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35"/>
  </p:notesMasterIdLst>
  <p:sldIdLst>
    <p:sldId id="256" r:id="rId2"/>
    <p:sldId id="710" r:id="rId3"/>
    <p:sldId id="544" r:id="rId4"/>
    <p:sldId id="545" r:id="rId5"/>
    <p:sldId id="546" r:id="rId6"/>
    <p:sldId id="547" r:id="rId7"/>
    <p:sldId id="548" r:id="rId8"/>
    <p:sldId id="555" r:id="rId9"/>
    <p:sldId id="557" r:id="rId10"/>
    <p:sldId id="558" r:id="rId11"/>
    <p:sldId id="560" r:id="rId12"/>
    <p:sldId id="562" r:id="rId13"/>
    <p:sldId id="565" r:id="rId14"/>
    <p:sldId id="566" r:id="rId15"/>
    <p:sldId id="693" r:id="rId16"/>
    <p:sldId id="852" r:id="rId17"/>
    <p:sldId id="853" r:id="rId18"/>
    <p:sldId id="569" r:id="rId19"/>
    <p:sldId id="570" r:id="rId20"/>
    <p:sldId id="714" r:id="rId21"/>
    <p:sldId id="715" r:id="rId22"/>
    <p:sldId id="716" r:id="rId23"/>
    <p:sldId id="717" r:id="rId24"/>
    <p:sldId id="574" r:id="rId25"/>
    <p:sldId id="576" r:id="rId26"/>
    <p:sldId id="578" r:id="rId27"/>
    <p:sldId id="580" r:id="rId28"/>
    <p:sldId id="582" r:id="rId29"/>
    <p:sldId id="583" r:id="rId30"/>
    <p:sldId id="585" r:id="rId31"/>
    <p:sldId id="586" r:id="rId32"/>
    <p:sldId id="830" r:id="rId33"/>
    <p:sldId id="854" r:id="rId34"/>
    <p:sldId id="831" r:id="rId35"/>
    <p:sldId id="832" r:id="rId36"/>
    <p:sldId id="855" r:id="rId37"/>
    <p:sldId id="856" r:id="rId38"/>
    <p:sldId id="718" r:id="rId39"/>
    <p:sldId id="720" r:id="rId40"/>
    <p:sldId id="721" r:id="rId41"/>
    <p:sldId id="722" r:id="rId42"/>
    <p:sldId id="725" r:id="rId43"/>
    <p:sldId id="593" r:id="rId44"/>
    <p:sldId id="695" r:id="rId45"/>
    <p:sldId id="595" r:id="rId46"/>
    <p:sldId id="596" r:id="rId47"/>
    <p:sldId id="597" r:id="rId48"/>
    <p:sldId id="598" r:id="rId49"/>
    <p:sldId id="701" r:id="rId50"/>
    <p:sldId id="600" r:id="rId51"/>
    <p:sldId id="601" r:id="rId52"/>
    <p:sldId id="816" r:id="rId53"/>
    <p:sldId id="818" r:id="rId54"/>
    <p:sldId id="819" r:id="rId55"/>
    <p:sldId id="820" r:id="rId56"/>
    <p:sldId id="602" r:id="rId57"/>
    <p:sldId id="603" r:id="rId58"/>
    <p:sldId id="604" r:id="rId59"/>
    <p:sldId id="813" r:id="rId60"/>
    <p:sldId id="821" r:id="rId61"/>
    <p:sldId id="727" r:id="rId62"/>
    <p:sldId id="728" r:id="rId63"/>
    <p:sldId id="829" r:id="rId64"/>
    <p:sldId id="857" r:id="rId65"/>
    <p:sldId id="735" r:id="rId66"/>
    <p:sldId id="736" r:id="rId67"/>
    <p:sldId id="737" r:id="rId68"/>
    <p:sldId id="738" r:id="rId69"/>
    <p:sldId id="850" r:id="rId70"/>
    <p:sldId id="846" r:id="rId71"/>
    <p:sldId id="740" r:id="rId72"/>
    <p:sldId id="741" r:id="rId73"/>
    <p:sldId id="742" r:id="rId74"/>
    <p:sldId id="743" r:id="rId75"/>
    <p:sldId id="744" r:id="rId76"/>
    <p:sldId id="745" r:id="rId77"/>
    <p:sldId id="750" r:id="rId78"/>
    <p:sldId id="749" r:id="rId79"/>
    <p:sldId id="746" r:id="rId80"/>
    <p:sldId id="751" r:id="rId81"/>
    <p:sldId id="752" r:id="rId82"/>
    <p:sldId id="753" r:id="rId83"/>
    <p:sldId id="748" r:id="rId84"/>
    <p:sldId id="754" r:id="rId85"/>
    <p:sldId id="815" r:id="rId86"/>
    <p:sldId id="814" r:id="rId87"/>
    <p:sldId id="789" r:id="rId88"/>
    <p:sldId id="755" r:id="rId89"/>
    <p:sldId id="756" r:id="rId90"/>
    <p:sldId id="757" r:id="rId91"/>
    <p:sldId id="758" r:id="rId92"/>
    <p:sldId id="827" r:id="rId93"/>
    <p:sldId id="826" r:id="rId94"/>
    <p:sldId id="828" r:id="rId95"/>
    <p:sldId id="759" r:id="rId96"/>
    <p:sldId id="760" r:id="rId97"/>
    <p:sldId id="761" r:id="rId98"/>
    <p:sldId id="762" r:id="rId99"/>
    <p:sldId id="763" r:id="rId100"/>
    <p:sldId id="764" r:id="rId101"/>
    <p:sldId id="765" r:id="rId102"/>
    <p:sldId id="766" r:id="rId103"/>
    <p:sldId id="822" r:id="rId104"/>
    <p:sldId id="823" r:id="rId105"/>
    <p:sldId id="771" r:id="rId106"/>
    <p:sldId id="769" r:id="rId107"/>
    <p:sldId id="770" r:id="rId108"/>
    <p:sldId id="772" r:id="rId109"/>
    <p:sldId id="774" r:id="rId110"/>
    <p:sldId id="773" r:id="rId111"/>
    <p:sldId id="775" r:id="rId112"/>
    <p:sldId id="786" r:id="rId113"/>
    <p:sldId id="787" r:id="rId114"/>
    <p:sldId id="788" r:id="rId115"/>
    <p:sldId id="790" r:id="rId116"/>
    <p:sldId id="791" r:id="rId117"/>
    <p:sldId id="792" r:id="rId118"/>
    <p:sldId id="793" r:id="rId119"/>
    <p:sldId id="796" r:id="rId120"/>
    <p:sldId id="797" r:id="rId121"/>
    <p:sldId id="798" r:id="rId122"/>
    <p:sldId id="799" r:id="rId123"/>
    <p:sldId id="800" r:id="rId124"/>
    <p:sldId id="801" r:id="rId125"/>
    <p:sldId id="811" r:id="rId126"/>
    <p:sldId id="802" r:id="rId127"/>
    <p:sldId id="803" r:id="rId128"/>
    <p:sldId id="804" r:id="rId129"/>
    <p:sldId id="805" r:id="rId130"/>
    <p:sldId id="807" r:id="rId131"/>
    <p:sldId id="808" r:id="rId132"/>
    <p:sldId id="809" r:id="rId133"/>
    <p:sldId id="810" r:id="rId1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 智杰" initials="刘" lastIdx="2" clrIdx="0"/>
  <p:cmAuthor id="2" name="Junmin JIANG" initials="JJ" lastIdx="1" clrIdx="1">
    <p:extLst>
      <p:ext uri="{19B8F6BF-5375-455C-9EA6-DF929625EA0E}">
        <p15:presenceInfo xmlns:p15="http://schemas.microsoft.com/office/powerpoint/2012/main" userId="S::jjiangah@connect.ust.hk::1537f55d-b781-4991-adb8-010fea1ed53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844" autoAdjust="0"/>
    <p:restoredTop sz="94660"/>
  </p:normalViewPr>
  <p:slideViewPr>
    <p:cSldViewPr snapToGrid="0">
      <p:cViewPr varScale="1">
        <p:scale>
          <a:sx n="156" d="100"/>
          <a:sy n="156" d="100"/>
        </p:scale>
        <p:origin x="180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10-18T16:01:19.508" idx="1">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628296-B209-4162-AF4A-E323FDC1A48F}" type="datetimeFigureOut">
              <a:rPr lang="zh-CN" altLang="en-US" smtClean="0"/>
              <a:t>2023/10/21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6006A0-4049-417E-9E0D-DFA905CF9D1E}" type="slidenum">
              <a:rPr lang="zh-CN" altLang="en-US" smtClean="0"/>
              <a:t>‹#›</a:t>
            </a:fld>
            <a:endParaRPr lang="zh-CN" altLang="en-US"/>
          </a:p>
        </p:txBody>
      </p:sp>
    </p:spTree>
    <p:extLst>
      <p:ext uri="{BB962C8B-B14F-4D97-AF65-F5344CB8AC3E}">
        <p14:creationId xmlns:p14="http://schemas.microsoft.com/office/powerpoint/2010/main" val="3371934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a:extLst>
              <a:ext uri="{FF2B5EF4-FFF2-40B4-BE49-F238E27FC236}">
                <a16:creationId xmlns:a16="http://schemas.microsoft.com/office/drawing/2014/main" id="{BF3CE25B-7BF5-4DC0-9B3D-368E8FCC39C6}"/>
              </a:ext>
            </a:extLst>
          </p:cNvPr>
          <p:cNvSpPr>
            <a:spLocks noGrp="1" noRot="1" noChangeAspect="1" noChangeArrowheads="1" noTextEdit="1"/>
          </p:cNvSpPr>
          <p:nvPr>
            <p:ph type="sldImg"/>
          </p:nvPr>
        </p:nvSpPr>
        <p:spPr>
          <a:ln/>
        </p:spPr>
      </p:sp>
      <p:sp>
        <p:nvSpPr>
          <p:cNvPr id="24579" name="备注占位符 2">
            <a:extLst>
              <a:ext uri="{FF2B5EF4-FFF2-40B4-BE49-F238E27FC236}">
                <a16:creationId xmlns:a16="http://schemas.microsoft.com/office/drawing/2014/main" id="{46D481B3-5DA4-4C6F-9907-D9B4A4255450}"/>
              </a:ext>
            </a:extLst>
          </p:cNvPr>
          <p:cNvSpPr>
            <a:spLocks noGrp="1" noChangeArrowheads="1"/>
          </p:cNvSpPr>
          <p:nvPr>
            <p:ph type="body" idx="1"/>
          </p:nvPr>
        </p:nvSpPr>
        <p:spPr>
          <a:noFill/>
        </p:spPr>
        <p:txBody>
          <a:bodyPr/>
          <a:lstStyle/>
          <a:p>
            <a:pPr eaLnBrk="1" hangingPunct="1"/>
            <a:endParaRPr lang="zh-CN" altLang="en-US">
              <a:latin typeface="Arial" panose="020B0604020202020204" pitchFamily="34" charset="0"/>
            </a:endParaRPr>
          </a:p>
        </p:txBody>
      </p:sp>
      <p:sp>
        <p:nvSpPr>
          <p:cNvPr id="24580" name="灯片编号占位符 3">
            <a:extLst>
              <a:ext uri="{FF2B5EF4-FFF2-40B4-BE49-F238E27FC236}">
                <a16:creationId xmlns:a16="http://schemas.microsoft.com/office/drawing/2014/main" id="{F2E04F3A-8447-4DD2-A9D9-F56AFC45F643}"/>
              </a:ext>
            </a:extLst>
          </p:cNvPr>
          <p:cNvSpPr>
            <a:spLocks noGrp="1"/>
          </p:cNvSpPr>
          <p:nvPr>
            <p:ph type="sldNum" sz="quarter" idx="5"/>
          </p:nvPr>
        </p:nvSpPr>
        <p:spPr>
          <a:noFill/>
        </p:spPr>
        <p:txBody>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fld id="{083E1DC8-30FD-4C95-9846-D6A113307A9D}" type="slidenum">
              <a:rPr lang="en-US" altLang="zh-CN">
                <a:latin typeface="Arial" panose="020B0604020202020204" pitchFamily="34" charset="0"/>
              </a:rPr>
              <a:pPr algn="r"/>
              <a:t>5</a:t>
            </a:fld>
            <a:endParaRPr lang="en-US" altLang="zh-CN">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a:extLst>
              <a:ext uri="{FF2B5EF4-FFF2-40B4-BE49-F238E27FC236}">
                <a16:creationId xmlns:a16="http://schemas.microsoft.com/office/drawing/2014/main" id="{3B4D3AF0-6474-491F-BA13-8B520AD26E6C}"/>
              </a:ext>
            </a:extLst>
          </p:cNvPr>
          <p:cNvSpPr>
            <a:spLocks noGrp="1" noRot="1" noChangeAspect="1" noChangeArrowheads="1" noTextEdit="1"/>
          </p:cNvSpPr>
          <p:nvPr>
            <p:ph type="sldImg"/>
          </p:nvPr>
        </p:nvSpPr>
        <p:spPr>
          <a:ln/>
        </p:spPr>
      </p:sp>
      <p:sp>
        <p:nvSpPr>
          <p:cNvPr id="33795" name="备注占位符 2">
            <a:extLst>
              <a:ext uri="{FF2B5EF4-FFF2-40B4-BE49-F238E27FC236}">
                <a16:creationId xmlns:a16="http://schemas.microsoft.com/office/drawing/2014/main" id="{47A8FC9E-1A61-4025-B2D6-B4E79E83366B}"/>
              </a:ext>
            </a:extLst>
          </p:cNvPr>
          <p:cNvSpPr>
            <a:spLocks noGrp="1" noChangeArrowheads="1"/>
          </p:cNvSpPr>
          <p:nvPr>
            <p:ph type="body" idx="1"/>
          </p:nvPr>
        </p:nvSpPr>
        <p:spPr>
          <a:noFill/>
        </p:spPr>
        <p:txBody>
          <a:bodyPr/>
          <a:lstStyle/>
          <a:p>
            <a:pPr eaLnBrk="1" hangingPunct="1"/>
            <a:endParaRPr lang="zh-CN" altLang="en-US">
              <a:latin typeface="Arial" panose="020B0604020202020204" pitchFamily="34" charset="0"/>
            </a:endParaRPr>
          </a:p>
        </p:txBody>
      </p:sp>
      <p:sp>
        <p:nvSpPr>
          <p:cNvPr id="33796" name="灯片编号占位符 3">
            <a:extLst>
              <a:ext uri="{FF2B5EF4-FFF2-40B4-BE49-F238E27FC236}">
                <a16:creationId xmlns:a16="http://schemas.microsoft.com/office/drawing/2014/main" id="{F25B9CFB-F37A-43E1-99A4-1F6284856620}"/>
              </a:ext>
            </a:extLst>
          </p:cNvPr>
          <p:cNvSpPr>
            <a:spLocks noGrp="1"/>
          </p:cNvSpPr>
          <p:nvPr>
            <p:ph type="sldNum" sz="quarter" idx="5"/>
          </p:nvPr>
        </p:nvSpPr>
        <p:spPr>
          <a:noFill/>
        </p:spPr>
        <p:txBody>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fld id="{0950B53B-457D-493B-8912-FA63EC65D1FC}" type="slidenum">
              <a:rPr lang="en-US" altLang="zh-CN">
                <a:latin typeface="Arial" panose="020B0604020202020204" pitchFamily="34" charset="0"/>
              </a:rPr>
              <a:pPr algn="r"/>
              <a:t>13</a:t>
            </a:fld>
            <a:endParaRPr lang="en-US" altLang="zh-CN">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a:extLst>
              <a:ext uri="{FF2B5EF4-FFF2-40B4-BE49-F238E27FC236}">
                <a16:creationId xmlns:a16="http://schemas.microsoft.com/office/drawing/2014/main" id="{807A8346-3F26-4BB2-A787-CF12608A9281}"/>
              </a:ext>
            </a:extLst>
          </p:cNvPr>
          <p:cNvSpPr>
            <a:spLocks noGrp="1" noRot="1" noChangeAspect="1" noChangeArrowheads="1" noTextEdit="1"/>
          </p:cNvSpPr>
          <p:nvPr>
            <p:ph type="sldImg"/>
          </p:nvPr>
        </p:nvSpPr>
        <p:spPr>
          <a:ln/>
        </p:spPr>
      </p:sp>
      <p:sp>
        <p:nvSpPr>
          <p:cNvPr id="48131" name="备注占位符 2">
            <a:extLst>
              <a:ext uri="{FF2B5EF4-FFF2-40B4-BE49-F238E27FC236}">
                <a16:creationId xmlns:a16="http://schemas.microsoft.com/office/drawing/2014/main" id="{1C49C9E1-BEDF-4ACD-93CD-7507990D1825}"/>
              </a:ext>
            </a:extLst>
          </p:cNvPr>
          <p:cNvSpPr>
            <a:spLocks noGrp="1" noChangeArrowheads="1"/>
          </p:cNvSpPr>
          <p:nvPr>
            <p:ph type="body" idx="1"/>
          </p:nvPr>
        </p:nvSpPr>
        <p:spPr>
          <a:noFill/>
        </p:spPr>
        <p:txBody>
          <a:bodyPr/>
          <a:lstStyle/>
          <a:p>
            <a:pPr eaLnBrk="1" hangingPunct="1"/>
            <a:endParaRPr lang="zh-CN" altLang="en-US">
              <a:latin typeface="Arial" panose="020B0604020202020204" pitchFamily="34" charset="0"/>
            </a:endParaRPr>
          </a:p>
        </p:txBody>
      </p:sp>
      <p:sp>
        <p:nvSpPr>
          <p:cNvPr id="48132" name="灯片编号占位符 3">
            <a:extLst>
              <a:ext uri="{FF2B5EF4-FFF2-40B4-BE49-F238E27FC236}">
                <a16:creationId xmlns:a16="http://schemas.microsoft.com/office/drawing/2014/main" id="{0CB4D84A-2E5E-4E58-A1A2-BCC15969C429}"/>
              </a:ext>
            </a:extLst>
          </p:cNvPr>
          <p:cNvSpPr>
            <a:spLocks noGrp="1"/>
          </p:cNvSpPr>
          <p:nvPr>
            <p:ph type="sldNum" sz="quarter" idx="5"/>
          </p:nvPr>
        </p:nvSpPr>
        <p:spPr>
          <a:noFill/>
        </p:spPr>
        <p:txBody>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fld id="{A5B9773E-D420-41FD-BE9E-8D63C49DC7D6}" type="slidenum">
              <a:rPr lang="en-US" altLang="zh-CN">
                <a:latin typeface="Arial" panose="020B0604020202020204" pitchFamily="34" charset="0"/>
              </a:rPr>
              <a:pPr algn="r"/>
              <a:t>28</a:t>
            </a:fld>
            <a:endParaRPr lang="en-US" altLang="zh-CN">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a:extLst>
              <a:ext uri="{FF2B5EF4-FFF2-40B4-BE49-F238E27FC236}">
                <a16:creationId xmlns:a16="http://schemas.microsoft.com/office/drawing/2014/main" id="{FB23C35C-DA6C-4A5C-BFA7-85BCA89C4E1D}"/>
              </a:ext>
            </a:extLst>
          </p:cNvPr>
          <p:cNvSpPr>
            <a:spLocks noGrp="1" noRot="1" noChangeAspect="1" noChangeArrowheads="1" noTextEdit="1"/>
          </p:cNvSpPr>
          <p:nvPr>
            <p:ph type="sldImg"/>
          </p:nvPr>
        </p:nvSpPr>
        <p:spPr>
          <a:ln/>
        </p:spPr>
      </p:sp>
      <p:sp>
        <p:nvSpPr>
          <p:cNvPr id="76803" name="备注占位符 2">
            <a:extLst>
              <a:ext uri="{FF2B5EF4-FFF2-40B4-BE49-F238E27FC236}">
                <a16:creationId xmlns:a16="http://schemas.microsoft.com/office/drawing/2014/main" id="{53E42F95-C6F3-4AB7-B3DF-FDBCF131D745}"/>
              </a:ext>
            </a:extLst>
          </p:cNvPr>
          <p:cNvSpPr>
            <a:spLocks noGrp="1" noChangeArrowheads="1"/>
          </p:cNvSpPr>
          <p:nvPr>
            <p:ph type="body" idx="1"/>
          </p:nvPr>
        </p:nvSpPr>
        <p:spPr>
          <a:noFill/>
        </p:spPr>
        <p:txBody>
          <a:bodyPr/>
          <a:lstStyle/>
          <a:p>
            <a:pPr eaLnBrk="1" hangingPunct="1"/>
            <a:endParaRPr lang="zh-CN" altLang="en-US">
              <a:latin typeface="Arial" panose="020B0604020202020204" pitchFamily="34" charset="0"/>
            </a:endParaRPr>
          </a:p>
        </p:txBody>
      </p:sp>
      <p:sp>
        <p:nvSpPr>
          <p:cNvPr id="76804" name="灯片编号占位符 3">
            <a:extLst>
              <a:ext uri="{FF2B5EF4-FFF2-40B4-BE49-F238E27FC236}">
                <a16:creationId xmlns:a16="http://schemas.microsoft.com/office/drawing/2014/main" id="{4B6214B3-55E4-4385-AA57-ECDC5EE9D6FE}"/>
              </a:ext>
            </a:extLst>
          </p:cNvPr>
          <p:cNvSpPr>
            <a:spLocks noGrp="1"/>
          </p:cNvSpPr>
          <p:nvPr>
            <p:ph type="sldNum" sz="quarter" idx="5"/>
          </p:nvPr>
        </p:nvSpPr>
        <p:spPr>
          <a:noFill/>
        </p:spPr>
        <p:txBody>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fld id="{178EAB0A-B13A-41D1-95F1-5865BA4AEAC6}" type="slidenum">
              <a:rPr lang="en-US" altLang="zh-CN">
                <a:latin typeface="Arial" panose="020B0604020202020204" pitchFamily="34" charset="0"/>
              </a:rPr>
              <a:pPr algn="r"/>
              <a:t>58</a:t>
            </a:fld>
            <a:endParaRPr lang="en-US" altLang="zh-CN">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a:extLst>
              <a:ext uri="{FF2B5EF4-FFF2-40B4-BE49-F238E27FC236}">
                <a16:creationId xmlns:a16="http://schemas.microsoft.com/office/drawing/2014/main" id="{36053B7B-109E-48A9-937F-433C5650737B}"/>
              </a:ext>
            </a:extLst>
          </p:cNvPr>
          <p:cNvSpPr>
            <a:spLocks noGrp="1" noRot="1" noChangeAspect="1" noChangeArrowheads="1" noTextEdit="1"/>
          </p:cNvSpPr>
          <p:nvPr>
            <p:ph type="sldImg"/>
          </p:nvPr>
        </p:nvSpPr>
        <p:spPr>
          <a:ln/>
        </p:spPr>
      </p:sp>
      <p:sp>
        <p:nvSpPr>
          <p:cNvPr id="99331" name="备注占位符 2">
            <a:extLst>
              <a:ext uri="{FF2B5EF4-FFF2-40B4-BE49-F238E27FC236}">
                <a16:creationId xmlns:a16="http://schemas.microsoft.com/office/drawing/2014/main" id="{34DAFBF2-7155-4772-AA98-05FC72A399BC}"/>
              </a:ext>
            </a:extLst>
          </p:cNvPr>
          <p:cNvSpPr>
            <a:spLocks noGrp="1" noChangeArrowheads="1"/>
          </p:cNvSpPr>
          <p:nvPr>
            <p:ph type="body" idx="1"/>
          </p:nvPr>
        </p:nvSpPr>
        <p:spPr>
          <a:noFill/>
        </p:spPr>
        <p:txBody>
          <a:bodyPr/>
          <a:lstStyle/>
          <a:p>
            <a:pPr eaLnBrk="1" hangingPunct="1"/>
            <a:endParaRPr lang="zh-CN" altLang="en-US">
              <a:latin typeface="Arial" panose="020B0604020202020204" pitchFamily="34" charset="0"/>
            </a:endParaRPr>
          </a:p>
        </p:txBody>
      </p:sp>
      <p:sp>
        <p:nvSpPr>
          <p:cNvPr id="99332" name="灯片编号占位符 3">
            <a:extLst>
              <a:ext uri="{FF2B5EF4-FFF2-40B4-BE49-F238E27FC236}">
                <a16:creationId xmlns:a16="http://schemas.microsoft.com/office/drawing/2014/main" id="{DCE94E77-582C-4405-B841-CBEFC3B81303}"/>
              </a:ext>
            </a:extLst>
          </p:cNvPr>
          <p:cNvSpPr>
            <a:spLocks noGrp="1"/>
          </p:cNvSpPr>
          <p:nvPr>
            <p:ph type="sldNum" sz="quarter" idx="5"/>
          </p:nvPr>
        </p:nvSpPr>
        <p:spPr>
          <a:noFill/>
        </p:spPr>
        <p:txBody>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fld id="{A022FFB1-B381-44A7-9474-DC31864B64A1}" type="slidenum">
              <a:rPr lang="en-US" altLang="zh-CN">
                <a:latin typeface="Arial" panose="020B0604020202020204" pitchFamily="34" charset="0"/>
              </a:rPr>
              <a:pPr algn="r"/>
              <a:t>74</a:t>
            </a:fld>
            <a:endParaRPr lang="en-US" altLang="zh-CN">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DFD77952-CADB-400A-9928-F9827483D8DA}" type="datetime1">
              <a:rPr lang="zh-CN" altLang="en-US" smtClean="0"/>
              <a:t>2023/10/21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E77DEE-32E4-4009-988B-F2758F7B8AC2}" type="slidenum">
              <a:rPr lang="zh-CN" altLang="en-US" smtClean="0"/>
              <a:t>‹#›</a:t>
            </a:fld>
            <a:endParaRPr lang="zh-CN"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6178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D37FCED4-9B9A-4BA6-B24F-B6535FA2EC88}" type="datetime1">
              <a:rPr lang="zh-CN" altLang="en-US" smtClean="0"/>
              <a:t>2023/10/21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E77DEE-32E4-4009-988B-F2758F7B8AC2}" type="slidenum">
              <a:rPr lang="zh-CN" altLang="en-US" smtClean="0"/>
              <a:t>‹#›</a:t>
            </a:fld>
            <a:endParaRPr lang="zh-CN" altLang="en-US"/>
          </a:p>
        </p:txBody>
      </p:sp>
    </p:spTree>
    <p:extLst>
      <p:ext uri="{BB962C8B-B14F-4D97-AF65-F5344CB8AC3E}">
        <p14:creationId xmlns:p14="http://schemas.microsoft.com/office/powerpoint/2010/main" val="404264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087F0CB0-9538-4E24-8B07-455D95F14660}" type="datetime1">
              <a:rPr lang="zh-CN" altLang="en-US" smtClean="0"/>
              <a:t>2023/10/21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E77DEE-32E4-4009-988B-F2758F7B8AC2}" type="slidenum">
              <a:rPr lang="zh-CN" altLang="en-US" smtClean="0"/>
              <a:t>‹#›</a:t>
            </a:fld>
            <a:endParaRPr lang="zh-CN" altLang="en-US"/>
          </a:p>
        </p:txBody>
      </p:sp>
    </p:spTree>
    <p:extLst>
      <p:ext uri="{BB962C8B-B14F-4D97-AF65-F5344CB8AC3E}">
        <p14:creationId xmlns:p14="http://schemas.microsoft.com/office/powerpoint/2010/main" val="2512834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5ABDAF6-56B4-4794-8CF8-DD66C9AB8E69}" type="datetime1">
              <a:rPr lang="zh-CN" altLang="en-US" smtClean="0"/>
              <a:t>2023/10/21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E77DEE-32E4-4009-988B-F2758F7B8AC2}" type="slidenum">
              <a:rPr lang="zh-CN" altLang="en-US" smtClean="0"/>
              <a:t>‹#›</a:t>
            </a:fld>
            <a:endParaRPr lang="zh-CN" altLang="en-US"/>
          </a:p>
        </p:txBody>
      </p:sp>
    </p:spTree>
    <p:extLst>
      <p:ext uri="{BB962C8B-B14F-4D97-AF65-F5344CB8AC3E}">
        <p14:creationId xmlns:p14="http://schemas.microsoft.com/office/powerpoint/2010/main" val="1665689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E13FFEB9-1CFA-4E60-8FF7-9FD2173A9390}" type="datetime1">
              <a:rPr lang="zh-CN" altLang="en-US" smtClean="0"/>
              <a:t>2023/10/21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E77DEE-32E4-4009-988B-F2758F7B8AC2}" type="slidenum">
              <a:rPr lang="zh-CN" altLang="en-US" smtClean="0"/>
              <a:t>‹#›</a:t>
            </a:fld>
            <a:endParaRPr lang="zh-CN"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213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840145"/>
          </a:xfrm>
        </p:spPr>
        <p:txBody>
          <a:bodyPr/>
          <a:lstStyle/>
          <a:p>
            <a:r>
              <a:rPr lang="zh-CN" altLang="en-US" dirty="0"/>
              <a:t>单击此处编辑母版标题样式</a:t>
            </a:r>
            <a:endParaRPr lang="en-US" dirty="0"/>
          </a:p>
        </p:txBody>
      </p:sp>
      <p:sp>
        <p:nvSpPr>
          <p:cNvPr id="3" name="Content Placeholder 2"/>
          <p:cNvSpPr>
            <a:spLocks noGrp="1"/>
          </p:cNvSpPr>
          <p:nvPr>
            <p:ph sz="half" idx="1"/>
          </p:nvPr>
        </p:nvSpPr>
        <p:spPr>
          <a:xfrm>
            <a:off x="822960" y="1347765"/>
            <a:ext cx="3703320" cy="4521329"/>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Content Placeholder 3"/>
          <p:cNvSpPr>
            <a:spLocks noGrp="1"/>
          </p:cNvSpPr>
          <p:nvPr>
            <p:ph sz="half" idx="2"/>
          </p:nvPr>
        </p:nvSpPr>
        <p:spPr>
          <a:xfrm>
            <a:off x="4663440" y="1347766"/>
            <a:ext cx="3703320" cy="4521330"/>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5" name="Date Placeholder 4"/>
          <p:cNvSpPr>
            <a:spLocks noGrp="1"/>
          </p:cNvSpPr>
          <p:nvPr>
            <p:ph type="dt" sz="half" idx="10"/>
          </p:nvPr>
        </p:nvSpPr>
        <p:spPr/>
        <p:txBody>
          <a:bodyPr/>
          <a:lstStyle/>
          <a:p>
            <a:fld id="{0F2F439F-7751-44F1-A8CE-7E4EA6BB2625}" type="datetime1">
              <a:rPr lang="zh-CN" altLang="en-US" smtClean="0"/>
              <a:t>2023/10/21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2E77DEE-32E4-4009-988B-F2758F7B8AC2}" type="slidenum">
              <a:rPr lang="zh-CN" altLang="en-US" smtClean="0"/>
              <a:t>‹#›</a:t>
            </a:fld>
            <a:endParaRPr lang="zh-CN" altLang="en-US"/>
          </a:p>
        </p:txBody>
      </p:sp>
    </p:spTree>
    <p:extLst>
      <p:ext uri="{BB962C8B-B14F-4D97-AF65-F5344CB8AC3E}">
        <p14:creationId xmlns:p14="http://schemas.microsoft.com/office/powerpoint/2010/main" val="3699233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22960" y="2582334"/>
            <a:ext cx="3703320" cy="32867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63440" y="2582334"/>
            <a:ext cx="3703320" cy="32867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069529C0-BCF4-44DB-A99B-13F848A50487}" type="datetime1">
              <a:rPr lang="zh-CN" altLang="en-US" smtClean="0"/>
              <a:t>2023/10/21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22E77DEE-32E4-4009-988B-F2758F7B8AC2}" type="slidenum">
              <a:rPr lang="zh-CN" altLang="en-US" smtClean="0"/>
              <a:t>‹#›</a:t>
            </a:fld>
            <a:endParaRPr lang="zh-CN" altLang="en-US"/>
          </a:p>
        </p:txBody>
      </p:sp>
    </p:spTree>
    <p:extLst>
      <p:ext uri="{BB962C8B-B14F-4D97-AF65-F5344CB8AC3E}">
        <p14:creationId xmlns:p14="http://schemas.microsoft.com/office/powerpoint/2010/main" val="3025325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AD13A05-0D10-4638-B86A-3FD0E1B9760A}" type="datetime1">
              <a:rPr lang="zh-CN" altLang="en-US" smtClean="0"/>
              <a:t>2023/10/21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22E77DEE-32E4-4009-988B-F2758F7B8AC2}" type="slidenum">
              <a:rPr lang="zh-CN" altLang="en-US" smtClean="0"/>
              <a:t>‹#›</a:t>
            </a:fld>
            <a:endParaRPr lang="zh-CN" altLang="en-US"/>
          </a:p>
        </p:txBody>
      </p:sp>
    </p:spTree>
    <p:extLst>
      <p:ext uri="{BB962C8B-B14F-4D97-AF65-F5344CB8AC3E}">
        <p14:creationId xmlns:p14="http://schemas.microsoft.com/office/powerpoint/2010/main" val="841623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ECDC55C-47C7-41E6-B492-10E96568D379}" type="datetime1">
              <a:rPr lang="zh-CN" altLang="en-US" smtClean="0"/>
              <a:t>2023/10/21</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CN" altLang="en-US"/>
          </a:p>
        </p:txBody>
      </p:sp>
      <p:sp>
        <p:nvSpPr>
          <p:cNvPr id="9" name="Slide Number Placeholder 8"/>
          <p:cNvSpPr>
            <a:spLocks noGrp="1"/>
          </p:cNvSpPr>
          <p:nvPr>
            <p:ph type="sldNum" sz="quarter" idx="12"/>
          </p:nvPr>
        </p:nvSpPr>
        <p:spPr/>
        <p:txBody>
          <a:bodyPr/>
          <a:lstStyle/>
          <a:p>
            <a:fld id="{22E77DEE-32E4-4009-988B-F2758F7B8AC2}" type="slidenum">
              <a:rPr lang="zh-CN" altLang="en-US" smtClean="0"/>
              <a:t>‹#›</a:t>
            </a:fld>
            <a:endParaRPr lang="zh-CN" altLang="en-US"/>
          </a:p>
        </p:txBody>
      </p:sp>
    </p:spTree>
    <p:extLst>
      <p:ext uri="{BB962C8B-B14F-4D97-AF65-F5344CB8AC3E}">
        <p14:creationId xmlns:p14="http://schemas.microsoft.com/office/powerpoint/2010/main" val="42029341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F9370E98-F0DF-49FD-85C0-B8F7F055A0C5}" type="datetime1">
              <a:rPr lang="zh-CN" altLang="en-US" smtClean="0"/>
              <a:t>2023/10/21</a:t>
            </a:fld>
            <a:endParaRPr lang="zh-CN" alt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2E77DEE-32E4-4009-988B-F2758F7B8AC2}" type="slidenum">
              <a:rPr lang="zh-CN" altLang="en-US" smtClean="0"/>
              <a:t>‹#›</a:t>
            </a:fld>
            <a:endParaRPr lang="zh-CN" altLang="en-US"/>
          </a:p>
        </p:txBody>
      </p:sp>
    </p:spTree>
    <p:extLst>
      <p:ext uri="{BB962C8B-B14F-4D97-AF65-F5344CB8AC3E}">
        <p14:creationId xmlns:p14="http://schemas.microsoft.com/office/powerpoint/2010/main" val="39435479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B4FD6D2-15D5-484C-BEC2-C6A95BB17B87}" type="datetime1">
              <a:rPr lang="zh-CN" altLang="en-US" smtClean="0"/>
              <a:t>2023/10/21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2E77DEE-32E4-4009-988B-F2758F7B8AC2}" type="slidenum">
              <a:rPr lang="zh-CN" altLang="en-US" smtClean="0"/>
              <a:t>‹#›</a:t>
            </a:fld>
            <a:endParaRPr lang="zh-CN" altLang="en-US"/>
          </a:p>
        </p:txBody>
      </p:sp>
    </p:spTree>
    <p:extLst>
      <p:ext uri="{BB962C8B-B14F-4D97-AF65-F5344CB8AC3E}">
        <p14:creationId xmlns:p14="http://schemas.microsoft.com/office/powerpoint/2010/main" val="2341269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5"/>
            <a:ext cx="7543800" cy="831478"/>
          </a:xfrm>
          <a:prstGeom prst="rect">
            <a:avLst/>
          </a:prstGeom>
        </p:spPr>
        <p:txBody>
          <a:bodyPr vert="horz" lIns="91440" tIns="45720" rIns="91440" bIns="45720" rtlCol="0" anchor="b">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22959" y="1230759"/>
            <a:ext cx="7543801" cy="4638335"/>
          </a:xfrm>
          <a:prstGeom prst="rect">
            <a:avLst/>
          </a:prstGeom>
        </p:spPr>
        <p:txBody>
          <a:bodyPr vert="horz" lIns="0" tIns="45720" rIns="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C7A62038-9DF7-4F97-B33D-D4E05CFD4025}" type="datetime1">
              <a:rPr lang="zh-CN" altLang="en-US" smtClean="0"/>
              <a:t>2023/10/21</a:t>
            </a:fld>
            <a:endParaRPr lang="zh-CN" alt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22E77DEE-32E4-4009-988B-F2758F7B8AC2}" type="slidenum">
              <a:rPr lang="zh-CN" altLang="en-US" smtClean="0"/>
              <a:t>‹#›</a:t>
            </a:fld>
            <a:endParaRPr lang="zh-CN" altLang="en-US"/>
          </a:p>
        </p:txBody>
      </p:sp>
      <p:cxnSp>
        <p:nvCxnSpPr>
          <p:cNvPr id="10" name="Straight Connector 9"/>
          <p:cNvCxnSpPr/>
          <p:nvPr/>
        </p:nvCxnSpPr>
        <p:spPr>
          <a:xfrm>
            <a:off x="834478" y="1126802"/>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61585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 Target="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0.xml.rels><?xml version="1.0" encoding="UTF-8" standalone="yes"?>
<Relationships xmlns="http://schemas.openxmlformats.org/package/2006/relationships"><Relationship Id="rId2" Type="http://schemas.openxmlformats.org/officeDocument/2006/relationships/slide" Target="slide6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slide" Target="slide6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slide" Target="slide6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slide" Target="slide10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slide" Target="slide7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oleObject" Target="../embeddings/oleObject2.bin"/><Relationship Id="rId4" Type="http://schemas.openxmlformats.org/officeDocument/2006/relationships/slide" Target="slide4.xml"/></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slide" Target="slide71.xml"/></Relationships>
</file>

<file path=ppt/slides/_rels/slide1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slide" Target="slide31.xml"/><Relationship Id="rId4" Type="http://schemas.openxmlformats.org/officeDocument/2006/relationships/slide" Target="slide104.xml"/></Relationships>
</file>

<file path=ppt/slides/_rels/slide11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slide" Target="slide101.xml"/><Relationship Id="rId7" Type="http://schemas.openxmlformats.org/officeDocument/2006/relationships/image" Target="../media/image4.png"/><Relationship Id="rId2" Type="http://schemas.openxmlformats.org/officeDocument/2006/relationships/slide" Target="slide64.xm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slide" Target="slide49.xml"/><Relationship Id="rId4" Type="http://schemas.openxmlformats.org/officeDocument/2006/relationships/slide" Target="slide102.xml"/></Relationships>
</file>

<file path=ppt/slides/_rels/slide1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slide" Target="slide113.xml"/></Relationships>
</file>

<file path=ppt/slides/_rels/slide11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 Target="slide9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116.xml.rels><?xml version="1.0" encoding="UTF-8" standalone="yes"?>
<Relationships xmlns="http://schemas.openxmlformats.org/package/2006/relationships"><Relationship Id="rId3" Type="http://schemas.openxmlformats.org/officeDocument/2006/relationships/slide" Target="slide95.xml"/><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slide" Target="slide8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slide" Target="slide120.xml"/><Relationship Id="rId1" Type="http://schemas.openxmlformats.org/officeDocument/2006/relationships/slideLayout" Target="../slideLayouts/slideLayout2.xml"/><Relationship Id="rId4" Type="http://schemas.openxmlformats.org/officeDocument/2006/relationships/slide" Target="slide91.xml"/></Relationships>
</file>

<file path=ppt/slides/_rels/slide119.xml.rels><?xml version="1.0" encoding="UTF-8" standalone="yes"?>
<Relationships xmlns="http://schemas.openxmlformats.org/package/2006/relationships"><Relationship Id="rId2" Type="http://schemas.openxmlformats.org/officeDocument/2006/relationships/slide" Target="slide6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oleObject" Target="../embeddings/oleObject3.bin"/><Relationship Id="rId1" Type="http://schemas.openxmlformats.org/officeDocument/2006/relationships/slideLayout" Target="../slideLayouts/slideLayout2.xml"/><Relationship Id="rId5" Type="http://schemas.openxmlformats.org/officeDocument/2006/relationships/slide" Target="slide4.xml"/><Relationship Id="rId4" Type="http://schemas.openxmlformats.org/officeDocument/2006/relationships/slide" Target="slide13.xml"/></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21.xml.rels><?xml version="1.0" encoding="UTF-8" standalone="yes"?>
<Relationships xmlns="http://schemas.openxmlformats.org/package/2006/relationships"><Relationship Id="rId3" Type="http://schemas.openxmlformats.org/officeDocument/2006/relationships/image" Target="../media/image62.emf"/><Relationship Id="rId7" Type="http://schemas.openxmlformats.org/officeDocument/2006/relationships/image" Target="../media/image4.png"/><Relationship Id="rId2" Type="http://schemas.openxmlformats.org/officeDocument/2006/relationships/oleObject" Target="../embeddings/oleObject19.bin"/><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63.emf"/><Relationship Id="rId4" Type="http://schemas.openxmlformats.org/officeDocument/2006/relationships/oleObject" Target="../embeddings/oleObject20.bin"/></Relationships>
</file>

<file path=ppt/slides/_rels/slide1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 Target="slide69.xml"/><Relationship Id="rId1" Type="http://schemas.openxmlformats.org/officeDocument/2006/relationships/slideLayout" Target="../slideLayouts/slideLayout2.xml"/><Relationship Id="rId4" Type="http://schemas.openxmlformats.org/officeDocument/2006/relationships/image" Target="../media/image65.emf"/></Relationships>
</file>

<file path=ppt/slides/_rels/slide12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oleObject" Target="../embeddings/oleObject22.bin"/><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oleObject" Target="../embeddings/oleObject23.bin"/><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71.xml"/><Relationship Id="rId4" Type="http://schemas.openxmlformats.org/officeDocument/2006/relationships/slide" Target="slide130.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8.emf"/></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slide" Target="slide71.xml"/></Relationships>
</file>

<file path=ppt/slides/_rels/slide131.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oleObject" Target="../embeddings/oleObject24.bin"/><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13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oleObject" Target="../embeddings/oleObject5.bin"/><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1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 Target="slide4.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 Target="slide2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slide" Target="slide12.xml"/><Relationship Id="rId2" Type="http://schemas.openxmlformats.org/officeDocument/2006/relationships/slide" Target="slide2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slide" Target="slide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 Target="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slide" Target="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7.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33.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Layout" Target="../slideLayouts/slideLayout7.xml"/><Relationship Id="rId5" Type="http://schemas.openxmlformats.org/officeDocument/2006/relationships/tags" Target="../tags/tag17.xml"/><Relationship Id="rId4" Type="http://schemas.openxmlformats.org/officeDocument/2006/relationships/tags" Target="../tags/tag16.xml"/></Relationships>
</file>

<file path=ppt/slides/_rels/slide34.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Layout" Target="../slideLayouts/slideLayout7.xml"/><Relationship Id="rId5" Type="http://schemas.openxmlformats.org/officeDocument/2006/relationships/tags" Target="../tags/tag22.xml"/><Relationship Id="rId4" Type="http://schemas.openxmlformats.org/officeDocument/2006/relationships/tags" Target="../tags/tag21.xml"/></Relationships>
</file>

<file path=ppt/slides/_rels/slide35.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slideLayout" Target="../slideLayouts/slideLayout7.xml"/><Relationship Id="rId5" Type="http://schemas.openxmlformats.org/officeDocument/2006/relationships/tags" Target="../tags/tag27.xml"/><Relationship Id="rId4" Type="http://schemas.openxmlformats.org/officeDocument/2006/relationships/tags" Target="../tags/tag26.xml"/></Relationships>
</file>

<file path=ppt/slides/_rels/slide36.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slideLayout" Target="../slideLayouts/slideLayout7.xml"/><Relationship Id="rId5" Type="http://schemas.openxmlformats.org/officeDocument/2006/relationships/tags" Target="../tags/tag32.xml"/><Relationship Id="rId4" Type="http://schemas.openxmlformats.org/officeDocument/2006/relationships/tags" Target="../tags/tag31.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 Target="slide21.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39.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image" Target="../media/image4.png"/><Relationship Id="rId2" Type="http://schemas.openxmlformats.org/officeDocument/2006/relationships/slide" Target="slide21.xm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15.emf"/><Relationship Id="rId4" Type="http://schemas.openxmlformats.org/officeDocument/2006/relationships/oleObject" Target="../embeddings/oleObject9.bin"/></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slide" Target="slide21.xml"/><Relationship Id="rId4" Type="http://schemas.openxmlformats.org/officeDocument/2006/relationships/slide" Target="slide4.xml"/></Relationships>
</file>

<file path=ppt/slides/_rels/slide4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 Target="slide2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slide" Target="slide2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4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 Target="slide2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 Target="slide2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 Target="slide21.xml"/><Relationship Id="rId1" Type="http://schemas.openxmlformats.org/officeDocument/2006/relationships/slideLayout" Target="../slideLayouts/slideLayout2.xml"/><Relationship Id="rId5" Type="http://schemas.openxmlformats.org/officeDocument/2006/relationships/slide" Target="slide27.xml"/><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slide" Target="slide5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 Target="slide49.xm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slide" Target="slide4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slide" Target="slide21.xml"/></Relationships>
</file>

<file path=ppt/slides/_rels/slide59.xml.rels><?xml version="1.0" encoding="UTF-8" standalone="yes"?>
<Relationships xmlns="http://schemas.openxmlformats.org/package/2006/relationships"><Relationship Id="rId3" Type="http://schemas.openxmlformats.org/officeDocument/2006/relationships/image" Target="../media/image22.wmf"/><Relationship Id="rId7" Type="http://schemas.openxmlformats.org/officeDocument/2006/relationships/slide" Target="slide57.xml"/><Relationship Id="rId2" Type="http://schemas.openxmlformats.org/officeDocument/2006/relationships/oleObject" Target="../embeddings/oleObject10.bin"/><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slide" Target="slide43.xml"/></Relationships>
</file>

<file path=ppt/slides/_rels/slide6.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oleObject" Target="../embeddings/oleObject11.bin"/><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6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oleObject" Target="../embeddings/oleObject12.bin"/><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6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 Target="slide62.xml"/><Relationship Id="rId2" Type="http://schemas.openxmlformats.org/officeDocument/2006/relationships/slide" Target="slide6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 Target="slide6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7.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oleObject" Target="../embeddings/oleObject13.bin"/><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slide" Target="slide68.xml"/></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slide" Target="slide4.xml"/></Relationships>
</file>

<file path=ppt/slides/_rels/slide7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slide" Target="slide68.xml"/><Relationship Id="rId4" Type="http://schemas.openxmlformats.org/officeDocument/2006/relationships/image" Target="../media/image4.png"/></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 Target="slide8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w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30.wmf"/></Relationships>
</file>

<file path=ppt/slides/_rels/slide73.xml.rels><?xml version="1.0" encoding="UTF-8" standalone="yes"?>
<Relationships xmlns="http://schemas.openxmlformats.org/package/2006/relationships"><Relationship Id="rId3" Type="http://schemas.openxmlformats.org/officeDocument/2006/relationships/slide" Target="slide61.xml"/><Relationship Id="rId2" Type="http://schemas.openxmlformats.org/officeDocument/2006/relationships/slide" Target="slide6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7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7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slide" Target="slide5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4.png"/><Relationship Id="rId4" Type="http://schemas.openxmlformats.org/officeDocument/2006/relationships/image" Target="../media/image3.jpeg"/></Relationships>
</file>

<file path=ppt/slides/_rels/slide7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 Target="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8.png"/><Relationship Id="rId4" Type="http://schemas.openxmlformats.org/officeDocument/2006/relationships/image" Target="../media/image4.png"/></Relationships>
</file>

<file path=ppt/slides/_rels/slide84.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slide" Target="slide86.xml"/><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4.png"/></Relationships>
</file>

<file path=ppt/slides/_rels/slide8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oleObject" Target="../embeddings/oleObject16.bin"/><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oleObject" Target="../embeddings/oleObject17.bin"/><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slide" Target="slide82.xml"/><Relationship Id="rId5" Type="http://schemas.openxmlformats.org/officeDocument/2006/relationships/slide" Target="slide84.xml"/><Relationship Id="rId4" Type="http://schemas.openxmlformats.org/officeDocument/2006/relationships/image" Target="../media/image41.png"/></Relationships>
</file>

<file path=ppt/slides/_rels/slide8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35.png"/></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 Target="slide9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46.png"/><Relationship Id="rId4" Type="http://schemas.openxmlformats.org/officeDocument/2006/relationships/image" Target="../media/image45.emf"/></Relationships>
</file>

<file path=ppt/slides/_rels/slide9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48.png"/><Relationship Id="rId7" Type="http://schemas.openxmlformats.org/officeDocument/2006/relationships/image" Target="../media/image3.jpe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slide" Target="slide78.xml"/></Relationships>
</file>

<file path=ppt/slides/_rels/slide9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9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slide" Target="slide115.xml"/><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35.png"/><Relationship Id="rId4" Type="http://schemas.openxmlformats.org/officeDocument/2006/relationships/slide" Target="slide79.xml"/></Relationships>
</file>

<file path=ppt/slides/_rels/slide97.xml.rels><?xml version="1.0" encoding="UTF-8" standalone="yes"?>
<Relationships xmlns="http://schemas.openxmlformats.org/package/2006/relationships"><Relationship Id="rId2" Type="http://schemas.openxmlformats.org/officeDocument/2006/relationships/slide" Target="slide6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slide" Target="slide6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slide" Target="slide6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CCC4B-A911-4865-8ECC-64FCB0295BD4}"/>
              </a:ext>
            </a:extLst>
          </p:cNvPr>
          <p:cNvSpPr>
            <a:spLocks noGrp="1"/>
          </p:cNvSpPr>
          <p:nvPr>
            <p:ph type="ctrTitle"/>
          </p:nvPr>
        </p:nvSpPr>
        <p:spPr>
          <a:xfrm>
            <a:off x="822960" y="758952"/>
            <a:ext cx="7543800" cy="2569464"/>
          </a:xfrm>
        </p:spPr>
        <p:txBody>
          <a:bodyPr>
            <a:normAutofit/>
          </a:bodyPr>
          <a:lstStyle/>
          <a:p>
            <a:pPr algn="ctr"/>
            <a:br>
              <a:rPr lang="en-US" altLang="zh-CN" sz="6000" dirty="0"/>
            </a:br>
            <a:r>
              <a:rPr lang="en-US" altLang="zh-CN" sz="6000" dirty="0"/>
              <a:t>EE351</a:t>
            </a:r>
            <a:br>
              <a:rPr lang="en-US" altLang="zh-CN" sz="6000" dirty="0"/>
            </a:br>
            <a:r>
              <a:rPr lang="zh-CN" altLang="en-US" sz="6000" dirty="0"/>
              <a:t>微机原理与微系统</a:t>
            </a:r>
          </a:p>
        </p:txBody>
      </p:sp>
      <p:sp>
        <p:nvSpPr>
          <p:cNvPr id="3" name="副标题 2">
            <a:extLst>
              <a:ext uri="{FF2B5EF4-FFF2-40B4-BE49-F238E27FC236}">
                <a16:creationId xmlns:a16="http://schemas.microsoft.com/office/drawing/2014/main" id="{E610E5B0-A14A-48D6-ABC9-A1B76EFEF56D}"/>
              </a:ext>
            </a:extLst>
          </p:cNvPr>
          <p:cNvSpPr>
            <a:spLocks noGrp="1"/>
          </p:cNvSpPr>
          <p:nvPr>
            <p:ph type="subTitle" idx="1"/>
          </p:nvPr>
        </p:nvSpPr>
        <p:spPr>
          <a:xfrm>
            <a:off x="822960" y="4606497"/>
            <a:ext cx="7543800" cy="1143000"/>
          </a:xfrm>
        </p:spPr>
        <p:txBody>
          <a:bodyPr/>
          <a:lstStyle/>
          <a:p>
            <a:pPr algn="ctr"/>
            <a:r>
              <a:rPr lang="zh-CN" altLang="en-US" dirty="0"/>
              <a:t>姜俊敏</a:t>
            </a:r>
            <a:endParaRPr lang="en-US" altLang="zh-CN" dirty="0"/>
          </a:p>
          <a:p>
            <a:pPr algn="ctr"/>
            <a:r>
              <a:rPr lang="zh-CN" altLang="en-US" dirty="0"/>
              <a:t>电子与电子工程系</a:t>
            </a:r>
          </a:p>
        </p:txBody>
      </p:sp>
      <p:sp>
        <p:nvSpPr>
          <p:cNvPr id="4" name="灯片编号占位符 3">
            <a:extLst>
              <a:ext uri="{FF2B5EF4-FFF2-40B4-BE49-F238E27FC236}">
                <a16:creationId xmlns:a16="http://schemas.microsoft.com/office/drawing/2014/main" id="{1D76DE94-02ED-4C6E-9C70-4E4BDE1365E7}"/>
              </a:ext>
            </a:extLst>
          </p:cNvPr>
          <p:cNvSpPr>
            <a:spLocks noGrp="1"/>
          </p:cNvSpPr>
          <p:nvPr>
            <p:ph type="sldNum" sz="quarter" idx="12"/>
          </p:nvPr>
        </p:nvSpPr>
        <p:spPr/>
        <p:txBody>
          <a:bodyPr/>
          <a:lstStyle/>
          <a:p>
            <a:fld id="{22E77DEE-32E4-4009-988B-F2758F7B8AC2}" type="slidenum">
              <a:rPr lang="zh-CN" altLang="en-US" smtClean="0"/>
              <a:t>1</a:t>
            </a:fld>
            <a:endParaRPr lang="zh-CN" altLang="en-US"/>
          </a:p>
        </p:txBody>
      </p:sp>
    </p:spTree>
    <p:extLst>
      <p:ext uri="{BB962C8B-B14F-4D97-AF65-F5344CB8AC3E}">
        <p14:creationId xmlns:p14="http://schemas.microsoft.com/office/powerpoint/2010/main" val="2642214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7155" name="Rectangle 3">
            <a:extLst>
              <a:ext uri="{FF2B5EF4-FFF2-40B4-BE49-F238E27FC236}">
                <a16:creationId xmlns:a16="http://schemas.microsoft.com/office/drawing/2014/main" id="{9BA1B5D8-54D4-4164-9FA0-B1D05DFF6F61}"/>
              </a:ext>
            </a:extLst>
          </p:cNvPr>
          <p:cNvSpPr>
            <a:spLocks noGrp="1" noChangeArrowheads="1"/>
          </p:cNvSpPr>
          <p:nvPr>
            <p:ph idx="1"/>
          </p:nvPr>
        </p:nvSpPr>
        <p:spPr>
          <a:xfrm>
            <a:off x="439738" y="1328737"/>
            <a:ext cx="7999412" cy="2036764"/>
          </a:xfrm>
        </p:spPr>
        <p:txBody>
          <a:bodyPr/>
          <a:lstStyle/>
          <a:p>
            <a:pPr marL="87313" indent="-87313" eaLnBrk="1" hangingPunct="1">
              <a:spcBef>
                <a:spcPts val="0"/>
              </a:spcBef>
              <a:defRPr/>
            </a:pPr>
            <a:r>
              <a:rPr kumimoji="1" lang="zh-CN" altLang="en-US" dirty="0">
                <a:solidFill>
                  <a:srgbClr val="CC3300"/>
                </a:solidFill>
              </a:rPr>
              <a:t>执行过程</a:t>
            </a:r>
            <a:r>
              <a:rPr kumimoji="1" lang="en-US" altLang="zh-CN" dirty="0">
                <a:solidFill>
                  <a:srgbClr val="CC3300"/>
                </a:solidFill>
              </a:rPr>
              <a:t>:</a:t>
            </a:r>
            <a:r>
              <a:rPr lang="zh-CN" altLang="en-US" dirty="0">
                <a:solidFill>
                  <a:srgbClr val="3366FF"/>
                </a:solidFill>
              </a:rPr>
              <a:t>读取指令</a:t>
            </a:r>
            <a:r>
              <a:rPr lang="zh-CN" altLang="en-US" dirty="0">
                <a:solidFill>
                  <a:srgbClr val="3366FF"/>
                </a:solidFill>
                <a:sym typeface="Wingdings" pitchFamily="2" charset="2"/>
              </a:rPr>
              <a:t></a:t>
            </a:r>
            <a:r>
              <a:rPr lang="zh-CN" altLang="en-US" dirty="0">
                <a:solidFill>
                  <a:srgbClr val="3366FF"/>
                </a:solidFill>
              </a:rPr>
              <a:t>分析指令</a:t>
            </a:r>
            <a:r>
              <a:rPr lang="zh-CN" altLang="en-US" dirty="0">
                <a:solidFill>
                  <a:srgbClr val="3366FF"/>
                </a:solidFill>
                <a:sym typeface="Wingdings" pitchFamily="2" charset="2"/>
              </a:rPr>
              <a:t></a:t>
            </a:r>
            <a:r>
              <a:rPr lang="zh-CN" altLang="en-US" dirty="0">
                <a:solidFill>
                  <a:srgbClr val="3366FF"/>
                </a:solidFill>
              </a:rPr>
              <a:t>执行指令</a:t>
            </a:r>
            <a:r>
              <a:rPr lang="zh-CN" altLang="en-US" dirty="0">
                <a:solidFill>
                  <a:srgbClr val="3366FF"/>
                </a:solidFill>
                <a:sym typeface="Wingdings" pitchFamily="2" charset="2"/>
              </a:rPr>
              <a:t></a:t>
            </a:r>
            <a:r>
              <a:rPr lang="zh-CN" altLang="en-US" dirty="0">
                <a:solidFill>
                  <a:srgbClr val="3366FF"/>
                </a:solidFill>
              </a:rPr>
              <a:t>保存结果</a:t>
            </a:r>
            <a:endParaRPr kumimoji="1" lang="zh-CN" altLang="en-US" dirty="0">
              <a:solidFill>
                <a:srgbClr val="3366FF"/>
              </a:solidFill>
            </a:endParaRPr>
          </a:p>
          <a:p>
            <a:pPr marL="87313" indent="-87313" eaLnBrk="1" hangingPunct="1">
              <a:spcBef>
                <a:spcPts val="0"/>
              </a:spcBef>
              <a:defRPr/>
            </a:pPr>
            <a:r>
              <a:rPr kumimoji="1" lang="zh-CN" altLang="en-US" dirty="0">
                <a:solidFill>
                  <a:srgbClr val="CC3300"/>
                </a:solidFill>
              </a:rPr>
              <a:t>在让计算机进行计算之前，应做如下工作：</a:t>
            </a:r>
          </a:p>
          <a:p>
            <a:pPr marL="449263" lvl="1" indent="-187325" eaLnBrk="1" hangingPunct="1">
              <a:lnSpc>
                <a:spcPct val="114000"/>
              </a:lnSpc>
              <a:spcBef>
                <a:spcPts val="0"/>
              </a:spcBef>
              <a:spcAft>
                <a:spcPts val="600"/>
              </a:spcAft>
              <a:defRPr/>
            </a:pPr>
            <a:r>
              <a:rPr lang="zh-CN" altLang="en-US" dirty="0"/>
              <a:t>用助记符号指令</a:t>
            </a:r>
            <a:r>
              <a:rPr lang="en-US" altLang="zh-CN" dirty="0"/>
              <a:t>(</a:t>
            </a:r>
            <a:r>
              <a:rPr lang="zh-CN" altLang="en-US" dirty="0"/>
              <a:t>汇编语言</a:t>
            </a:r>
            <a:r>
              <a:rPr lang="en-US" altLang="zh-CN" dirty="0"/>
              <a:t>)</a:t>
            </a:r>
            <a:r>
              <a:rPr lang="zh-CN" altLang="en-US" dirty="0"/>
              <a:t>编写源程序）；</a:t>
            </a:r>
          </a:p>
          <a:p>
            <a:pPr marL="449263" lvl="1" indent="-187325" eaLnBrk="1" hangingPunct="1">
              <a:lnSpc>
                <a:spcPct val="114000"/>
              </a:lnSpc>
              <a:spcBef>
                <a:spcPts val="0"/>
              </a:spcBef>
              <a:spcAft>
                <a:spcPts val="600"/>
              </a:spcAft>
              <a:defRPr/>
            </a:pPr>
            <a:r>
              <a:rPr lang="zh-CN" altLang="en-US" dirty="0"/>
              <a:t>用汇编软件（汇编程序）将源程序汇编成计算机能识别的机器语言程序；</a:t>
            </a:r>
          </a:p>
          <a:p>
            <a:pPr marL="449263" lvl="1" indent="-187325" eaLnBrk="1" hangingPunct="1">
              <a:lnSpc>
                <a:spcPct val="114000"/>
              </a:lnSpc>
              <a:spcBef>
                <a:spcPts val="0"/>
              </a:spcBef>
              <a:spcAft>
                <a:spcPts val="600"/>
              </a:spcAft>
              <a:defRPr/>
            </a:pPr>
            <a:r>
              <a:rPr lang="zh-CN" altLang="en-US" dirty="0"/>
              <a:t>将数据和程序通过输入设备送入</a:t>
            </a:r>
            <a:r>
              <a:rPr lang="zh-CN" altLang="en-US" dirty="0">
                <a:hlinkClick r:id="rId2" action="ppaction://hlinksldjump"/>
              </a:rPr>
              <a:t>存储器</a:t>
            </a:r>
            <a:r>
              <a:rPr lang="zh-CN" altLang="en-US" dirty="0"/>
              <a:t>中存放。</a:t>
            </a:r>
          </a:p>
        </p:txBody>
      </p:sp>
      <p:graphicFrame>
        <p:nvGraphicFramePr>
          <p:cNvPr id="5" name="Group 81">
            <a:extLst>
              <a:ext uri="{FF2B5EF4-FFF2-40B4-BE49-F238E27FC236}">
                <a16:creationId xmlns:a16="http://schemas.microsoft.com/office/drawing/2014/main" id="{285C6681-D969-4534-8E81-CF9ABCCD75CB}"/>
              </a:ext>
            </a:extLst>
          </p:cNvPr>
          <p:cNvGraphicFramePr>
            <a:graphicFrameLocks noGrp="1"/>
          </p:cNvGraphicFramePr>
          <p:nvPr>
            <p:extLst>
              <p:ext uri="{D42A27DB-BD31-4B8C-83A1-F6EECF244321}">
                <p14:modId xmlns:p14="http://schemas.microsoft.com/office/powerpoint/2010/main" val="3818114326"/>
              </p:ext>
            </p:extLst>
          </p:nvPr>
        </p:nvGraphicFramePr>
        <p:xfrm>
          <a:off x="381000" y="3983833"/>
          <a:ext cx="6565900" cy="1600200"/>
        </p:xfrm>
        <a:graphic>
          <a:graphicData uri="http://schemas.openxmlformats.org/drawingml/2006/table">
            <a:tbl>
              <a:tblPr/>
              <a:tblGrid>
                <a:gridCol w="2097317">
                  <a:extLst>
                    <a:ext uri="{9D8B030D-6E8A-4147-A177-3AD203B41FA5}">
                      <a16:colId xmlns:a16="http://schemas.microsoft.com/office/drawing/2014/main" val="20000"/>
                    </a:ext>
                  </a:extLst>
                </a:gridCol>
                <a:gridCol w="4468583">
                  <a:extLst>
                    <a:ext uri="{9D8B030D-6E8A-4147-A177-3AD203B41FA5}">
                      <a16:colId xmlns:a16="http://schemas.microsoft.com/office/drawing/2014/main" val="20001"/>
                    </a:ext>
                  </a:extLst>
                </a:gridCol>
              </a:tblGrid>
              <a:tr h="400050">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rgbClr val="0000CC"/>
                          </a:solidFill>
                          <a:effectLst/>
                          <a:latin typeface="Times New Roman" pitchFamily="18" charset="0"/>
                          <a:ea typeface="宋体" charset="-122"/>
                          <a:cs typeface="Times New Roman" pitchFamily="18" charset="0"/>
                        </a:rPr>
                        <a:t>汇编语言语句</a:t>
                      </a:r>
                    </a:p>
                  </a:txBody>
                  <a:tcPr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tx1"/>
                          </a:solidFill>
                          <a:effectLst/>
                          <a:latin typeface="Times New Roman" pitchFamily="18" charset="0"/>
                          <a:ea typeface="宋体" charset="-122"/>
                          <a:cs typeface="Times New Roman" pitchFamily="18" charset="0"/>
                        </a:rPr>
                        <a:t>注释</a:t>
                      </a:r>
                    </a:p>
                  </a:txBody>
                  <a:tcPr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0050">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2400" b="1" i="0" u="none" strike="noStrike" cap="none" normalizeH="0" baseline="0" dirty="0">
                          <a:ln>
                            <a:noFill/>
                          </a:ln>
                          <a:solidFill>
                            <a:srgbClr val="0000CC"/>
                          </a:solidFill>
                          <a:effectLst/>
                          <a:latin typeface="Times New Roman" pitchFamily="18" charset="0"/>
                          <a:ea typeface="宋体" charset="-122"/>
                          <a:cs typeface="Times New Roman" pitchFamily="18" charset="0"/>
                        </a:rPr>
                        <a:t>MOV A</a:t>
                      </a:r>
                      <a:r>
                        <a:rPr kumimoji="0" lang="en-US" altLang="zh-CN" sz="2400" b="1" i="0" u="none" strike="noStrike" cap="none" normalizeH="0" baseline="0" dirty="0">
                          <a:ln>
                            <a:noFill/>
                          </a:ln>
                          <a:solidFill>
                            <a:srgbClr val="0000CC"/>
                          </a:solidFill>
                          <a:effectLst/>
                          <a:latin typeface="Times New Roman" pitchFamily="18" charset="0"/>
                          <a:ea typeface="宋体" charset="-122"/>
                          <a:cs typeface="Times New Roman" pitchFamily="18" charset="0"/>
                        </a:rPr>
                        <a:t>, </a:t>
                      </a:r>
                      <a:r>
                        <a:rPr kumimoji="0" lang="en-US" altLang="zh-CN" sz="2400" b="1" i="0" u="none" strike="noStrike" cap="none" normalizeH="0" baseline="0" dirty="0">
                          <a:ln>
                            <a:noFill/>
                          </a:ln>
                          <a:solidFill>
                            <a:srgbClr val="FF0000"/>
                          </a:solidFill>
                          <a:effectLst/>
                          <a:latin typeface="Times New Roman" pitchFamily="18" charset="0"/>
                          <a:ea typeface="宋体" charset="-122"/>
                          <a:cs typeface="Times New Roman" pitchFamily="18" charset="0"/>
                        </a:rPr>
                        <a:t>#</a:t>
                      </a:r>
                      <a:r>
                        <a:rPr kumimoji="0" lang="pt-BR" altLang="zh-CN" sz="2400" b="1" i="0" u="none" strike="noStrike" cap="none" normalizeH="0" baseline="0" dirty="0">
                          <a:ln>
                            <a:noFill/>
                          </a:ln>
                          <a:solidFill>
                            <a:srgbClr val="0000CC"/>
                          </a:solidFill>
                          <a:effectLst/>
                          <a:latin typeface="Times New Roman" pitchFamily="18" charset="0"/>
                          <a:ea typeface="宋体" charset="-122"/>
                          <a:cs typeface="Times New Roman" pitchFamily="18" charset="0"/>
                        </a:rPr>
                        <a:t>07H</a:t>
                      </a:r>
                    </a:p>
                  </a:txBody>
                  <a:tcPr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 ;</a:t>
                      </a:r>
                      <a:r>
                        <a:rPr kumimoji="0" lang="pt-BR" altLang="zh-CN" sz="2400" b="1" i="0" u="none" strike="noStrike" cap="none" normalizeH="0" baseline="0" dirty="0">
                          <a:ln>
                            <a:noFill/>
                          </a:ln>
                          <a:solidFill>
                            <a:schemeClr val="tx1"/>
                          </a:solidFill>
                          <a:effectLst/>
                          <a:latin typeface="Times New Roman" pitchFamily="18" charset="0"/>
                          <a:ea typeface="宋体" charset="-122"/>
                          <a:cs typeface="Times New Roman" pitchFamily="18" charset="0"/>
                        </a:rPr>
                        <a:t>07</a:t>
                      </a:r>
                      <a:r>
                        <a:rPr kumimoji="0" lang="zh-CN" altLang="pt-BR" sz="2400" b="1" i="0" u="none" strike="noStrike" cap="none" normalizeH="0" baseline="0" dirty="0">
                          <a:ln>
                            <a:noFill/>
                          </a:ln>
                          <a:solidFill>
                            <a:schemeClr val="tx1"/>
                          </a:solidFill>
                          <a:effectLst/>
                          <a:latin typeface="Times New Roman" pitchFamily="18" charset="0"/>
                          <a:ea typeface="宋体" charset="-122"/>
                          <a:cs typeface="Times New Roman" pitchFamily="18" charset="0"/>
                        </a:rPr>
                        <a:t>送入累加器</a:t>
                      </a:r>
                      <a:r>
                        <a:rPr kumimoji="0" lang="pt-BR" altLang="zh-CN" sz="2400" b="1" i="0" u="none" strike="noStrike" cap="none" normalizeH="0" baseline="0" dirty="0">
                          <a:ln>
                            <a:noFill/>
                          </a:ln>
                          <a:solidFill>
                            <a:schemeClr val="tx1"/>
                          </a:solidFill>
                          <a:effectLst/>
                          <a:latin typeface="Times New Roman" pitchFamily="18" charset="0"/>
                          <a:ea typeface="宋体" charset="-122"/>
                          <a:cs typeface="Times New Roman" pitchFamily="18" charset="0"/>
                        </a:rPr>
                        <a:t>A</a:t>
                      </a:r>
                    </a:p>
                  </a:txBody>
                  <a:tcPr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0050">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CC"/>
                          </a:solidFill>
                          <a:effectLst/>
                          <a:latin typeface="Times New Roman" pitchFamily="18" charset="0"/>
                          <a:ea typeface="宋体" charset="-122"/>
                          <a:cs typeface="Times New Roman" pitchFamily="18" charset="0"/>
                        </a:rPr>
                        <a:t>ADD A, </a:t>
                      </a:r>
                      <a:r>
                        <a:rPr kumimoji="0" lang="en-US" altLang="zh-CN" sz="2400" b="1" i="0" u="none" strike="noStrike" cap="none" normalizeH="0" baseline="0" dirty="0">
                          <a:ln>
                            <a:noFill/>
                          </a:ln>
                          <a:solidFill>
                            <a:srgbClr val="FF0000"/>
                          </a:solidFill>
                          <a:effectLst/>
                          <a:latin typeface="Times New Roman" pitchFamily="18" charset="0"/>
                          <a:ea typeface="宋体" charset="-122"/>
                          <a:cs typeface="Times New Roman" pitchFamily="18" charset="0"/>
                        </a:rPr>
                        <a:t>#</a:t>
                      </a:r>
                      <a:r>
                        <a:rPr kumimoji="0" lang="en-US" altLang="zh-CN" sz="2400" b="1" i="0" u="none" strike="noStrike" cap="none" normalizeH="0" baseline="0" dirty="0">
                          <a:ln>
                            <a:noFill/>
                          </a:ln>
                          <a:solidFill>
                            <a:srgbClr val="0000CC"/>
                          </a:solidFill>
                          <a:effectLst/>
                          <a:latin typeface="Times New Roman" pitchFamily="18" charset="0"/>
                          <a:ea typeface="宋体" charset="-122"/>
                          <a:cs typeface="Times New Roman" pitchFamily="18" charset="0"/>
                        </a:rPr>
                        <a:t>0AH</a:t>
                      </a:r>
                    </a:p>
                  </a:txBody>
                  <a:tcPr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itchFamily="18" charset="0"/>
                          <a:ea typeface="宋体" charset="-122"/>
                          <a:cs typeface="Times New Roman" pitchFamily="18" charset="0"/>
                        </a:rPr>
                        <a:t>;10</a:t>
                      </a:r>
                      <a:r>
                        <a:rPr kumimoji="0" lang="zh-CN" altLang="en-US" sz="2400" b="1" i="0" u="none" strike="noStrike" cap="none" normalizeH="0" baseline="0" dirty="0">
                          <a:ln>
                            <a:noFill/>
                          </a:ln>
                          <a:solidFill>
                            <a:schemeClr val="tx1"/>
                          </a:solidFill>
                          <a:effectLst/>
                          <a:latin typeface="Times New Roman" pitchFamily="18" charset="0"/>
                          <a:ea typeface="宋体" charset="-122"/>
                          <a:cs typeface="Times New Roman" pitchFamily="18" charset="0"/>
                        </a:rPr>
                        <a:t>与</a:t>
                      </a:r>
                      <a:r>
                        <a:rPr kumimoji="0" lang="en-US" altLang="zh-CN" sz="2400" b="1" i="0" u="none" strike="noStrike" cap="none" normalizeH="0" baseline="0" dirty="0">
                          <a:ln>
                            <a:noFill/>
                          </a:ln>
                          <a:solidFill>
                            <a:schemeClr val="tx1"/>
                          </a:solidFill>
                          <a:effectLst/>
                          <a:latin typeface="Times New Roman" pitchFamily="18" charset="0"/>
                          <a:ea typeface="宋体" charset="-122"/>
                          <a:cs typeface="Times New Roman" pitchFamily="18" charset="0"/>
                        </a:rPr>
                        <a:t>A</a:t>
                      </a:r>
                      <a:r>
                        <a:rPr kumimoji="0" lang="zh-CN" altLang="en-US" sz="2400" b="1" i="0" u="none" strike="noStrike" cap="none" normalizeH="0" baseline="0" dirty="0">
                          <a:ln>
                            <a:noFill/>
                          </a:ln>
                          <a:solidFill>
                            <a:schemeClr val="tx1"/>
                          </a:solidFill>
                          <a:effectLst/>
                          <a:latin typeface="Times New Roman" pitchFamily="18" charset="0"/>
                          <a:ea typeface="宋体" charset="-122"/>
                          <a:cs typeface="Times New Roman" pitchFamily="18" charset="0"/>
                        </a:rPr>
                        <a:t>中</a:t>
                      </a:r>
                      <a:r>
                        <a:rPr kumimoji="0" lang="zh-CN" altLang="en-US" sz="2400" b="1" i="0" u="none" strike="noStrike" cap="none" normalizeH="0" baseline="0">
                          <a:ln>
                            <a:noFill/>
                          </a:ln>
                          <a:solidFill>
                            <a:schemeClr val="tx1"/>
                          </a:solidFill>
                          <a:effectLst/>
                          <a:latin typeface="Times New Roman" pitchFamily="18" charset="0"/>
                          <a:ea typeface="宋体" charset="-122"/>
                          <a:cs typeface="Times New Roman" pitchFamily="18" charset="0"/>
                        </a:rPr>
                        <a:t>内容相加</a:t>
                      </a: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 </a:t>
                      </a:r>
                      <a:r>
                        <a:rPr kumimoji="0" lang="zh-CN" altLang="en-US" sz="2400" b="1" i="0" u="none" strike="noStrike" cap="none" normalizeH="0" baseline="0">
                          <a:ln>
                            <a:noFill/>
                          </a:ln>
                          <a:solidFill>
                            <a:schemeClr val="tx1"/>
                          </a:solidFill>
                          <a:effectLst/>
                          <a:latin typeface="Times New Roman" pitchFamily="18" charset="0"/>
                          <a:ea typeface="宋体" charset="-122"/>
                          <a:cs typeface="Times New Roman" pitchFamily="18" charset="0"/>
                        </a:rPr>
                        <a:t>结果</a:t>
                      </a:r>
                      <a:r>
                        <a:rPr kumimoji="0" lang="zh-CN" altLang="en-US" sz="2400" b="1" i="0" u="none" strike="noStrike" cap="none" normalizeH="0" baseline="0" dirty="0">
                          <a:ln>
                            <a:noFill/>
                          </a:ln>
                          <a:solidFill>
                            <a:schemeClr val="tx1"/>
                          </a:solidFill>
                          <a:effectLst/>
                          <a:latin typeface="Times New Roman" pitchFamily="18" charset="0"/>
                          <a:ea typeface="宋体" charset="-122"/>
                          <a:cs typeface="Times New Roman" pitchFamily="18" charset="0"/>
                        </a:rPr>
                        <a:t>在</a:t>
                      </a:r>
                      <a:r>
                        <a:rPr kumimoji="0" lang="en-US" altLang="zh-CN" sz="2400" b="1" i="0" u="none" strike="noStrike" cap="none" normalizeH="0" baseline="0" dirty="0">
                          <a:ln>
                            <a:noFill/>
                          </a:ln>
                          <a:solidFill>
                            <a:schemeClr val="tx1"/>
                          </a:solidFill>
                          <a:effectLst/>
                          <a:latin typeface="Times New Roman" pitchFamily="18" charset="0"/>
                          <a:ea typeface="宋体" charset="-122"/>
                          <a:cs typeface="Times New Roman" pitchFamily="18" charset="0"/>
                        </a:rPr>
                        <a:t>A</a:t>
                      </a:r>
                      <a:r>
                        <a:rPr kumimoji="0" lang="zh-CN" altLang="en-US" sz="2400" b="1" i="0" u="none" strike="noStrike" cap="none" normalizeH="0" baseline="0" dirty="0">
                          <a:ln>
                            <a:noFill/>
                          </a:ln>
                          <a:solidFill>
                            <a:schemeClr val="tx1"/>
                          </a:solidFill>
                          <a:effectLst/>
                          <a:latin typeface="Times New Roman" pitchFamily="18" charset="0"/>
                          <a:ea typeface="宋体" charset="-122"/>
                          <a:cs typeface="Times New Roman" pitchFamily="18" charset="0"/>
                        </a:rPr>
                        <a:t>中</a:t>
                      </a:r>
                    </a:p>
                  </a:txBody>
                  <a:tcPr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0050">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CC"/>
                          </a:solidFill>
                          <a:effectLst/>
                          <a:latin typeface="Times New Roman" pitchFamily="18" charset="0"/>
                          <a:ea typeface="宋体" charset="-122"/>
                          <a:cs typeface="Times New Roman" pitchFamily="18" charset="0"/>
                        </a:rPr>
                        <a:t>HLT</a:t>
                      </a:r>
                    </a:p>
                  </a:txBody>
                  <a:tcPr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tx1"/>
                          </a:solidFill>
                          <a:effectLst/>
                          <a:latin typeface="Times New Roman" pitchFamily="18" charset="0"/>
                          <a:ea typeface="宋体" charset="-122"/>
                          <a:cs typeface="Times New Roman" pitchFamily="18" charset="0"/>
                        </a:rPr>
                        <a:t>；暂停</a:t>
                      </a:r>
                    </a:p>
                  </a:txBody>
                  <a:tcPr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graphicFrame>
        <p:nvGraphicFramePr>
          <p:cNvPr id="4" name="表格 3">
            <a:extLst>
              <a:ext uri="{FF2B5EF4-FFF2-40B4-BE49-F238E27FC236}">
                <a16:creationId xmlns:a16="http://schemas.microsoft.com/office/drawing/2014/main" id="{7F7CB30E-8DDF-4C78-B409-7BA9E9B3298E}"/>
              </a:ext>
            </a:extLst>
          </p:cNvPr>
          <p:cNvGraphicFramePr>
            <a:graphicFrameLocks noGrp="1"/>
          </p:cNvGraphicFramePr>
          <p:nvPr>
            <p:extLst>
              <p:ext uri="{D42A27DB-BD31-4B8C-83A1-F6EECF244321}">
                <p14:modId xmlns:p14="http://schemas.microsoft.com/office/powerpoint/2010/main" val="483157167"/>
              </p:ext>
            </p:extLst>
          </p:nvPr>
        </p:nvGraphicFramePr>
        <p:xfrm>
          <a:off x="6946900" y="3983833"/>
          <a:ext cx="1731963" cy="1600200"/>
        </p:xfrm>
        <a:graphic>
          <a:graphicData uri="http://schemas.openxmlformats.org/drawingml/2006/table">
            <a:tbl>
              <a:tblPr/>
              <a:tblGrid>
                <a:gridCol w="1731963">
                  <a:extLst>
                    <a:ext uri="{9D8B030D-6E8A-4147-A177-3AD203B41FA5}">
                      <a16:colId xmlns:a16="http://schemas.microsoft.com/office/drawing/2014/main" val="20000"/>
                    </a:ext>
                  </a:extLst>
                </a:gridCol>
              </a:tblGrid>
              <a:tr h="400050">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rgbClr val="9900CC"/>
                          </a:solidFill>
                          <a:effectLst/>
                          <a:latin typeface="Times New Roman" pitchFamily="18" charset="0"/>
                          <a:ea typeface="宋体" charset="-122"/>
                          <a:cs typeface="Times New Roman" pitchFamily="18" charset="0"/>
                        </a:rPr>
                        <a:t>机器码</a:t>
                      </a:r>
                    </a:p>
                  </a:txBody>
                  <a:tcPr marL="91392" marR="9139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0050">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2400" b="1" i="0" u="none" strike="noStrike" cap="none" normalizeH="0" baseline="0" dirty="0">
                          <a:ln>
                            <a:noFill/>
                          </a:ln>
                          <a:solidFill>
                            <a:srgbClr val="9900CC"/>
                          </a:solidFill>
                          <a:effectLst/>
                          <a:latin typeface="Times New Roman" pitchFamily="18" charset="0"/>
                          <a:ea typeface="宋体" charset="-122"/>
                          <a:cs typeface="Times New Roman" pitchFamily="18" charset="0"/>
                        </a:rPr>
                        <a:t>B0H  07H</a:t>
                      </a:r>
                    </a:p>
                  </a:txBody>
                  <a:tcPr marL="91392" marR="9139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0050">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9900CC"/>
                          </a:solidFill>
                          <a:effectLst/>
                          <a:latin typeface="Times New Roman" pitchFamily="18" charset="0"/>
                          <a:ea typeface="宋体" charset="-122"/>
                          <a:cs typeface="Times New Roman" pitchFamily="18" charset="0"/>
                        </a:rPr>
                        <a:t>04H  0AH</a:t>
                      </a:r>
                    </a:p>
                  </a:txBody>
                  <a:tcPr marL="91392" marR="9139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0050">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9900CC"/>
                          </a:solidFill>
                          <a:effectLst/>
                          <a:latin typeface="Times New Roman" pitchFamily="18" charset="0"/>
                          <a:ea typeface="宋体" charset="-122"/>
                          <a:cs typeface="Times New Roman" pitchFamily="18" charset="0"/>
                        </a:rPr>
                        <a:t>F4H</a:t>
                      </a:r>
                    </a:p>
                  </a:txBody>
                  <a:tcPr marL="91392" marR="9139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7" name="Rectangle 3">
            <a:extLst>
              <a:ext uri="{FF2B5EF4-FFF2-40B4-BE49-F238E27FC236}">
                <a16:creationId xmlns:a16="http://schemas.microsoft.com/office/drawing/2014/main" id="{4965EA70-F39D-4C7F-9B1B-4BB74625C755}"/>
              </a:ext>
            </a:extLst>
          </p:cNvPr>
          <p:cNvSpPr txBox="1">
            <a:spLocks noChangeArrowheads="1"/>
          </p:cNvSpPr>
          <p:nvPr/>
        </p:nvSpPr>
        <p:spPr bwMode="auto">
          <a:xfrm>
            <a:off x="342900" y="3187701"/>
            <a:ext cx="5859463"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Blip>
                <a:blip r:embed="rId3"/>
              </a:buBlip>
              <a:defRPr sz="32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buBlip>
                <a:blip r:embed="rId4"/>
              </a:buBlip>
              <a:defRPr sz="28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14000"/>
              </a:lnSpc>
              <a:spcAft>
                <a:spcPts val="600"/>
              </a:spcAft>
              <a:buFontTx/>
              <a:buNone/>
            </a:pPr>
            <a:r>
              <a:rPr lang="zh-CN" altLang="en-US" sz="2800" dirty="0">
                <a:latin typeface="宋体" panose="02010600030101010101" pitchFamily="2" charset="-122"/>
              </a:rPr>
              <a:t>例如，计算</a:t>
            </a:r>
            <a:r>
              <a:rPr lang="en-US" altLang="zh-CN" sz="2800" dirty="0">
                <a:latin typeface="宋体" panose="02010600030101010101" pitchFamily="2" charset="-122"/>
              </a:rPr>
              <a:t>7+10=?</a:t>
            </a:r>
            <a:r>
              <a:rPr lang="zh-CN" altLang="en-US" sz="2800" dirty="0">
                <a:latin typeface="宋体" panose="02010600030101010101" pitchFamily="2" charset="-122"/>
              </a:rPr>
              <a:t>，结果在</a:t>
            </a:r>
            <a:r>
              <a:rPr lang="en-US" altLang="zh-CN" sz="2800" dirty="0">
                <a:latin typeface="宋体" panose="02010600030101010101" pitchFamily="2" charset="-122"/>
              </a:rPr>
              <a:t>A</a:t>
            </a:r>
            <a:r>
              <a:rPr lang="zh-CN" altLang="en-US" sz="2800" dirty="0">
                <a:latin typeface="宋体" panose="02010600030101010101" pitchFamily="2" charset="-122"/>
              </a:rPr>
              <a:t>中。</a:t>
            </a:r>
          </a:p>
        </p:txBody>
      </p:sp>
      <p:sp>
        <p:nvSpPr>
          <p:cNvPr id="29730" name="矩形 7">
            <a:extLst>
              <a:ext uri="{FF2B5EF4-FFF2-40B4-BE49-F238E27FC236}">
                <a16:creationId xmlns:a16="http://schemas.microsoft.com/office/drawing/2014/main" id="{9049AFBB-9F51-4688-9C2C-B57315B3C39D}"/>
              </a:ext>
            </a:extLst>
          </p:cNvPr>
          <p:cNvSpPr>
            <a:spLocks noChangeArrowheads="1"/>
          </p:cNvSpPr>
          <p:nvPr/>
        </p:nvSpPr>
        <p:spPr bwMode="auto">
          <a:xfrm>
            <a:off x="3698875" y="531416"/>
            <a:ext cx="5354637"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b="1" dirty="0">
                <a:solidFill>
                  <a:srgbClr val="3366FF"/>
                </a:solidFill>
              </a:rPr>
              <a:t>:</a:t>
            </a:r>
            <a:r>
              <a:rPr kumimoji="1" lang="zh-CN" altLang="en-US" sz="2800" b="1" dirty="0">
                <a:solidFill>
                  <a:srgbClr val="3366FF"/>
                </a:solidFill>
              </a:rPr>
              <a:t>通过执行指令完成计算控制功能</a:t>
            </a:r>
            <a:endParaRPr lang="zh-CN" altLang="en-US" sz="2800" b="1" dirty="0"/>
          </a:p>
        </p:txBody>
      </p:sp>
      <p:sp>
        <p:nvSpPr>
          <p:cNvPr id="2" name="标题 1">
            <a:extLst>
              <a:ext uri="{FF2B5EF4-FFF2-40B4-BE49-F238E27FC236}">
                <a16:creationId xmlns:a16="http://schemas.microsoft.com/office/drawing/2014/main" id="{80ECD7A5-9A95-43C7-92B0-428CD9FFE196}"/>
              </a:ext>
            </a:extLst>
          </p:cNvPr>
          <p:cNvSpPr>
            <a:spLocks noGrp="1" noChangeArrowheads="1"/>
          </p:cNvSpPr>
          <p:nvPr>
            <p:ph type="title"/>
          </p:nvPr>
        </p:nvSpPr>
        <p:spPr>
          <a:xfrm>
            <a:off x="153988" y="547291"/>
            <a:ext cx="3821112" cy="504825"/>
          </a:xfrm>
        </p:spPr>
        <p:txBody>
          <a:bodyPr/>
          <a:lstStyle/>
          <a:p>
            <a:pPr eaLnBrk="1" hangingPunct="1"/>
            <a:r>
              <a:rPr lang="en-US" altLang="zh-CN" sz="2800" dirty="0">
                <a:latin typeface="Times New Roman" panose="02020603050405020304" pitchFamily="18" charset="0"/>
                <a:cs typeface="Times New Roman" panose="02020603050405020304" pitchFamily="18" charset="0"/>
              </a:rPr>
              <a:t>4.1.2</a:t>
            </a:r>
            <a:r>
              <a:rPr lang="zh-CN" altLang="en-US" sz="2800" dirty="0">
                <a:latin typeface="Times New Roman" panose="02020603050405020304" pitchFamily="18" charset="0"/>
                <a:cs typeface="Times New Roman" panose="02020603050405020304" pitchFamily="18" charset="0"/>
              </a:rPr>
              <a:t>模型机的工作过程</a:t>
            </a:r>
          </a:p>
        </p:txBody>
      </p:sp>
      <p:sp>
        <p:nvSpPr>
          <p:cNvPr id="3" name="矩形 2">
            <a:extLst>
              <a:ext uri="{FF2B5EF4-FFF2-40B4-BE49-F238E27FC236}">
                <a16:creationId xmlns:a16="http://schemas.microsoft.com/office/drawing/2014/main" id="{DEF5A540-BDAB-40CA-B418-F1FF53F02A0A}"/>
              </a:ext>
            </a:extLst>
          </p:cNvPr>
          <p:cNvSpPr>
            <a:spLocks noChangeArrowheads="1"/>
          </p:cNvSpPr>
          <p:nvPr/>
        </p:nvSpPr>
        <p:spPr bwMode="auto">
          <a:xfrm>
            <a:off x="6202363" y="3210719"/>
            <a:ext cx="2657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dirty="0">
                <a:solidFill>
                  <a:srgbClr val="3D41D1"/>
                </a:solidFill>
              </a:rPr>
              <a:t>微机</a:t>
            </a:r>
            <a:r>
              <a:rPr lang="en-US" altLang="zh-CN" sz="2400" b="1" dirty="0">
                <a:solidFill>
                  <a:srgbClr val="3D41D1"/>
                </a:solidFill>
              </a:rPr>
              <a:t>8086</a:t>
            </a:r>
            <a:r>
              <a:rPr lang="zh-CN" altLang="en-US" sz="2400" b="1" dirty="0">
                <a:solidFill>
                  <a:srgbClr val="3D41D1"/>
                </a:solidFill>
              </a:rPr>
              <a:t>汇编语言</a:t>
            </a:r>
          </a:p>
        </p:txBody>
      </p:sp>
      <p:sp>
        <p:nvSpPr>
          <p:cNvPr id="29734" name="矩形 9">
            <a:hlinkClick r:id="rId2" action="ppaction://hlinksldjump"/>
            <a:extLst>
              <a:ext uri="{FF2B5EF4-FFF2-40B4-BE49-F238E27FC236}">
                <a16:creationId xmlns:a16="http://schemas.microsoft.com/office/drawing/2014/main" id="{E841860E-DFAF-45E1-9673-3E14B7DB7099}"/>
              </a:ext>
            </a:extLst>
          </p:cNvPr>
          <p:cNvSpPr>
            <a:spLocks noChangeArrowheads="1"/>
          </p:cNvSpPr>
          <p:nvPr/>
        </p:nvSpPr>
        <p:spPr bwMode="auto">
          <a:xfrm>
            <a:off x="244475" y="433387"/>
            <a:ext cx="4545013" cy="414338"/>
          </a:xfrm>
          <a:prstGeom prst="rect">
            <a:avLst/>
          </a:prstGeom>
        </p:spPr>
        <p:txBody>
          <a:bodyPr vert="horz" lIns="91440" tIns="45720" rIns="91440" bIns="45720" rtlCol="0" anchor="b">
            <a:normAutofit fontScale="70000" lnSpcReduction="20000"/>
          </a:bodyPr>
          <a:lstStyle/>
          <a:p>
            <a:pPr defTabSz="914400">
              <a:lnSpc>
                <a:spcPct val="85000"/>
              </a:lnSpc>
              <a:spcBef>
                <a:spcPct val="0"/>
              </a:spcBef>
            </a:pPr>
            <a:endParaRPr lang="zh-CN" altLang="en-US" sz="4000" spc="-50">
              <a:solidFill>
                <a:schemeClr val="tx1">
                  <a:lumMod val="75000"/>
                  <a:lumOff val="25000"/>
                </a:schemeClr>
              </a:solidFill>
              <a:latin typeface="+mj-lt"/>
              <a:ea typeface="+mj-ea"/>
              <a:cs typeface="+mj-cs"/>
            </a:endParaRPr>
          </a:p>
        </p:txBody>
      </p:sp>
      <p:sp>
        <p:nvSpPr>
          <p:cNvPr id="8" name="灯片编号占位符 7">
            <a:extLst>
              <a:ext uri="{FF2B5EF4-FFF2-40B4-BE49-F238E27FC236}">
                <a16:creationId xmlns:a16="http://schemas.microsoft.com/office/drawing/2014/main" id="{4E0C63AA-B894-4151-B652-BB3CECA70497}"/>
              </a:ext>
            </a:extLst>
          </p:cNvPr>
          <p:cNvSpPr>
            <a:spLocks noGrp="1"/>
          </p:cNvSpPr>
          <p:nvPr>
            <p:ph type="sldNum" sz="quarter" idx="12"/>
          </p:nvPr>
        </p:nvSpPr>
        <p:spPr/>
        <p:txBody>
          <a:bodyPr/>
          <a:lstStyle/>
          <a:p>
            <a:fld id="{22E77DEE-32E4-4009-988B-F2758F7B8AC2}" type="slidenum">
              <a:rPr lang="zh-CN" altLang="en-US" smtClean="0"/>
              <a:t>10</a:t>
            </a:fld>
            <a:endParaRPr lang="zh-CN" alt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1" name="Rectangle 3">
            <a:extLst>
              <a:ext uri="{FF2B5EF4-FFF2-40B4-BE49-F238E27FC236}">
                <a16:creationId xmlns:a16="http://schemas.microsoft.com/office/drawing/2014/main" id="{015362AB-D231-459C-935D-D02B9F46FA57}"/>
              </a:ext>
            </a:extLst>
          </p:cNvPr>
          <p:cNvSpPr>
            <a:spLocks noGrp="1" noChangeArrowheads="1"/>
          </p:cNvSpPr>
          <p:nvPr>
            <p:ph type="body" idx="1"/>
          </p:nvPr>
        </p:nvSpPr>
        <p:spPr>
          <a:xfrm>
            <a:off x="272369" y="1229632"/>
            <a:ext cx="9207501" cy="553131"/>
          </a:xfrm>
        </p:spPr>
        <p:txBody>
          <a:bodyPr/>
          <a:lstStyle/>
          <a:p>
            <a:pPr lvl="1" eaLnBrk="1" hangingPunct="1">
              <a:defRPr/>
            </a:pPr>
            <a:r>
              <a:rPr lang="en-US" altLang="zh-CN" dirty="0">
                <a:hlinkClick r:id="rId2" action="ppaction://hlinksldjump"/>
              </a:rPr>
              <a:t>P3</a:t>
            </a:r>
            <a:r>
              <a:rPr lang="zh-CN" altLang="zh-CN" dirty="0">
                <a:hlinkClick r:id="rId2" action="ppaction://hlinksldjump"/>
              </a:rPr>
              <a:t>口</a:t>
            </a:r>
            <a:r>
              <a:rPr lang="zh-CN" altLang="zh-CN" dirty="0"/>
              <a:t>可复用为</a:t>
            </a:r>
            <a:r>
              <a:rPr lang="zh-CN" altLang="zh-CN" dirty="0">
                <a:solidFill>
                  <a:srgbClr val="FF00FF"/>
                </a:solidFill>
              </a:rPr>
              <a:t>外部中断输入</a:t>
            </a:r>
            <a:r>
              <a:rPr lang="zh-CN" altLang="zh-CN" dirty="0"/>
              <a:t>、</a:t>
            </a:r>
            <a:r>
              <a:rPr lang="zh-CN" altLang="zh-CN" dirty="0">
                <a:solidFill>
                  <a:srgbClr val="FF00FF"/>
                </a:solidFill>
              </a:rPr>
              <a:t>计数器输入</a:t>
            </a:r>
            <a:r>
              <a:rPr lang="zh-CN" altLang="zh-CN" dirty="0"/>
              <a:t>、时钟输出、</a:t>
            </a:r>
            <a:r>
              <a:rPr lang="zh-CN" altLang="zh-CN" dirty="0">
                <a:solidFill>
                  <a:srgbClr val="FF00FF"/>
                </a:solidFill>
              </a:rPr>
              <a:t>串口</a:t>
            </a:r>
            <a:r>
              <a:rPr lang="en-US" altLang="zh-CN" dirty="0">
                <a:solidFill>
                  <a:srgbClr val="FF00FF"/>
                </a:solidFill>
              </a:rPr>
              <a:t>1</a:t>
            </a:r>
            <a:r>
              <a:rPr lang="zh-CN" altLang="zh-CN" dirty="0"/>
              <a:t>、</a:t>
            </a:r>
            <a:r>
              <a:rPr lang="en-US" altLang="zh-CN" dirty="0"/>
              <a:t>PWM</a:t>
            </a:r>
            <a:r>
              <a:rPr lang="zh-CN" altLang="zh-CN" dirty="0"/>
              <a:t>输出等功能</a:t>
            </a:r>
            <a:r>
              <a:rPr lang="zh-CN" altLang="en-US" dirty="0"/>
              <a:t>。</a:t>
            </a:r>
          </a:p>
        </p:txBody>
      </p:sp>
      <p:sp>
        <p:nvSpPr>
          <p:cNvPr id="3" name="灯片编号占位符 2">
            <a:extLst>
              <a:ext uri="{FF2B5EF4-FFF2-40B4-BE49-F238E27FC236}">
                <a16:creationId xmlns:a16="http://schemas.microsoft.com/office/drawing/2014/main" id="{F2A7B561-9D1E-4D5D-B742-543277712EEA}"/>
              </a:ext>
            </a:extLst>
          </p:cNvPr>
          <p:cNvSpPr>
            <a:spLocks noGrp="1"/>
          </p:cNvSpPr>
          <p:nvPr>
            <p:ph type="sldNum" sz="quarter" idx="10"/>
          </p:nvPr>
        </p:nvSpPr>
        <p:spPr/>
        <p:txBody>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a:fld id="{CC1EA051-7226-45FE-81E7-B83C6EE6BBB2}" type="slidenum">
              <a:rPr lang="en-US" altLang="zh-CN">
                <a:latin typeface="Arial" panose="020B0604020202020204" pitchFamily="34" charset="0"/>
              </a:rPr>
              <a:pPr algn="l"/>
              <a:t>100</a:t>
            </a:fld>
            <a:endParaRPr lang="en-US" altLang="zh-CN">
              <a:latin typeface="Arial" panose="020B0604020202020204" pitchFamily="34" charset="0"/>
            </a:endParaRPr>
          </a:p>
        </p:txBody>
      </p:sp>
      <p:sp>
        <p:nvSpPr>
          <p:cNvPr id="129028" name="标题 1">
            <a:extLst>
              <a:ext uri="{FF2B5EF4-FFF2-40B4-BE49-F238E27FC236}">
                <a16:creationId xmlns:a16="http://schemas.microsoft.com/office/drawing/2014/main" id="{410D608B-4E07-4BD8-BC80-A89E670D1B2C}"/>
              </a:ext>
            </a:extLst>
          </p:cNvPr>
          <p:cNvSpPr>
            <a:spLocks noGrp="1" noChangeArrowheads="1"/>
          </p:cNvSpPr>
          <p:nvPr>
            <p:ph type="title"/>
          </p:nvPr>
        </p:nvSpPr>
        <p:spPr>
          <a:xfrm>
            <a:off x="301625" y="257175"/>
            <a:ext cx="8229600" cy="649288"/>
          </a:xfrm>
        </p:spPr>
        <p:txBody>
          <a:bodyPr>
            <a:normAutofit fontScale="90000"/>
          </a:bodyPr>
          <a:lstStyle/>
          <a:p>
            <a:pPr eaLnBrk="1" hangingPunct="1"/>
            <a:r>
              <a:rPr lang="en-US" altLang="zh-CN">
                <a:solidFill>
                  <a:srgbClr val="C00000"/>
                </a:solidFill>
                <a:latin typeface="Times New Roman" panose="02020603050405020304" pitchFamily="18" charset="0"/>
                <a:cs typeface="Times New Roman" panose="02020603050405020304" pitchFamily="18" charset="0"/>
              </a:rPr>
              <a:t>3.   I/O</a:t>
            </a:r>
            <a:r>
              <a:rPr lang="zh-CN" altLang="en-US">
                <a:solidFill>
                  <a:srgbClr val="C00000"/>
                </a:solidFill>
                <a:latin typeface="Times New Roman" panose="02020603050405020304" pitchFamily="18" charset="0"/>
                <a:cs typeface="Times New Roman" panose="02020603050405020304" pitchFamily="18" charset="0"/>
              </a:rPr>
              <a:t>口的复用功能</a:t>
            </a:r>
            <a:r>
              <a:rPr lang="en-US" altLang="zh-CN">
                <a:solidFill>
                  <a:srgbClr val="C00000"/>
                </a:solidFill>
                <a:latin typeface="Times New Roman" panose="02020603050405020304" pitchFamily="18" charset="0"/>
                <a:cs typeface="Times New Roman" panose="02020603050405020304" pitchFamily="18" charset="0"/>
              </a:rPr>
              <a:t>:    </a:t>
            </a:r>
            <a:r>
              <a:rPr lang="zh-CN" altLang="en-US">
                <a:solidFill>
                  <a:srgbClr val="FF0000"/>
                </a:solidFill>
                <a:latin typeface="Times New Roman" panose="02020603050405020304" pitchFamily="18" charset="0"/>
                <a:cs typeface="Times New Roman" panose="02020603050405020304" pitchFamily="18" charset="0"/>
              </a:rPr>
              <a:t>（</a:t>
            </a:r>
            <a:r>
              <a:rPr lang="en-US" altLang="zh-CN">
                <a:solidFill>
                  <a:srgbClr val="FF0000"/>
                </a:solidFill>
                <a:latin typeface="Times New Roman" panose="02020603050405020304" pitchFamily="18" charset="0"/>
                <a:cs typeface="Times New Roman" panose="02020603050405020304" pitchFamily="18" charset="0"/>
              </a:rPr>
              <a:t>4</a:t>
            </a:r>
            <a:r>
              <a:rPr lang="zh-CN" altLang="en-US">
                <a:solidFill>
                  <a:srgbClr val="FF0000"/>
                </a:solidFill>
                <a:latin typeface="Times New Roman" panose="02020603050405020304" pitchFamily="18" charset="0"/>
                <a:cs typeface="Times New Roman" panose="02020603050405020304" pitchFamily="18" charset="0"/>
              </a:rPr>
              <a:t>） </a:t>
            </a:r>
            <a:r>
              <a:rPr lang="en-GB" altLang="zh-CN">
                <a:solidFill>
                  <a:srgbClr val="FF0000"/>
                </a:solidFill>
              </a:rPr>
              <a:t>P3</a:t>
            </a:r>
            <a:r>
              <a:rPr lang="zh-CN" altLang="en-GB">
                <a:solidFill>
                  <a:srgbClr val="FF0000"/>
                </a:solidFill>
              </a:rPr>
              <a:t>口</a:t>
            </a:r>
            <a:endParaRPr lang="zh-CN" altLang="en-US">
              <a:solidFill>
                <a:srgbClr val="FF0000"/>
              </a:solidFill>
            </a:endParaRPr>
          </a:p>
        </p:txBody>
      </p:sp>
      <p:sp>
        <p:nvSpPr>
          <p:cNvPr id="129029" name="Rectangle 122">
            <a:extLst>
              <a:ext uri="{FF2B5EF4-FFF2-40B4-BE49-F238E27FC236}">
                <a16:creationId xmlns:a16="http://schemas.microsoft.com/office/drawing/2014/main" id="{3D0C8716-502C-4301-ACB8-2EDBB8ABB680}"/>
              </a:ext>
            </a:extLst>
          </p:cNvPr>
          <p:cNvSpPr>
            <a:spLocks noChangeArrowheads="1"/>
          </p:cNvSpPr>
          <p:nvPr/>
        </p:nvSpPr>
        <p:spPr bwMode="auto">
          <a:xfrm>
            <a:off x="3240462" y="1508840"/>
            <a:ext cx="23519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dirty="0">
                <a:solidFill>
                  <a:srgbClr val="800000"/>
                </a:solidFill>
                <a:latin typeface="宋体" panose="02010600030101010101" pitchFamily="2" charset="-122"/>
              </a:rPr>
              <a:t>P3</a:t>
            </a:r>
            <a:r>
              <a:rPr lang="zh-CN" altLang="en-US" sz="2400" b="1" dirty="0">
                <a:solidFill>
                  <a:srgbClr val="800000"/>
                </a:solidFill>
                <a:latin typeface="宋体" panose="02010600030101010101" pitchFamily="2" charset="-122"/>
              </a:rPr>
              <a:t>口的复用功能</a:t>
            </a:r>
          </a:p>
        </p:txBody>
      </p:sp>
      <p:graphicFrame>
        <p:nvGraphicFramePr>
          <p:cNvPr id="6" name="表格 5">
            <a:extLst>
              <a:ext uri="{FF2B5EF4-FFF2-40B4-BE49-F238E27FC236}">
                <a16:creationId xmlns:a16="http://schemas.microsoft.com/office/drawing/2014/main" id="{560A5D42-2AAA-4A14-BE28-8FFF51659AF3}"/>
              </a:ext>
            </a:extLst>
          </p:cNvPr>
          <p:cNvGraphicFramePr>
            <a:graphicFrameLocks noGrp="1"/>
          </p:cNvGraphicFramePr>
          <p:nvPr>
            <p:extLst>
              <p:ext uri="{D42A27DB-BD31-4B8C-83A1-F6EECF244321}">
                <p14:modId xmlns:p14="http://schemas.microsoft.com/office/powerpoint/2010/main" val="3623765792"/>
              </p:ext>
            </p:extLst>
          </p:nvPr>
        </p:nvGraphicFramePr>
        <p:xfrm>
          <a:off x="334962" y="1970505"/>
          <a:ext cx="8474075" cy="4373563"/>
        </p:xfrm>
        <a:graphic>
          <a:graphicData uri="http://schemas.openxmlformats.org/drawingml/2006/table">
            <a:tbl>
              <a:tblPr/>
              <a:tblGrid>
                <a:gridCol w="608995">
                  <a:extLst>
                    <a:ext uri="{9D8B030D-6E8A-4147-A177-3AD203B41FA5}">
                      <a16:colId xmlns:a16="http://schemas.microsoft.com/office/drawing/2014/main" val="20000"/>
                    </a:ext>
                  </a:extLst>
                </a:gridCol>
                <a:gridCol w="7865080">
                  <a:extLst>
                    <a:ext uri="{9D8B030D-6E8A-4147-A177-3AD203B41FA5}">
                      <a16:colId xmlns:a16="http://schemas.microsoft.com/office/drawing/2014/main" val="20001"/>
                    </a:ext>
                  </a:extLst>
                </a:gridCol>
              </a:tblGrid>
              <a:tr h="426559">
                <a:tc>
                  <a:txBody>
                    <a:bodyPr/>
                    <a:lstStyle/>
                    <a:p>
                      <a:pPr algn="ctr">
                        <a:lnSpc>
                          <a:spcPct val="85000"/>
                        </a:lnSpc>
                        <a:spcAft>
                          <a:spcPts val="0"/>
                        </a:spcAft>
                      </a:pPr>
                      <a:r>
                        <a:rPr lang="zh-CN" sz="2000" b="1" kern="1050">
                          <a:latin typeface="Times New Roman"/>
                          <a:ea typeface="宋体"/>
                          <a:cs typeface="Times New Roman"/>
                        </a:rPr>
                        <a:t>引脚</a:t>
                      </a: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85000"/>
                        </a:lnSpc>
                        <a:spcAft>
                          <a:spcPts val="0"/>
                        </a:spcAft>
                      </a:pPr>
                      <a:r>
                        <a:rPr lang="zh-CN" sz="2000" b="1" kern="1050" dirty="0">
                          <a:latin typeface="Times New Roman"/>
                          <a:ea typeface="宋体"/>
                          <a:cs typeface="Times New Roman"/>
                        </a:rPr>
                        <a:t>复 用 功 能</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26559">
                <a:tc>
                  <a:txBody>
                    <a:bodyPr/>
                    <a:lstStyle/>
                    <a:p>
                      <a:pPr algn="ctr">
                        <a:lnSpc>
                          <a:spcPct val="85000"/>
                        </a:lnSpc>
                        <a:spcAft>
                          <a:spcPts val="0"/>
                        </a:spcAft>
                      </a:pPr>
                      <a:r>
                        <a:rPr lang="en-GB" sz="2000" b="1" kern="1050">
                          <a:latin typeface="Times New Roman"/>
                          <a:ea typeface="宋体"/>
                          <a:cs typeface="Times New Roman"/>
                        </a:rPr>
                        <a:t>P3.0</a:t>
                      </a:r>
                      <a:endParaRPr lang="zh-CN" sz="2000" b="1" kern="1050">
                        <a:latin typeface="Times New Roman"/>
                        <a:ea typeface="宋体"/>
                        <a:cs typeface="Times New Roman"/>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ct val="85000"/>
                        </a:lnSpc>
                        <a:spcAft>
                          <a:spcPts val="0"/>
                        </a:spcAft>
                      </a:pPr>
                      <a:r>
                        <a:rPr lang="en-GB" sz="2000" b="1" kern="1050">
                          <a:solidFill>
                            <a:srgbClr val="FF00FF"/>
                          </a:solidFill>
                          <a:latin typeface="Times New Roman"/>
                          <a:ea typeface="宋体"/>
                          <a:cs typeface="Times New Roman"/>
                        </a:rPr>
                        <a:t>RXD</a:t>
                      </a:r>
                      <a:r>
                        <a:rPr lang="en-US" altLang="zh-CN" sz="2000" b="1" kern="1050">
                          <a:latin typeface="Times New Roman"/>
                          <a:ea typeface="宋体"/>
                          <a:cs typeface="Times New Roman"/>
                        </a:rPr>
                        <a:t>(</a:t>
                      </a:r>
                      <a:r>
                        <a:rPr lang="zh-CN" sz="2000" b="1" kern="1050">
                          <a:latin typeface="Times New Roman"/>
                          <a:ea typeface="宋体"/>
                          <a:cs typeface="Times New Roman"/>
                        </a:rPr>
                        <a:t>串口</a:t>
                      </a:r>
                      <a:r>
                        <a:rPr lang="en-GB" sz="2000" b="1" kern="1050">
                          <a:latin typeface="Times New Roman"/>
                          <a:ea typeface="宋体"/>
                          <a:cs typeface="Times New Roman"/>
                        </a:rPr>
                        <a:t>1</a:t>
                      </a:r>
                      <a:r>
                        <a:rPr lang="zh-CN" sz="2000" b="1" kern="1050">
                          <a:latin typeface="Times New Roman"/>
                          <a:ea typeface="宋体"/>
                          <a:cs typeface="Times New Roman"/>
                        </a:rPr>
                        <a:t>数据接收端</a:t>
                      </a:r>
                      <a:r>
                        <a:rPr lang="en-US" altLang="zh-CN" sz="2000" b="1" kern="1050">
                          <a:latin typeface="Times New Roman"/>
                          <a:ea typeface="宋体"/>
                          <a:cs typeface="Times New Roman"/>
                        </a:rPr>
                        <a:t>) </a:t>
                      </a:r>
                      <a:r>
                        <a:rPr lang="en-GB" sz="2000" b="1" kern="1050">
                          <a:latin typeface="Times New Roman"/>
                          <a:ea typeface="宋体"/>
                          <a:cs typeface="Times New Roman"/>
                        </a:rPr>
                        <a:t>/</a:t>
                      </a:r>
                      <a:r>
                        <a:rPr lang="en-US" sz="2000" b="1" kern="1050">
                          <a:latin typeface="Times New Roman"/>
                          <a:ea typeface="宋体"/>
                          <a:cs typeface="Times New Roman"/>
                        </a:rPr>
                        <a:t> </a:t>
                      </a:r>
                      <a:r>
                        <a:rPr lang="en-US" altLang="zh-CN" sz="2000" b="1" kern="1050">
                          <a:latin typeface="Times New Roman"/>
                          <a:ea typeface="宋体"/>
                          <a:cs typeface="Times New Roman"/>
                        </a:rPr>
                        <a:t>(</a:t>
                      </a:r>
                      <a:r>
                        <a:rPr lang="zh-CN" sz="2000" b="1" kern="1050">
                          <a:latin typeface="Times New Roman"/>
                          <a:ea typeface="宋体"/>
                          <a:cs typeface="Times New Roman"/>
                        </a:rPr>
                        <a:t>外部中断</a:t>
                      </a:r>
                      <a:r>
                        <a:rPr lang="en-US" sz="2000" b="1" kern="1050">
                          <a:latin typeface="Times New Roman"/>
                          <a:ea typeface="宋体"/>
                          <a:cs typeface="Times New Roman"/>
                        </a:rPr>
                        <a:t>4</a:t>
                      </a:r>
                      <a:r>
                        <a:rPr lang="en-US" altLang="zh-CN" sz="2000" b="1" kern="1050">
                          <a:latin typeface="Times New Roman"/>
                          <a:ea typeface="宋体"/>
                          <a:cs typeface="Times New Roman"/>
                        </a:rPr>
                        <a:t>) </a:t>
                      </a:r>
                      <a:r>
                        <a:rPr lang="en-GB" sz="2000" b="1" kern="1050">
                          <a:latin typeface="Times New Roman"/>
                          <a:ea typeface="宋体"/>
                          <a:cs typeface="Times New Roman"/>
                        </a:rPr>
                        <a:t>/T2CLKO</a:t>
                      </a:r>
                      <a:r>
                        <a:rPr lang="zh-CN" sz="2000" b="1" kern="1050">
                          <a:latin typeface="Times New Roman"/>
                          <a:ea typeface="宋体"/>
                          <a:cs typeface="Times New Roman"/>
                        </a:rPr>
                        <a:t>（</a:t>
                      </a:r>
                      <a:r>
                        <a:rPr lang="en-GB" sz="2000" b="1" kern="1050">
                          <a:latin typeface="Times New Roman"/>
                          <a:ea typeface="宋体"/>
                          <a:cs typeface="Times New Roman"/>
                        </a:rPr>
                        <a:t>T2</a:t>
                      </a:r>
                      <a:r>
                        <a:rPr lang="zh-CN" sz="2000" b="1" kern="1050">
                          <a:latin typeface="Times New Roman"/>
                          <a:ea typeface="宋体"/>
                          <a:cs typeface="Times New Roman"/>
                        </a:rPr>
                        <a:t>的时钟输出）</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26559">
                <a:tc>
                  <a:txBody>
                    <a:bodyPr/>
                    <a:lstStyle/>
                    <a:p>
                      <a:pPr algn="ctr">
                        <a:lnSpc>
                          <a:spcPct val="85000"/>
                        </a:lnSpc>
                        <a:spcAft>
                          <a:spcPts val="0"/>
                        </a:spcAft>
                      </a:pPr>
                      <a:r>
                        <a:rPr lang="en-GB" sz="2000" b="1" kern="1050">
                          <a:latin typeface="Times New Roman"/>
                          <a:ea typeface="宋体"/>
                          <a:cs typeface="Times New Roman"/>
                        </a:rPr>
                        <a:t>P3.1</a:t>
                      </a:r>
                      <a:endParaRPr lang="zh-CN" sz="2000" b="1" kern="1050">
                        <a:latin typeface="Times New Roman"/>
                        <a:ea typeface="宋体"/>
                        <a:cs typeface="Times New Roman"/>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ct val="85000"/>
                        </a:lnSpc>
                        <a:spcAft>
                          <a:spcPts val="0"/>
                        </a:spcAft>
                      </a:pPr>
                      <a:r>
                        <a:rPr lang="en-GB" sz="2000" b="1" kern="1050">
                          <a:solidFill>
                            <a:srgbClr val="FF00FF"/>
                          </a:solidFill>
                          <a:latin typeface="Times New Roman"/>
                          <a:ea typeface="宋体"/>
                          <a:cs typeface="Times New Roman"/>
                        </a:rPr>
                        <a:t>TXD</a:t>
                      </a:r>
                      <a:r>
                        <a:rPr lang="zh-CN" sz="2000" b="1" kern="1050">
                          <a:latin typeface="Times New Roman"/>
                          <a:ea typeface="宋体"/>
                          <a:cs typeface="Times New Roman"/>
                        </a:rPr>
                        <a:t>（串口</a:t>
                      </a:r>
                      <a:r>
                        <a:rPr lang="en-GB" sz="2000" b="1" kern="1050">
                          <a:latin typeface="Times New Roman"/>
                          <a:ea typeface="宋体"/>
                          <a:cs typeface="Times New Roman"/>
                        </a:rPr>
                        <a:t>1</a:t>
                      </a:r>
                      <a:r>
                        <a:rPr lang="zh-CN" sz="2000" b="1" kern="1050">
                          <a:latin typeface="Times New Roman"/>
                          <a:ea typeface="宋体"/>
                          <a:cs typeface="Times New Roman"/>
                        </a:rPr>
                        <a:t>数据发送端）</a:t>
                      </a:r>
                      <a:r>
                        <a:rPr lang="en-GB" sz="2000" b="1" kern="1050">
                          <a:latin typeface="Times New Roman"/>
                          <a:ea typeface="宋体"/>
                          <a:cs typeface="Times New Roman"/>
                        </a:rPr>
                        <a:t>/T2</a:t>
                      </a:r>
                      <a:r>
                        <a:rPr lang="zh-CN" sz="2000" b="1" kern="1050">
                          <a:latin typeface="Times New Roman"/>
                          <a:ea typeface="宋体"/>
                          <a:cs typeface="Times New Roman"/>
                        </a:rPr>
                        <a:t>（</a:t>
                      </a:r>
                      <a:r>
                        <a:rPr lang="en-GB" sz="2000" b="1" kern="1050">
                          <a:latin typeface="Times New Roman"/>
                          <a:ea typeface="宋体"/>
                          <a:cs typeface="Times New Roman"/>
                        </a:rPr>
                        <a:t>T2</a:t>
                      </a:r>
                      <a:r>
                        <a:rPr lang="zh-CN" sz="2000" b="1" kern="1050">
                          <a:latin typeface="Times New Roman"/>
                          <a:ea typeface="宋体"/>
                          <a:cs typeface="Times New Roman"/>
                        </a:rPr>
                        <a:t>的外部输入）</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26559">
                <a:tc>
                  <a:txBody>
                    <a:bodyPr/>
                    <a:lstStyle/>
                    <a:p>
                      <a:pPr algn="ctr">
                        <a:lnSpc>
                          <a:spcPct val="85000"/>
                        </a:lnSpc>
                        <a:spcAft>
                          <a:spcPts val="0"/>
                        </a:spcAft>
                      </a:pPr>
                      <a:r>
                        <a:rPr lang="en-GB" sz="2000" b="1" kern="1050">
                          <a:latin typeface="Times New Roman"/>
                          <a:ea typeface="宋体"/>
                          <a:cs typeface="Times New Roman"/>
                        </a:rPr>
                        <a:t>P3.2</a:t>
                      </a:r>
                      <a:endParaRPr lang="zh-CN" sz="2000" b="1" kern="1050">
                        <a:latin typeface="Times New Roman"/>
                        <a:ea typeface="宋体"/>
                        <a:cs typeface="Times New Roman"/>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95250" algn="just" defTabSz="914400" rtl="0" eaLnBrk="1" fontAlgn="auto" latinLnBrk="0" hangingPunct="1">
                        <a:lnSpc>
                          <a:spcPct val="85000"/>
                        </a:lnSpc>
                        <a:spcBef>
                          <a:spcPts val="0"/>
                        </a:spcBef>
                        <a:spcAft>
                          <a:spcPts val="0"/>
                        </a:spcAft>
                        <a:buClrTx/>
                        <a:buSzTx/>
                        <a:buFontTx/>
                        <a:buNone/>
                        <a:tabLst/>
                        <a:defRPr/>
                      </a:pPr>
                      <a:r>
                        <a:rPr lang="en-US" sz="2000" b="1" kern="1050" dirty="0">
                          <a:solidFill>
                            <a:srgbClr val="FF00FF"/>
                          </a:solidFill>
                          <a:latin typeface="宋体"/>
                          <a:ea typeface="宋体"/>
                          <a:cs typeface="Times New Roman"/>
                        </a:rPr>
                        <a:t>/INT0</a:t>
                      </a:r>
                      <a:r>
                        <a:rPr lang="en-US" sz="2000" b="1" kern="1050" dirty="0">
                          <a:latin typeface="宋体"/>
                          <a:ea typeface="宋体"/>
                          <a:cs typeface="Times New Roman"/>
                        </a:rPr>
                        <a:t>（外部中断</a:t>
                      </a:r>
                      <a:r>
                        <a:rPr lang="en-GB" sz="2000" b="1" kern="1050" dirty="0">
                          <a:latin typeface="Times New Roman"/>
                          <a:ea typeface="宋体"/>
                          <a:cs typeface="Times New Roman"/>
                        </a:rPr>
                        <a:t>0</a:t>
                      </a:r>
                      <a:r>
                        <a:rPr lang="en-US" sz="2000" b="1" kern="1050" dirty="0" err="1">
                          <a:latin typeface="宋体"/>
                          <a:ea typeface="宋体"/>
                          <a:cs typeface="Times New Roman"/>
                        </a:rPr>
                        <a:t>输入</a:t>
                      </a:r>
                      <a:r>
                        <a:rPr lang="en-US" sz="2000" b="1" kern="1050" dirty="0">
                          <a:latin typeface="宋体"/>
                          <a:ea typeface="宋体"/>
                          <a:cs typeface="Times New Roman"/>
                        </a:rPr>
                        <a:t>）</a:t>
                      </a:r>
                      <a:endParaRPr lang="en-US" sz="2000" b="1" kern="1050" dirty="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26559">
                <a:tc>
                  <a:txBody>
                    <a:bodyPr/>
                    <a:lstStyle/>
                    <a:p>
                      <a:pPr algn="ctr">
                        <a:lnSpc>
                          <a:spcPct val="85000"/>
                        </a:lnSpc>
                        <a:spcAft>
                          <a:spcPts val="0"/>
                        </a:spcAft>
                      </a:pPr>
                      <a:r>
                        <a:rPr lang="en-GB" sz="2000" b="1" kern="1050">
                          <a:latin typeface="Times New Roman"/>
                          <a:ea typeface="宋体"/>
                          <a:cs typeface="Times New Roman"/>
                        </a:rPr>
                        <a:t>P3.3</a:t>
                      </a:r>
                      <a:endParaRPr lang="zh-CN" sz="2000" b="1" kern="1050">
                        <a:latin typeface="Times New Roman"/>
                        <a:ea typeface="宋体"/>
                        <a:cs typeface="Times New Roman"/>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ct val="85000"/>
                        </a:lnSpc>
                        <a:spcAft>
                          <a:spcPts val="0"/>
                        </a:spcAft>
                      </a:pPr>
                      <a:r>
                        <a:rPr lang="en-US" sz="2000" b="1" kern="1050" dirty="0">
                          <a:solidFill>
                            <a:srgbClr val="FF00FF"/>
                          </a:solidFill>
                          <a:latin typeface="宋体"/>
                          <a:ea typeface="宋体"/>
                          <a:cs typeface="Times New Roman"/>
                        </a:rPr>
                        <a:t>/INT1</a:t>
                      </a:r>
                      <a:r>
                        <a:rPr lang="en-US" sz="2000" b="1" kern="1050" dirty="0">
                          <a:latin typeface="宋体"/>
                          <a:ea typeface="宋体"/>
                          <a:cs typeface="Times New Roman"/>
                        </a:rPr>
                        <a:t>（外部中断</a:t>
                      </a:r>
                      <a:r>
                        <a:rPr lang="en-GB" sz="2000" b="1" kern="1050" dirty="0">
                          <a:latin typeface="Times New Roman"/>
                          <a:ea typeface="宋体"/>
                          <a:cs typeface="Times New Roman"/>
                        </a:rPr>
                        <a:t>1</a:t>
                      </a:r>
                      <a:r>
                        <a:rPr lang="en-US" sz="2000" b="1" kern="1050" dirty="0" err="1">
                          <a:latin typeface="宋体"/>
                          <a:ea typeface="宋体"/>
                          <a:cs typeface="Times New Roman"/>
                        </a:rPr>
                        <a:t>输入</a:t>
                      </a:r>
                      <a:r>
                        <a:rPr lang="en-US" sz="2000" b="1" kern="1050" dirty="0">
                          <a:latin typeface="宋体"/>
                          <a:ea typeface="宋体"/>
                          <a:cs typeface="Times New Roman"/>
                        </a:rPr>
                        <a:t>）</a:t>
                      </a:r>
                      <a:endParaRPr lang="en-US" sz="2000" b="1" kern="1050" dirty="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18183">
                <a:tc>
                  <a:txBody>
                    <a:bodyPr/>
                    <a:lstStyle/>
                    <a:p>
                      <a:pPr algn="ctr">
                        <a:lnSpc>
                          <a:spcPct val="85000"/>
                        </a:lnSpc>
                        <a:spcAft>
                          <a:spcPts val="0"/>
                        </a:spcAft>
                      </a:pPr>
                      <a:r>
                        <a:rPr lang="en-GB" sz="2000" b="1" kern="1050">
                          <a:latin typeface="Times New Roman"/>
                          <a:ea typeface="宋体"/>
                          <a:cs typeface="Times New Roman"/>
                        </a:rPr>
                        <a:t>P3.4</a:t>
                      </a:r>
                      <a:endParaRPr lang="zh-CN" sz="2000" b="1" kern="1050">
                        <a:latin typeface="Times New Roman"/>
                        <a:ea typeface="宋体"/>
                        <a:cs typeface="Times New Roman"/>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ct val="85000"/>
                        </a:lnSpc>
                        <a:spcAft>
                          <a:spcPts val="0"/>
                        </a:spcAft>
                      </a:pPr>
                      <a:r>
                        <a:rPr lang="en-GB" sz="2000" b="1" kern="1050">
                          <a:solidFill>
                            <a:srgbClr val="FF00FF"/>
                          </a:solidFill>
                          <a:latin typeface="Times New Roman"/>
                          <a:ea typeface="宋体"/>
                          <a:cs typeface="Times New Roman"/>
                        </a:rPr>
                        <a:t>T0</a:t>
                      </a:r>
                      <a:r>
                        <a:rPr lang="zh-CN" sz="2000" b="1" kern="1050">
                          <a:latin typeface="Times New Roman"/>
                          <a:ea typeface="宋体"/>
                          <a:cs typeface="Times New Roman"/>
                        </a:rPr>
                        <a:t>（</a:t>
                      </a:r>
                      <a:r>
                        <a:rPr lang="en-GB" sz="2000" b="1" kern="1050">
                          <a:latin typeface="Times New Roman"/>
                          <a:ea typeface="宋体"/>
                          <a:cs typeface="Times New Roman"/>
                        </a:rPr>
                        <a:t>T0</a:t>
                      </a:r>
                      <a:r>
                        <a:rPr lang="zh-CN" sz="2000" b="1" kern="1050">
                          <a:latin typeface="Times New Roman"/>
                          <a:ea typeface="宋体"/>
                          <a:cs typeface="Times New Roman"/>
                        </a:rPr>
                        <a:t>的外部输入）</a:t>
                      </a:r>
                      <a:r>
                        <a:rPr lang="en-GB" sz="2000" b="1" kern="1050">
                          <a:latin typeface="Times New Roman"/>
                          <a:ea typeface="宋体"/>
                          <a:cs typeface="Times New Roman"/>
                        </a:rPr>
                        <a:t>/ T1CLKO</a:t>
                      </a:r>
                      <a:r>
                        <a:rPr lang="zh-CN" sz="2000" b="1" kern="1050">
                          <a:latin typeface="Times New Roman"/>
                          <a:ea typeface="宋体"/>
                          <a:cs typeface="Times New Roman"/>
                        </a:rPr>
                        <a:t>（</a:t>
                      </a:r>
                      <a:r>
                        <a:rPr lang="en-GB" sz="2000" b="1" kern="1050">
                          <a:latin typeface="Times New Roman"/>
                          <a:ea typeface="宋体"/>
                          <a:cs typeface="Times New Roman"/>
                        </a:rPr>
                        <a:t>T1</a:t>
                      </a:r>
                      <a:r>
                        <a:rPr lang="zh-CN" sz="2000" b="1" kern="1050">
                          <a:latin typeface="Times New Roman"/>
                          <a:ea typeface="宋体"/>
                          <a:cs typeface="Times New Roman"/>
                        </a:rPr>
                        <a:t>时钟输出）</a:t>
                      </a:r>
                      <a:r>
                        <a:rPr lang="en-GB" sz="2000" b="1" kern="1050">
                          <a:latin typeface="Times New Roman"/>
                          <a:ea typeface="宋体"/>
                          <a:cs typeface="Times New Roman"/>
                        </a:rPr>
                        <a:t>/ECI_2</a:t>
                      </a:r>
                      <a:r>
                        <a:rPr lang="zh-CN" sz="2000" b="1" kern="1050">
                          <a:latin typeface="Times New Roman"/>
                          <a:ea typeface="宋体"/>
                          <a:cs typeface="Times New Roman"/>
                        </a:rPr>
                        <a:t>（可编程计数器阵列定时器的外部时钟输入第二切换引脚）</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18183">
                <a:tc>
                  <a:txBody>
                    <a:bodyPr/>
                    <a:lstStyle/>
                    <a:p>
                      <a:pPr algn="ctr">
                        <a:lnSpc>
                          <a:spcPct val="85000"/>
                        </a:lnSpc>
                        <a:spcAft>
                          <a:spcPts val="0"/>
                        </a:spcAft>
                      </a:pPr>
                      <a:r>
                        <a:rPr lang="en-GB" sz="2000" b="1" kern="1050">
                          <a:latin typeface="Times New Roman"/>
                          <a:ea typeface="宋体"/>
                          <a:cs typeface="Times New Roman"/>
                        </a:rPr>
                        <a:t>P3.5</a:t>
                      </a:r>
                      <a:endParaRPr lang="zh-CN" sz="2000" b="1" kern="1050">
                        <a:latin typeface="Times New Roman"/>
                        <a:ea typeface="宋体"/>
                        <a:cs typeface="Times New Roman"/>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ct val="85000"/>
                        </a:lnSpc>
                        <a:spcAft>
                          <a:spcPts val="0"/>
                        </a:spcAft>
                      </a:pPr>
                      <a:r>
                        <a:rPr lang="en-GB" sz="2000" b="1" kern="1050">
                          <a:solidFill>
                            <a:srgbClr val="FF00FF"/>
                          </a:solidFill>
                          <a:latin typeface="Times New Roman"/>
                          <a:ea typeface="宋体"/>
                          <a:cs typeface="Times New Roman"/>
                        </a:rPr>
                        <a:t>T</a:t>
                      </a:r>
                      <a:r>
                        <a:rPr lang="en-GB" sz="2000" b="1" kern="1050" spc="30">
                          <a:solidFill>
                            <a:srgbClr val="FF00FF"/>
                          </a:solidFill>
                          <a:latin typeface="Times New Roman"/>
                          <a:ea typeface="宋体"/>
                          <a:cs typeface="Times New Roman"/>
                        </a:rPr>
                        <a:t>1</a:t>
                      </a:r>
                      <a:r>
                        <a:rPr lang="zh-CN" sz="2000" b="1" kern="1050" spc="30">
                          <a:latin typeface="Times New Roman"/>
                          <a:ea typeface="宋体"/>
                          <a:cs typeface="Times New Roman"/>
                        </a:rPr>
                        <a:t>（</a:t>
                      </a:r>
                      <a:r>
                        <a:rPr lang="en-GB" sz="2000" b="1" kern="1050" spc="30">
                          <a:latin typeface="Times New Roman"/>
                          <a:ea typeface="宋体"/>
                          <a:cs typeface="Times New Roman"/>
                        </a:rPr>
                        <a:t>T1</a:t>
                      </a:r>
                      <a:r>
                        <a:rPr lang="zh-CN" sz="2000" b="1" kern="1050" spc="30">
                          <a:latin typeface="Times New Roman"/>
                          <a:ea typeface="宋体"/>
                          <a:cs typeface="Times New Roman"/>
                        </a:rPr>
                        <a:t>的外部输入）</a:t>
                      </a:r>
                      <a:r>
                        <a:rPr lang="en-GB" sz="2000" b="1" kern="1050" spc="30">
                          <a:latin typeface="Times New Roman"/>
                          <a:ea typeface="宋体"/>
                          <a:cs typeface="Times New Roman"/>
                        </a:rPr>
                        <a:t>/ T0CLKO</a:t>
                      </a:r>
                      <a:r>
                        <a:rPr lang="zh-CN" sz="2000" b="1" kern="1050" spc="30">
                          <a:latin typeface="Times New Roman"/>
                          <a:ea typeface="宋体"/>
                          <a:cs typeface="Times New Roman"/>
                        </a:rPr>
                        <a:t>（</a:t>
                      </a:r>
                      <a:r>
                        <a:rPr lang="en-GB" sz="2000" b="1" kern="1050" spc="30">
                          <a:latin typeface="Times New Roman"/>
                          <a:ea typeface="宋体"/>
                          <a:cs typeface="Times New Roman"/>
                        </a:rPr>
                        <a:t>T0</a:t>
                      </a:r>
                      <a:r>
                        <a:rPr lang="zh-CN" sz="2000" b="1" kern="1050" spc="30">
                          <a:latin typeface="Times New Roman"/>
                          <a:ea typeface="宋体"/>
                          <a:cs typeface="Times New Roman"/>
                        </a:rPr>
                        <a:t>时钟输出）</a:t>
                      </a:r>
                      <a:r>
                        <a:rPr lang="en-GB" sz="2000" b="1" kern="1050" spc="30">
                          <a:latin typeface="Times New Roman"/>
                          <a:ea typeface="宋体"/>
                          <a:cs typeface="Times New Roman"/>
                        </a:rPr>
                        <a:t>/ CCP0_2</a:t>
                      </a:r>
                      <a:r>
                        <a:rPr lang="zh-CN" sz="2000" b="1" kern="1050" spc="30">
                          <a:latin typeface="Times New Roman"/>
                          <a:ea typeface="宋体"/>
                          <a:cs typeface="Times New Roman"/>
                        </a:rPr>
                        <a:t>（捕获</a:t>
                      </a:r>
                      <a:r>
                        <a:rPr lang="en-US" sz="2000" b="1" kern="1050" spc="30">
                          <a:latin typeface="Times New Roman"/>
                          <a:ea typeface="宋体"/>
                          <a:cs typeface="Times New Roman"/>
                        </a:rPr>
                        <a:t>/</a:t>
                      </a:r>
                      <a:r>
                        <a:rPr lang="zh-CN" sz="2000" b="1" kern="1050" spc="30">
                          <a:latin typeface="Times New Roman"/>
                          <a:ea typeface="宋体"/>
                          <a:cs typeface="Times New Roman"/>
                        </a:rPr>
                        <a:t>比较</a:t>
                      </a:r>
                      <a:r>
                        <a:rPr lang="en-US" sz="2000" b="1" kern="1050" spc="30">
                          <a:latin typeface="Times New Roman"/>
                          <a:ea typeface="宋体"/>
                          <a:cs typeface="Times New Roman"/>
                        </a:rPr>
                        <a:t>/</a:t>
                      </a:r>
                      <a:r>
                        <a:rPr lang="zh-CN" sz="2000" b="1" kern="1050" spc="30">
                          <a:latin typeface="Times New Roman"/>
                          <a:ea typeface="宋体"/>
                          <a:cs typeface="Times New Roman"/>
                        </a:rPr>
                        <a:t>脉宽调制通道</a:t>
                      </a:r>
                      <a:r>
                        <a:rPr lang="en-GB" sz="2000" b="1" kern="1050" spc="30">
                          <a:latin typeface="Times New Roman"/>
                          <a:ea typeface="宋体"/>
                          <a:cs typeface="Times New Roman"/>
                        </a:rPr>
                        <a:t>0</a:t>
                      </a:r>
                      <a:r>
                        <a:rPr lang="zh-CN" sz="2000" b="1" kern="1050" spc="30">
                          <a:latin typeface="Times New Roman"/>
                          <a:ea typeface="宋体"/>
                          <a:cs typeface="Times New Roman"/>
                        </a:rPr>
                        <a:t>第二切换引</a:t>
                      </a:r>
                      <a:r>
                        <a:rPr lang="zh-CN" sz="2000" b="1" kern="1050">
                          <a:latin typeface="Times New Roman"/>
                          <a:ea typeface="宋体"/>
                          <a:cs typeface="Times New Roman"/>
                        </a:rPr>
                        <a:t>脚）</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602201">
                <a:tc>
                  <a:txBody>
                    <a:bodyPr/>
                    <a:lstStyle/>
                    <a:p>
                      <a:pPr algn="ctr">
                        <a:lnSpc>
                          <a:spcPct val="85000"/>
                        </a:lnSpc>
                        <a:spcAft>
                          <a:spcPts val="0"/>
                        </a:spcAft>
                      </a:pPr>
                      <a:r>
                        <a:rPr lang="en-GB" sz="2000" b="1" kern="1050">
                          <a:latin typeface="Times New Roman"/>
                          <a:ea typeface="宋体"/>
                          <a:cs typeface="Times New Roman"/>
                        </a:rPr>
                        <a:t>P3.6</a:t>
                      </a:r>
                      <a:endParaRPr lang="zh-CN" sz="2000" b="1" kern="1050">
                        <a:latin typeface="Times New Roman"/>
                        <a:ea typeface="宋体"/>
                        <a:cs typeface="Times New Roman"/>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ct val="85000"/>
                        </a:lnSpc>
                        <a:spcAft>
                          <a:spcPts val="0"/>
                        </a:spcAft>
                      </a:pPr>
                      <a:r>
                        <a:rPr lang="en-US" sz="2000" b="1" kern="1050" dirty="0">
                          <a:solidFill>
                            <a:srgbClr val="FF00FF"/>
                          </a:solidFill>
                          <a:latin typeface="宋体"/>
                          <a:ea typeface="宋体"/>
                          <a:cs typeface="Times New Roman"/>
                        </a:rPr>
                        <a:t>/INT2</a:t>
                      </a:r>
                      <a:r>
                        <a:rPr lang="en-US" sz="2000" b="1" kern="1050" dirty="0">
                          <a:latin typeface="宋体"/>
                          <a:ea typeface="宋体"/>
                          <a:cs typeface="Times New Roman"/>
                        </a:rPr>
                        <a:t>（外部中断</a:t>
                      </a:r>
                      <a:r>
                        <a:rPr lang="en-GB" sz="2000" b="1" kern="1050" dirty="0">
                          <a:latin typeface="Times New Roman"/>
                          <a:ea typeface="宋体"/>
                          <a:cs typeface="Times New Roman"/>
                        </a:rPr>
                        <a:t>2</a:t>
                      </a:r>
                      <a:r>
                        <a:rPr lang="en-US" sz="2000" b="1" kern="1050" dirty="0" err="1">
                          <a:latin typeface="宋体"/>
                          <a:ea typeface="宋体"/>
                          <a:cs typeface="Times New Roman"/>
                        </a:rPr>
                        <a:t>输入</a:t>
                      </a:r>
                      <a:r>
                        <a:rPr lang="en-US" sz="2000" b="1" kern="1050" dirty="0">
                          <a:latin typeface="宋体"/>
                          <a:ea typeface="宋体"/>
                          <a:cs typeface="Times New Roman"/>
                        </a:rPr>
                        <a:t>）</a:t>
                      </a:r>
                      <a:r>
                        <a:rPr lang="en-GB" sz="2000" b="1" kern="1050" dirty="0">
                          <a:latin typeface="Times New Roman"/>
                          <a:ea typeface="宋体"/>
                          <a:cs typeface="Times New Roman"/>
                        </a:rPr>
                        <a:t>/RXD_2</a:t>
                      </a:r>
                      <a:r>
                        <a:rPr lang="en-US" sz="2000" b="1" kern="1050" dirty="0">
                          <a:latin typeface="宋体"/>
                          <a:ea typeface="宋体"/>
                          <a:cs typeface="Times New Roman"/>
                        </a:rPr>
                        <a:t>（</a:t>
                      </a:r>
                      <a:r>
                        <a:rPr lang="en-US" sz="2000" b="1" kern="1050" dirty="0" err="1">
                          <a:latin typeface="宋体"/>
                          <a:ea typeface="宋体"/>
                          <a:cs typeface="Times New Roman"/>
                        </a:rPr>
                        <a:t>串口</a:t>
                      </a:r>
                      <a:r>
                        <a:rPr lang="en-GB" sz="2000" b="1" kern="1050" dirty="0">
                          <a:latin typeface="Times New Roman"/>
                          <a:ea typeface="宋体"/>
                          <a:cs typeface="Times New Roman"/>
                        </a:rPr>
                        <a:t>1</a:t>
                      </a:r>
                      <a:r>
                        <a:rPr lang="en-US" sz="2000" b="1" kern="1050" dirty="0" err="1">
                          <a:latin typeface="宋体"/>
                          <a:ea typeface="宋体"/>
                          <a:cs typeface="Times New Roman"/>
                        </a:rPr>
                        <a:t>数据接收端第二切换引脚</a:t>
                      </a:r>
                      <a:r>
                        <a:rPr lang="en-US" sz="2000" b="1" kern="1050" dirty="0">
                          <a:latin typeface="宋体"/>
                          <a:ea typeface="宋体"/>
                          <a:cs typeface="Times New Roman"/>
                        </a:rPr>
                        <a:t>）</a:t>
                      </a:r>
                      <a:r>
                        <a:rPr lang="en-GB" sz="2000" b="1" kern="1050" dirty="0">
                          <a:latin typeface="Times New Roman"/>
                          <a:ea typeface="宋体"/>
                          <a:cs typeface="Times New Roman"/>
                        </a:rPr>
                        <a:t>/CCP1_2</a:t>
                      </a:r>
                      <a:r>
                        <a:rPr lang="en-US" sz="2000" b="1" kern="1050" dirty="0">
                          <a:latin typeface="宋体"/>
                          <a:ea typeface="宋体"/>
                          <a:cs typeface="Times New Roman"/>
                        </a:rPr>
                        <a:t>（</a:t>
                      </a:r>
                      <a:r>
                        <a:rPr lang="en-US" sz="2000" b="1" kern="1050" dirty="0" err="1">
                          <a:latin typeface="宋体"/>
                          <a:ea typeface="宋体"/>
                          <a:cs typeface="Times New Roman"/>
                        </a:rPr>
                        <a:t>捕获</a:t>
                      </a:r>
                      <a:r>
                        <a:rPr lang="en-US" sz="2000" b="1" kern="1050" dirty="0" err="1">
                          <a:latin typeface="Times New Roman"/>
                          <a:ea typeface="宋体"/>
                          <a:cs typeface="Times New Roman"/>
                        </a:rPr>
                        <a:t>/</a:t>
                      </a:r>
                      <a:r>
                        <a:rPr lang="en-US" sz="2000" b="1" kern="1050" dirty="0" err="1">
                          <a:latin typeface="宋体"/>
                          <a:ea typeface="宋体"/>
                          <a:cs typeface="Times New Roman"/>
                        </a:rPr>
                        <a:t>比较</a:t>
                      </a:r>
                      <a:r>
                        <a:rPr lang="en-US" sz="2000" b="1" kern="1050" dirty="0" err="1">
                          <a:latin typeface="Times New Roman"/>
                          <a:ea typeface="宋体"/>
                          <a:cs typeface="Times New Roman"/>
                        </a:rPr>
                        <a:t>/</a:t>
                      </a:r>
                      <a:r>
                        <a:rPr lang="en-US" sz="2000" b="1" kern="1050" dirty="0" err="1">
                          <a:latin typeface="宋体"/>
                          <a:ea typeface="宋体"/>
                          <a:cs typeface="Times New Roman"/>
                        </a:rPr>
                        <a:t>脉宽调制通道</a:t>
                      </a:r>
                      <a:r>
                        <a:rPr lang="en-GB" sz="2000" b="1" kern="1050" dirty="0">
                          <a:latin typeface="Times New Roman"/>
                          <a:ea typeface="宋体"/>
                          <a:cs typeface="Times New Roman"/>
                        </a:rPr>
                        <a:t>1</a:t>
                      </a:r>
                      <a:r>
                        <a:rPr lang="en-US" sz="2000" b="1" kern="1050" dirty="0" err="1">
                          <a:latin typeface="宋体"/>
                          <a:ea typeface="宋体"/>
                          <a:cs typeface="Times New Roman"/>
                        </a:rPr>
                        <a:t>第二切换引脚</a:t>
                      </a:r>
                      <a:r>
                        <a:rPr lang="en-US" sz="2000" b="1" kern="1050" dirty="0">
                          <a:latin typeface="宋体"/>
                          <a:ea typeface="宋体"/>
                          <a:cs typeface="Times New Roman"/>
                        </a:rPr>
                        <a:t>）</a:t>
                      </a:r>
                      <a:endParaRPr lang="en-US" sz="2000" b="1" kern="1050" dirty="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602201">
                <a:tc>
                  <a:txBody>
                    <a:bodyPr/>
                    <a:lstStyle/>
                    <a:p>
                      <a:pPr algn="ctr">
                        <a:lnSpc>
                          <a:spcPct val="85000"/>
                        </a:lnSpc>
                        <a:spcAft>
                          <a:spcPts val="0"/>
                        </a:spcAft>
                      </a:pPr>
                      <a:r>
                        <a:rPr lang="en-GB" sz="2000" b="1" kern="1050">
                          <a:latin typeface="Times New Roman"/>
                          <a:ea typeface="宋体"/>
                          <a:cs typeface="Times New Roman"/>
                        </a:rPr>
                        <a:t>P3.7</a:t>
                      </a:r>
                      <a:endParaRPr lang="zh-CN" sz="2000" b="1" kern="1050">
                        <a:latin typeface="Times New Roman"/>
                        <a:ea typeface="宋体"/>
                        <a:cs typeface="Times New Roman"/>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ct val="85000"/>
                        </a:lnSpc>
                        <a:spcAft>
                          <a:spcPts val="0"/>
                        </a:spcAft>
                      </a:pPr>
                      <a:r>
                        <a:rPr lang="en-US" sz="2000" b="1" kern="1050" dirty="0">
                          <a:solidFill>
                            <a:srgbClr val="FF00FF"/>
                          </a:solidFill>
                          <a:latin typeface="宋体"/>
                          <a:ea typeface="宋体"/>
                          <a:cs typeface="Times New Roman"/>
                        </a:rPr>
                        <a:t>/INT3（</a:t>
                      </a:r>
                      <a:r>
                        <a:rPr lang="en-US" sz="2000" b="1" kern="1050" dirty="0">
                          <a:latin typeface="宋体"/>
                          <a:ea typeface="宋体"/>
                          <a:cs typeface="Times New Roman"/>
                        </a:rPr>
                        <a:t>外部中断</a:t>
                      </a:r>
                      <a:r>
                        <a:rPr lang="en-GB" sz="2000" b="1" kern="1050" dirty="0">
                          <a:latin typeface="Times New Roman"/>
                          <a:ea typeface="宋体"/>
                          <a:cs typeface="Times New Roman"/>
                        </a:rPr>
                        <a:t>3</a:t>
                      </a:r>
                      <a:r>
                        <a:rPr lang="en-US" sz="2000" b="1" kern="1050" dirty="0" err="1">
                          <a:latin typeface="宋体"/>
                          <a:ea typeface="宋体"/>
                          <a:cs typeface="Times New Roman"/>
                        </a:rPr>
                        <a:t>输入</a:t>
                      </a:r>
                      <a:r>
                        <a:rPr lang="en-US" sz="2000" b="1" kern="1050" dirty="0">
                          <a:latin typeface="宋体"/>
                          <a:ea typeface="宋体"/>
                          <a:cs typeface="Times New Roman"/>
                        </a:rPr>
                        <a:t>）</a:t>
                      </a:r>
                      <a:r>
                        <a:rPr lang="en-GB" sz="2000" b="1" kern="1050" dirty="0">
                          <a:latin typeface="Times New Roman"/>
                          <a:ea typeface="宋体"/>
                          <a:cs typeface="Times New Roman"/>
                        </a:rPr>
                        <a:t>/TXD_2</a:t>
                      </a:r>
                      <a:r>
                        <a:rPr lang="en-US" sz="2000" b="1" kern="1050" dirty="0">
                          <a:latin typeface="宋体"/>
                          <a:ea typeface="宋体"/>
                          <a:cs typeface="Times New Roman"/>
                        </a:rPr>
                        <a:t>（</a:t>
                      </a:r>
                      <a:r>
                        <a:rPr lang="en-US" sz="2000" b="1" kern="1050" dirty="0" err="1">
                          <a:latin typeface="宋体"/>
                          <a:ea typeface="宋体"/>
                          <a:cs typeface="Times New Roman"/>
                        </a:rPr>
                        <a:t>串口</a:t>
                      </a:r>
                      <a:r>
                        <a:rPr lang="en-GB" sz="2000" b="1" kern="1050" dirty="0">
                          <a:latin typeface="Times New Roman"/>
                          <a:ea typeface="宋体"/>
                          <a:cs typeface="Times New Roman"/>
                        </a:rPr>
                        <a:t>1</a:t>
                      </a:r>
                      <a:r>
                        <a:rPr lang="en-US" sz="2000" b="1" kern="1050" dirty="0" err="1">
                          <a:latin typeface="宋体"/>
                          <a:ea typeface="宋体"/>
                          <a:cs typeface="Times New Roman"/>
                        </a:rPr>
                        <a:t>数据发送端第二切换引脚</a:t>
                      </a:r>
                      <a:r>
                        <a:rPr lang="en-US" sz="2000" b="1" kern="1050" dirty="0">
                          <a:latin typeface="宋体"/>
                          <a:ea typeface="宋体"/>
                          <a:cs typeface="Times New Roman"/>
                        </a:rPr>
                        <a:t>）</a:t>
                      </a:r>
                      <a:r>
                        <a:rPr lang="en-GB" sz="2000" b="1" kern="1050" dirty="0">
                          <a:latin typeface="Times New Roman"/>
                          <a:ea typeface="宋体"/>
                          <a:cs typeface="Times New Roman"/>
                        </a:rPr>
                        <a:t>/PWM2</a:t>
                      </a:r>
                      <a:r>
                        <a:rPr lang="en-US" sz="2000" b="1" kern="1050" dirty="0">
                          <a:latin typeface="宋体"/>
                          <a:ea typeface="宋体"/>
                          <a:cs typeface="Times New Roman"/>
                        </a:rPr>
                        <a:t>（</a:t>
                      </a:r>
                      <a:r>
                        <a:rPr lang="en-GB" sz="2000" b="1" kern="1050" dirty="0">
                          <a:latin typeface="Times New Roman"/>
                          <a:ea typeface="宋体"/>
                          <a:cs typeface="Times New Roman"/>
                        </a:rPr>
                        <a:t>PWM</a:t>
                      </a:r>
                      <a:r>
                        <a:rPr lang="en-US" sz="2000" b="1" kern="1050" dirty="0" err="1">
                          <a:latin typeface="宋体"/>
                          <a:ea typeface="宋体"/>
                          <a:cs typeface="Times New Roman"/>
                        </a:rPr>
                        <a:t>输出通道</a:t>
                      </a:r>
                      <a:r>
                        <a:rPr lang="en-GB" sz="2000" b="1" kern="1050" dirty="0">
                          <a:latin typeface="Times New Roman"/>
                          <a:ea typeface="宋体"/>
                          <a:cs typeface="Times New Roman"/>
                        </a:rPr>
                        <a:t>2</a:t>
                      </a:r>
                      <a:r>
                        <a:rPr lang="en-US" sz="2000" b="1" kern="1050" dirty="0">
                          <a:latin typeface="宋体"/>
                          <a:ea typeface="宋体"/>
                          <a:cs typeface="Times New Roman"/>
                        </a:rPr>
                        <a:t>，</a:t>
                      </a:r>
                      <a:r>
                        <a:rPr lang="en-US" sz="2000" b="1" kern="1050" dirty="0" err="1">
                          <a:latin typeface="宋体"/>
                          <a:ea typeface="宋体"/>
                          <a:cs typeface="Times New Roman"/>
                        </a:rPr>
                        <a:t>上电后默认为高阻输入</a:t>
                      </a:r>
                      <a:r>
                        <a:rPr lang="en-US" sz="2000" b="1" kern="1050" dirty="0">
                          <a:latin typeface="宋体"/>
                          <a:ea typeface="宋体"/>
                          <a:cs typeface="Times New Roman"/>
                        </a:rPr>
                        <a:t>）</a:t>
                      </a:r>
                      <a:endParaRPr lang="en-US" sz="2000" b="1" kern="1050" dirty="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7" name="Rectangle 3">
            <a:extLst>
              <a:ext uri="{FF2B5EF4-FFF2-40B4-BE49-F238E27FC236}">
                <a16:creationId xmlns:a16="http://schemas.microsoft.com/office/drawing/2014/main" id="{8399C188-EB28-4BE6-9AFB-AE1A0517A8BD}"/>
              </a:ext>
            </a:extLst>
          </p:cNvPr>
          <p:cNvSpPr>
            <a:spLocks noGrp="1" noChangeArrowheads="1"/>
          </p:cNvSpPr>
          <p:nvPr>
            <p:ph type="body" idx="1"/>
          </p:nvPr>
        </p:nvSpPr>
        <p:spPr>
          <a:xfrm>
            <a:off x="651555" y="1222806"/>
            <a:ext cx="7923439" cy="650874"/>
          </a:xfrm>
        </p:spPr>
        <p:txBody>
          <a:bodyPr/>
          <a:lstStyle/>
          <a:p>
            <a:pPr marL="261938" lvl="1" indent="-261938" eaLnBrk="1" hangingPunct="1">
              <a:lnSpc>
                <a:spcPct val="90000"/>
              </a:lnSpc>
              <a:defRPr/>
            </a:pPr>
            <a:r>
              <a:rPr lang="en-US" altLang="zh-CN" dirty="0">
                <a:hlinkClick r:id="rId2" action="ppaction://hlinksldjump"/>
              </a:rPr>
              <a:t>P4</a:t>
            </a:r>
            <a:r>
              <a:rPr lang="zh-CN" altLang="en-US" dirty="0">
                <a:hlinkClick r:id="rId2" action="ppaction://hlinksldjump"/>
              </a:rPr>
              <a:t>口</a:t>
            </a:r>
            <a:r>
              <a:rPr lang="zh-CN" altLang="en-US" dirty="0"/>
              <a:t>的复用功能可配置为</a:t>
            </a:r>
            <a:r>
              <a:rPr lang="en-US" altLang="zh-CN" dirty="0"/>
              <a:t>SPI</a:t>
            </a:r>
            <a:r>
              <a:rPr lang="zh-CN" altLang="en-US" dirty="0"/>
              <a:t>通信、</a:t>
            </a:r>
            <a:r>
              <a:rPr lang="zh-CN" altLang="en-US" dirty="0">
                <a:solidFill>
                  <a:srgbClr val="FF00FF"/>
                </a:solidFill>
              </a:rPr>
              <a:t>读写控制信号</a:t>
            </a:r>
            <a:r>
              <a:rPr lang="zh-CN" altLang="en-US" dirty="0"/>
              <a:t>、串口</a:t>
            </a:r>
            <a:r>
              <a:rPr lang="en-US" altLang="zh-CN" dirty="0"/>
              <a:t>2</a:t>
            </a:r>
            <a:r>
              <a:rPr lang="zh-CN" altLang="en-US" dirty="0"/>
              <a:t>、</a:t>
            </a:r>
            <a:r>
              <a:rPr lang="zh-CN" altLang="en-US" dirty="0">
                <a:solidFill>
                  <a:srgbClr val="FF00FF"/>
                </a:solidFill>
              </a:rPr>
              <a:t>地址锁存信号</a:t>
            </a:r>
            <a:r>
              <a:rPr lang="zh-CN" altLang="en-US" dirty="0"/>
              <a:t>、</a:t>
            </a:r>
            <a:r>
              <a:rPr lang="en-US" altLang="zh-CN" dirty="0"/>
              <a:t>PWM</a:t>
            </a:r>
            <a:r>
              <a:rPr lang="zh-CN" altLang="en-US" dirty="0"/>
              <a:t>输出等。</a:t>
            </a:r>
          </a:p>
        </p:txBody>
      </p:sp>
      <p:sp>
        <p:nvSpPr>
          <p:cNvPr id="130051" name="Rectangle 9">
            <a:extLst>
              <a:ext uri="{FF2B5EF4-FFF2-40B4-BE49-F238E27FC236}">
                <a16:creationId xmlns:a16="http://schemas.microsoft.com/office/drawing/2014/main" id="{56D8D7DD-03B5-4A00-862B-B6F82476B6E7}"/>
              </a:ext>
            </a:extLst>
          </p:cNvPr>
          <p:cNvSpPr>
            <a:spLocks noChangeArrowheads="1"/>
          </p:cNvSpPr>
          <p:nvPr/>
        </p:nvSpPr>
        <p:spPr bwMode="auto">
          <a:xfrm>
            <a:off x="1854200" y="1979613"/>
            <a:ext cx="467995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08022" name="Rectangle 118">
            <a:extLst>
              <a:ext uri="{FF2B5EF4-FFF2-40B4-BE49-F238E27FC236}">
                <a16:creationId xmlns:a16="http://schemas.microsoft.com/office/drawing/2014/main" id="{86472F80-F3EB-4850-8672-3EEB1DFDFF44}"/>
              </a:ext>
            </a:extLst>
          </p:cNvPr>
          <p:cNvSpPr>
            <a:spLocks noChangeArrowheads="1"/>
          </p:cNvSpPr>
          <p:nvPr/>
        </p:nvSpPr>
        <p:spPr bwMode="auto">
          <a:xfrm>
            <a:off x="3342175" y="1652887"/>
            <a:ext cx="23519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dirty="0">
                <a:solidFill>
                  <a:srgbClr val="800000"/>
                </a:solidFill>
                <a:latin typeface="宋体" panose="02010600030101010101" pitchFamily="2" charset="-122"/>
              </a:rPr>
              <a:t>P4</a:t>
            </a:r>
            <a:r>
              <a:rPr lang="zh-CN" altLang="en-US" sz="2400" b="1" dirty="0">
                <a:solidFill>
                  <a:srgbClr val="800000"/>
                </a:solidFill>
                <a:latin typeface="宋体" panose="02010600030101010101" pitchFamily="2" charset="-122"/>
              </a:rPr>
              <a:t>口的复用功能</a:t>
            </a:r>
          </a:p>
        </p:txBody>
      </p:sp>
      <p:sp>
        <p:nvSpPr>
          <p:cNvPr id="130053" name="Rectangle 134">
            <a:extLst>
              <a:ext uri="{FF2B5EF4-FFF2-40B4-BE49-F238E27FC236}">
                <a16:creationId xmlns:a16="http://schemas.microsoft.com/office/drawing/2014/main" id="{EC5FB5DE-A128-440D-AF86-C87EB637D8EB}"/>
              </a:ext>
            </a:extLst>
          </p:cNvPr>
          <p:cNvSpPr>
            <a:spLocks noChangeArrowheads="1"/>
          </p:cNvSpPr>
          <p:nvPr/>
        </p:nvSpPr>
        <p:spPr bwMode="auto">
          <a:xfrm>
            <a:off x="1919288" y="2254250"/>
            <a:ext cx="467995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0054" name="Rectangle 248">
            <a:extLst>
              <a:ext uri="{FF2B5EF4-FFF2-40B4-BE49-F238E27FC236}">
                <a16:creationId xmlns:a16="http://schemas.microsoft.com/office/drawing/2014/main" id="{FCDEDF1C-798E-474E-8999-46A9B4818206}"/>
              </a:ext>
            </a:extLst>
          </p:cNvPr>
          <p:cNvSpPr>
            <a:spLocks noChangeArrowheads="1"/>
          </p:cNvSpPr>
          <p:nvPr/>
        </p:nvSpPr>
        <p:spPr bwMode="auto">
          <a:xfrm>
            <a:off x="0" y="33575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0055" name="Rectangle 250">
            <a:extLst>
              <a:ext uri="{FF2B5EF4-FFF2-40B4-BE49-F238E27FC236}">
                <a16:creationId xmlns:a16="http://schemas.microsoft.com/office/drawing/2014/main" id="{539A63E6-E084-4FED-9104-54DEE05BA10E}"/>
              </a:ext>
            </a:extLst>
          </p:cNvPr>
          <p:cNvSpPr>
            <a:spLocks noChangeArrowheads="1"/>
          </p:cNvSpPr>
          <p:nvPr/>
        </p:nvSpPr>
        <p:spPr bwMode="auto">
          <a:xfrm>
            <a:off x="0" y="33575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1" name="表格 10">
            <a:extLst>
              <a:ext uri="{FF2B5EF4-FFF2-40B4-BE49-F238E27FC236}">
                <a16:creationId xmlns:a16="http://schemas.microsoft.com/office/drawing/2014/main" id="{EF93A4E4-359C-4BA8-B3C4-7DF10F1EFF1F}"/>
              </a:ext>
            </a:extLst>
          </p:cNvPr>
          <p:cNvGraphicFramePr>
            <a:graphicFrameLocks noGrp="1"/>
          </p:cNvGraphicFramePr>
          <p:nvPr>
            <p:extLst>
              <p:ext uri="{D42A27DB-BD31-4B8C-83A1-F6EECF244321}">
                <p14:modId xmlns:p14="http://schemas.microsoft.com/office/powerpoint/2010/main" val="365225416"/>
              </p:ext>
            </p:extLst>
          </p:nvPr>
        </p:nvGraphicFramePr>
        <p:xfrm>
          <a:off x="301625" y="2123851"/>
          <a:ext cx="8623300" cy="4106859"/>
        </p:xfrm>
        <a:graphic>
          <a:graphicData uri="http://schemas.openxmlformats.org/drawingml/2006/table">
            <a:tbl>
              <a:tblPr/>
              <a:tblGrid>
                <a:gridCol w="619718">
                  <a:extLst>
                    <a:ext uri="{9D8B030D-6E8A-4147-A177-3AD203B41FA5}">
                      <a16:colId xmlns:a16="http://schemas.microsoft.com/office/drawing/2014/main" val="20000"/>
                    </a:ext>
                  </a:extLst>
                </a:gridCol>
                <a:gridCol w="8003582">
                  <a:extLst>
                    <a:ext uri="{9D8B030D-6E8A-4147-A177-3AD203B41FA5}">
                      <a16:colId xmlns:a16="http://schemas.microsoft.com/office/drawing/2014/main" val="20001"/>
                    </a:ext>
                  </a:extLst>
                </a:gridCol>
              </a:tblGrid>
              <a:tr h="379674">
                <a:tc>
                  <a:txBody>
                    <a:bodyPr/>
                    <a:lstStyle/>
                    <a:p>
                      <a:pPr algn="ctr">
                        <a:spcAft>
                          <a:spcPts val="0"/>
                        </a:spcAft>
                      </a:pPr>
                      <a:r>
                        <a:rPr lang="zh-CN" sz="2000" b="1" kern="1050">
                          <a:latin typeface="Times New Roman"/>
                          <a:ea typeface="宋体"/>
                          <a:cs typeface="Times New Roman"/>
                        </a:rPr>
                        <a:t>引脚</a:t>
                      </a: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50">
                          <a:latin typeface="Times New Roman"/>
                          <a:ea typeface="宋体"/>
                          <a:cs typeface="Times New Roman"/>
                        </a:rPr>
                        <a:t>复 用 功 能</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79674">
                <a:tc>
                  <a:txBody>
                    <a:bodyPr/>
                    <a:lstStyle/>
                    <a:p>
                      <a:pPr algn="ctr">
                        <a:spcAft>
                          <a:spcPts val="0"/>
                        </a:spcAft>
                      </a:pPr>
                      <a:r>
                        <a:rPr lang="en-GB" sz="2000" b="1" kern="1050">
                          <a:latin typeface="Times New Roman"/>
                          <a:ea typeface="宋体"/>
                          <a:cs typeface="Times New Roman"/>
                        </a:rPr>
                        <a:t>P4.0</a:t>
                      </a:r>
                      <a:endParaRPr lang="zh-CN" sz="2000" b="1" kern="1050">
                        <a:latin typeface="Times New Roman"/>
                        <a:ea typeface="宋体"/>
                        <a:cs typeface="Times New Roman"/>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en-GB" sz="2000" b="1" kern="1050">
                          <a:latin typeface="Times New Roman"/>
                          <a:ea typeface="宋体"/>
                          <a:cs typeface="Times New Roman"/>
                        </a:rPr>
                        <a:t>MOSI_3</a:t>
                      </a:r>
                      <a:r>
                        <a:rPr lang="zh-CN" sz="2000" b="1" kern="1050">
                          <a:latin typeface="Times New Roman"/>
                          <a:ea typeface="宋体"/>
                          <a:cs typeface="Times New Roman"/>
                        </a:rPr>
                        <a:t>（</a:t>
                      </a:r>
                      <a:r>
                        <a:rPr lang="en-GB" sz="2000" b="1" kern="1050">
                          <a:latin typeface="Times New Roman"/>
                          <a:ea typeface="宋体"/>
                          <a:cs typeface="Times New Roman"/>
                        </a:rPr>
                        <a:t>SPI</a:t>
                      </a:r>
                      <a:r>
                        <a:rPr lang="zh-CN" sz="2000" b="1" kern="1050">
                          <a:latin typeface="Times New Roman"/>
                          <a:ea typeface="宋体"/>
                          <a:cs typeface="Times New Roman"/>
                        </a:rPr>
                        <a:t>主输出从输入第三切换引脚）</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79674">
                <a:tc>
                  <a:txBody>
                    <a:bodyPr/>
                    <a:lstStyle/>
                    <a:p>
                      <a:pPr algn="ctr">
                        <a:spcAft>
                          <a:spcPts val="0"/>
                        </a:spcAft>
                      </a:pPr>
                      <a:r>
                        <a:rPr lang="en-GB" sz="2000" b="1" kern="1050">
                          <a:latin typeface="Times New Roman"/>
                          <a:ea typeface="宋体"/>
                          <a:cs typeface="Times New Roman"/>
                        </a:rPr>
                        <a:t>P4.1</a:t>
                      </a:r>
                      <a:endParaRPr lang="zh-CN" sz="2000" b="1" kern="1050">
                        <a:latin typeface="Times New Roman"/>
                        <a:ea typeface="宋体"/>
                        <a:cs typeface="Times New Roman"/>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en-GB" sz="2000" b="1" kern="1050">
                          <a:latin typeface="Times New Roman"/>
                          <a:ea typeface="宋体"/>
                          <a:cs typeface="Times New Roman"/>
                        </a:rPr>
                        <a:t>MISO_3</a:t>
                      </a:r>
                      <a:r>
                        <a:rPr lang="zh-CN" sz="2000" b="1" kern="1050">
                          <a:latin typeface="Times New Roman"/>
                          <a:ea typeface="宋体"/>
                          <a:cs typeface="Times New Roman"/>
                        </a:rPr>
                        <a:t>（</a:t>
                      </a:r>
                      <a:r>
                        <a:rPr lang="en-GB" sz="2000" b="1" kern="1050">
                          <a:latin typeface="Times New Roman"/>
                          <a:ea typeface="宋体"/>
                          <a:cs typeface="Times New Roman"/>
                        </a:rPr>
                        <a:t>SPI</a:t>
                      </a:r>
                      <a:r>
                        <a:rPr lang="zh-CN" sz="2000" b="1" kern="1050">
                          <a:latin typeface="Times New Roman"/>
                          <a:ea typeface="宋体"/>
                          <a:cs typeface="Times New Roman"/>
                        </a:rPr>
                        <a:t>主输入从输出第三切换引脚）</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09605">
                <a:tc>
                  <a:txBody>
                    <a:bodyPr/>
                    <a:lstStyle/>
                    <a:p>
                      <a:pPr algn="ctr">
                        <a:spcAft>
                          <a:spcPts val="0"/>
                        </a:spcAft>
                      </a:pPr>
                      <a:r>
                        <a:rPr lang="en-GB" sz="2000" b="1" kern="1050">
                          <a:latin typeface="Times New Roman"/>
                          <a:ea typeface="宋体"/>
                          <a:cs typeface="Times New Roman"/>
                        </a:rPr>
                        <a:t>P4.2</a:t>
                      </a:r>
                      <a:endParaRPr lang="zh-CN" sz="2000" b="1" kern="1050">
                        <a:latin typeface="Times New Roman"/>
                        <a:ea typeface="宋体"/>
                        <a:cs typeface="Times New Roman"/>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en-US" sz="2000" b="1" kern="1050" dirty="0">
                          <a:solidFill>
                            <a:srgbClr val="FF00FF"/>
                          </a:solidFill>
                          <a:latin typeface="宋体"/>
                          <a:ea typeface="宋体"/>
                          <a:cs typeface="Times New Roman"/>
                        </a:rPr>
                        <a:t>/WR</a:t>
                      </a:r>
                      <a:r>
                        <a:rPr lang="en-US" sz="2000" b="1" kern="1050" dirty="0">
                          <a:latin typeface="宋体"/>
                          <a:ea typeface="宋体"/>
                          <a:cs typeface="Times New Roman"/>
                        </a:rPr>
                        <a:t>（外部总线写控制信号）</a:t>
                      </a:r>
                      <a:r>
                        <a:rPr lang="en-US" sz="2000" b="1" kern="1050" dirty="0">
                          <a:latin typeface="Times New Roman"/>
                          <a:ea typeface="宋体"/>
                          <a:cs typeface="Times New Roman"/>
                        </a:rPr>
                        <a:t>/PWM5_2</a:t>
                      </a:r>
                      <a:r>
                        <a:rPr lang="en-US" sz="2000" b="1" kern="1050" dirty="0">
                          <a:latin typeface="宋体"/>
                          <a:ea typeface="宋体"/>
                          <a:cs typeface="Times New Roman"/>
                        </a:rPr>
                        <a:t>（</a:t>
                      </a:r>
                      <a:r>
                        <a:rPr lang="en-GB" sz="2000" b="1" kern="1050" dirty="0">
                          <a:latin typeface="Times New Roman"/>
                          <a:ea typeface="宋体"/>
                          <a:cs typeface="Times New Roman"/>
                        </a:rPr>
                        <a:t>PWM</a:t>
                      </a:r>
                      <a:r>
                        <a:rPr lang="en-US" sz="2000" b="1" kern="1050" dirty="0" err="1">
                          <a:latin typeface="宋体"/>
                          <a:ea typeface="宋体"/>
                          <a:cs typeface="Times New Roman"/>
                        </a:rPr>
                        <a:t>输出通道</a:t>
                      </a:r>
                      <a:r>
                        <a:rPr lang="en-GB" sz="2000" b="1" kern="1050" dirty="0">
                          <a:latin typeface="Times New Roman"/>
                          <a:ea typeface="宋体"/>
                          <a:cs typeface="Times New Roman"/>
                        </a:rPr>
                        <a:t>5</a:t>
                      </a:r>
                      <a:r>
                        <a:rPr lang="en-US" sz="2000" b="1" kern="1050" dirty="0" err="1">
                          <a:latin typeface="宋体"/>
                          <a:ea typeface="宋体"/>
                          <a:cs typeface="Times New Roman"/>
                        </a:rPr>
                        <a:t>第二切换引脚，上电后默认为高阻输入</a:t>
                      </a:r>
                      <a:r>
                        <a:rPr lang="en-US" sz="2000" b="1" kern="1050" dirty="0">
                          <a:latin typeface="宋体"/>
                          <a:ea typeface="宋体"/>
                          <a:cs typeface="Times New Roman"/>
                        </a:rPr>
                        <a:t>）</a:t>
                      </a:r>
                      <a:endParaRPr lang="en-US" sz="2000" b="1" kern="1050" dirty="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79674">
                <a:tc>
                  <a:txBody>
                    <a:bodyPr/>
                    <a:lstStyle/>
                    <a:p>
                      <a:pPr algn="ctr">
                        <a:spcAft>
                          <a:spcPts val="0"/>
                        </a:spcAft>
                      </a:pPr>
                      <a:r>
                        <a:rPr lang="en-GB" sz="2000" b="1" kern="1050">
                          <a:latin typeface="Times New Roman"/>
                          <a:ea typeface="宋体"/>
                          <a:cs typeface="Times New Roman"/>
                        </a:rPr>
                        <a:t>P4.3</a:t>
                      </a:r>
                      <a:endParaRPr lang="zh-CN" sz="2000" b="1" kern="1050">
                        <a:latin typeface="Times New Roman"/>
                        <a:ea typeface="宋体"/>
                        <a:cs typeface="Times New Roman"/>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en-GB" sz="2000" b="1" kern="1050">
                          <a:latin typeface="Times New Roman"/>
                          <a:ea typeface="宋体"/>
                          <a:cs typeface="Times New Roman"/>
                        </a:rPr>
                        <a:t>SCLK_3</a:t>
                      </a:r>
                      <a:r>
                        <a:rPr lang="zh-CN" sz="2000" b="1" kern="1050">
                          <a:latin typeface="Times New Roman"/>
                          <a:ea typeface="宋体"/>
                          <a:cs typeface="Times New Roman"/>
                        </a:rPr>
                        <a:t>（</a:t>
                      </a:r>
                      <a:r>
                        <a:rPr lang="en-GB" sz="2000" b="1" kern="1050">
                          <a:latin typeface="Times New Roman"/>
                          <a:ea typeface="宋体"/>
                          <a:cs typeface="Times New Roman"/>
                        </a:rPr>
                        <a:t>SPI</a:t>
                      </a:r>
                      <a:r>
                        <a:rPr lang="zh-CN" sz="2000" b="1" kern="1050">
                          <a:latin typeface="Times New Roman"/>
                          <a:ea typeface="宋体"/>
                          <a:cs typeface="Times New Roman"/>
                        </a:rPr>
                        <a:t>时钟第三切换引脚）</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09605">
                <a:tc>
                  <a:txBody>
                    <a:bodyPr/>
                    <a:lstStyle/>
                    <a:p>
                      <a:pPr algn="ctr">
                        <a:spcAft>
                          <a:spcPts val="0"/>
                        </a:spcAft>
                      </a:pPr>
                      <a:r>
                        <a:rPr lang="en-GB" sz="2000" b="1" kern="1050">
                          <a:latin typeface="Times New Roman"/>
                          <a:ea typeface="宋体"/>
                          <a:cs typeface="Times New Roman"/>
                        </a:rPr>
                        <a:t>P4.4</a:t>
                      </a:r>
                      <a:endParaRPr lang="zh-CN" sz="2000" b="1" kern="1050">
                        <a:latin typeface="Times New Roman"/>
                        <a:ea typeface="宋体"/>
                        <a:cs typeface="Times New Roman"/>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en-US" sz="2000" b="1" kern="1050" dirty="0">
                          <a:solidFill>
                            <a:srgbClr val="FF00FF"/>
                          </a:solidFill>
                          <a:latin typeface="宋体"/>
                          <a:ea typeface="宋体"/>
                          <a:cs typeface="Times New Roman"/>
                        </a:rPr>
                        <a:t>/RD</a:t>
                      </a:r>
                      <a:r>
                        <a:rPr lang="en-US" sz="2000" b="1" kern="1050" dirty="0">
                          <a:latin typeface="宋体"/>
                          <a:ea typeface="宋体"/>
                          <a:cs typeface="Times New Roman"/>
                        </a:rPr>
                        <a:t>（外部总线读控制信号）</a:t>
                      </a:r>
                      <a:r>
                        <a:rPr lang="en-US" sz="2000" b="1" kern="1050" dirty="0">
                          <a:latin typeface="Times New Roman"/>
                          <a:ea typeface="宋体"/>
                          <a:cs typeface="Times New Roman"/>
                        </a:rPr>
                        <a:t>/PWM4_2</a:t>
                      </a:r>
                      <a:r>
                        <a:rPr lang="en-US" sz="2000" b="1" kern="1050" dirty="0">
                          <a:latin typeface="宋体"/>
                          <a:ea typeface="宋体"/>
                          <a:cs typeface="Times New Roman"/>
                        </a:rPr>
                        <a:t>（</a:t>
                      </a:r>
                      <a:r>
                        <a:rPr lang="en-GB" sz="2000" b="1" kern="1050" dirty="0">
                          <a:latin typeface="Times New Roman"/>
                          <a:ea typeface="宋体"/>
                          <a:cs typeface="Times New Roman"/>
                        </a:rPr>
                        <a:t>PWM</a:t>
                      </a:r>
                      <a:r>
                        <a:rPr lang="en-US" sz="2000" b="1" kern="1050" dirty="0" err="1">
                          <a:latin typeface="宋体"/>
                          <a:ea typeface="宋体"/>
                          <a:cs typeface="Times New Roman"/>
                        </a:rPr>
                        <a:t>输出通道</a:t>
                      </a:r>
                      <a:r>
                        <a:rPr lang="en-GB" sz="2000" b="1" kern="1050" dirty="0">
                          <a:latin typeface="Times New Roman"/>
                          <a:ea typeface="宋体"/>
                          <a:cs typeface="Times New Roman"/>
                        </a:rPr>
                        <a:t>4</a:t>
                      </a:r>
                      <a:r>
                        <a:rPr lang="en-US" sz="2000" b="1" kern="1050" dirty="0" err="1">
                          <a:latin typeface="宋体"/>
                          <a:ea typeface="宋体"/>
                          <a:cs typeface="Times New Roman"/>
                        </a:rPr>
                        <a:t>第二切换引脚，上电后默认为高阻输入</a:t>
                      </a:r>
                      <a:r>
                        <a:rPr lang="en-US" sz="2000" b="1" kern="1050" dirty="0">
                          <a:latin typeface="宋体"/>
                          <a:ea typeface="宋体"/>
                          <a:cs typeface="Times New Roman"/>
                        </a:rPr>
                        <a:t>）</a:t>
                      </a:r>
                      <a:endParaRPr lang="en-US" sz="2000" b="1" kern="1050" dirty="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609605">
                <a:tc>
                  <a:txBody>
                    <a:bodyPr/>
                    <a:lstStyle/>
                    <a:p>
                      <a:pPr algn="ctr">
                        <a:spcAft>
                          <a:spcPts val="0"/>
                        </a:spcAft>
                      </a:pPr>
                      <a:r>
                        <a:rPr lang="en-GB" sz="2000" b="1" kern="1050">
                          <a:latin typeface="Times New Roman"/>
                          <a:ea typeface="宋体"/>
                          <a:cs typeface="Times New Roman"/>
                        </a:rPr>
                        <a:t>P4.5</a:t>
                      </a:r>
                      <a:endParaRPr lang="zh-CN" sz="2000" b="1" kern="1050">
                        <a:latin typeface="Times New Roman"/>
                        <a:ea typeface="宋体"/>
                        <a:cs typeface="Times New Roman"/>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en-GB" sz="2000" b="1" kern="1050">
                          <a:solidFill>
                            <a:srgbClr val="FF00FF"/>
                          </a:solidFill>
                          <a:latin typeface="Times New Roman"/>
                          <a:ea typeface="宋体"/>
                          <a:cs typeface="Times New Roman"/>
                        </a:rPr>
                        <a:t>ALE</a:t>
                      </a:r>
                      <a:r>
                        <a:rPr lang="zh-CN" sz="2000" b="1" kern="1050">
                          <a:latin typeface="Times New Roman"/>
                          <a:ea typeface="宋体"/>
                          <a:cs typeface="Times New Roman"/>
                        </a:rPr>
                        <a:t>（地址锁存控制信号，主要用于外部总线扩展）</a:t>
                      </a:r>
                      <a:r>
                        <a:rPr lang="en-US" sz="2000" b="1" kern="1050">
                          <a:latin typeface="Times New Roman"/>
                          <a:ea typeface="宋体"/>
                          <a:cs typeface="Times New Roman"/>
                        </a:rPr>
                        <a:t>/PWM3_2</a:t>
                      </a:r>
                      <a:r>
                        <a:rPr lang="zh-CN" sz="2000" b="1" kern="1050">
                          <a:latin typeface="Times New Roman"/>
                          <a:ea typeface="宋体"/>
                          <a:cs typeface="Times New Roman"/>
                        </a:rPr>
                        <a:t>（</a:t>
                      </a:r>
                      <a:r>
                        <a:rPr lang="en-GB" sz="2000" b="1" kern="1050">
                          <a:latin typeface="Times New Roman"/>
                          <a:ea typeface="宋体"/>
                          <a:cs typeface="Times New Roman"/>
                        </a:rPr>
                        <a:t>PWM</a:t>
                      </a:r>
                      <a:r>
                        <a:rPr lang="zh-CN" sz="2000" b="1" kern="1050">
                          <a:latin typeface="Times New Roman"/>
                          <a:ea typeface="宋体"/>
                          <a:cs typeface="Times New Roman"/>
                        </a:rPr>
                        <a:t>输出通道</a:t>
                      </a:r>
                      <a:r>
                        <a:rPr lang="en-GB" sz="2000" b="1" kern="1050">
                          <a:latin typeface="Times New Roman"/>
                          <a:ea typeface="宋体"/>
                          <a:cs typeface="Times New Roman"/>
                        </a:rPr>
                        <a:t>3</a:t>
                      </a:r>
                      <a:r>
                        <a:rPr lang="zh-CN" sz="2000" b="1" kern="1050">
                          <a:latin typeface="Times New Roman"/>
                          <a:ea typeface="宋体"/>
                          <a:cs typeface="Times New Roman"/>
                        </a:rPr>
                        <a:t>第二切换引脚，上电后默认为高阻输入）</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79674">
                <a:tc>
                  <a:txBody>
                    <a:bodyPr/>
                    <a:lstStyle/>
                    <a:p>
                      <a:pPr algn="ctr">
                        <a:spcAft>
                          <a:spcPts val="0"/>
                        </a:spcAft>
                      </a:pPr>
                      <a:r>
                        <a:rPr lang="en-GB" sz="2000" b="1" kern="1050">
                          <a:latin typeface="Times New Roman"/>
                          <a:ea typeface="宋体"/>
                          <a:cs typeface="Times New Roman"/>
                        </a:rPr>
                        <a:t>P4.6</a:t>
                      </a:r>
                      <a:endParaRPr lang="zh-CN" sz="2000" b="1" kern="1050">
                        <a:latin typeface="Times New Roman"/>
                        <a:ea typeface="宋体"/>
                        <a:cs typeface="Times New Roman"/>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en-GB" sz="2000" b="1" kern="1050">
                          <a:latin typeface="Times New Roman"/>
                          <a:ea typeface="宋体"/>
                          <a:cs typeface="Times New Roman"/>
                        </a:rPr>
                        <a:t>RXD2_2</a:t>
                      </a:r>
                      <a:r>
                        <a:rPr lang="zh-CN" sz="2000" b="1" kern="1050">
                          <a:latin typeface="Times New Roman"/>
                          <a:ea typeface="宋体"/>
                          <a:cs typeface="Times New Roman"/>
                        </a:rPr>
                        <a:t>（串口</a:t>
                      </a:r>
                      <a:r>
                        <a:rPr lang="en-GB" sz="2000" b="1" kern="1050">
                          <a:latin typeface="Times New Roman"/>
                          <a:ea typeface="宋体"/>
                          <a:cs typeface="Times New Roman"/>
                        </a:rPr>
                        <a:t>2</a:t>
                      </a:r>
                      <a:r>
                        <a:rPr lang="zh-CN" sz="2000" b="1" kern="1050">
                          <a:latin typeface="Times New Roman"/>
                          <a:ea typeface="宋体"/>
                          <a:cs typeface="Times New Roman"/>
                        </a:rPr>
                        <a:t>数据接收端第二切换引脚）</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79674">
                <a:tc>
                  <a:txBody>
                    <a:bodyPr/>
                    <a:lstStyle/>
                    <a:p>
                      <a:pPr algn="ctr">
                        <a:spcAft>
                          <a:spcPts val="0"/>
                        </a:spcAft>
                      </a:pPr>
                      <a:r>
                        <a:rPr lang="en-GB" sz="2000" b="1" kern="1050">
                          <a:latin typeface="Times New Roman"/>
                          <a:ea typeface="宋体"/>
                          <a:cs typeface="Times New Roman"/>
                        </a:rPr>
                        <a:t>P4.7</a:t>
                      </a:r>
                      <a:endParaRPr lang="zh-CN" sz="2000" b="1" kern="1050">
                        <a:latin typeface="Times New Roman"/>
                        <a:ea typeface="宋体"/>
                        <a:cs typeface="Times New Roman"/>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en-GB" sz="2000" b="1" kern="1050" dirty="0">
                          <a:latin typeface="Times New Roman"/>
                          <a:ea typeface="宋体"/>
                          <a:cs typeface="Times New Roman"/>
                        </a:rPr>
                        <a:t>TXD2_2</a:t>
                      </a:r>
                      <a:r>
                        <a:rPr lang="zh-CN" sz="2000" b="1" kern="1050" dirty="0">
                          <a:latin typeface="Times New Roman"/>
                          <a:ea typeface="宋体"/>
                          <a:cs typeface="Times New Roman"/>
                        </a:rPr>
                        <a:t>（串口</a:t>
                      </a:r>
                      <a:r>
                        <a:rPr lang="en-GB" sz="2000" b="1" kern="1050" dirty="0">
                          <a:latin typeface="Times New Roman"/>
                          <a:ea typeface="宋体"/>
                          <a:cs typeface="Times New Roman"/>
                        </a:rPr>
                        <a:t>2</a:t>
                      </a:r>
                      <a:r>
                        <a:rPr lang="zh-CN" sz="2000" b="1" kern="1050" dirty="0">
                          <a:latin typeface="Times New Roman"/>
                          <a:ea typeface="宋体"/>
                          <a:cs typeface="Times New Roman"/>
                        </a:rPr>
                        <a:t>数据发送端第二切换引脚）</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130089" name="标题 1">
            <a:extLst>
              <a:ext uri="{FF2B5EF4-FFF2-40B4-BE49-F238E27FC236}">
                <a16:creationId xmlns:a16="http://schemas.microsoft.com/office/drawing/2014/main" id="{B05213E4-083B-473A-B292-10E15B9D11F2}"/>
              </a:ext>
            </a:extLst>
          </p:cNvPr>
          <p:cNvSpPr>
            <a:spLocks noGrp="1" noChangeArrowheads="1"/>
          </p:cNvSpPr>
          <p:nvPr>
            <p:ph type="title"/>
          </p:nvPr>
        </p:nvSpPr>
        <p:spPr>
          <a:xfrm>
            <a:off x="301625" y="211138"/>
            <a:ext cx="8229600" cy="650875"/>
          </a:xfrm>
        </p:spPr>
        <p:txBody>
          <a:bodyPr>
            <a:noAutofit/>
          </a:bodyPr>
          <a:lstStyle/>
          <a:p>
            <a:pPr eaLnBrk="1" hangingPunct="1"/>
            <a:r>
              <a:rPr lang="en-US" altLang="zh-CN" sz="4000" dirty="0">
                <a:solidFill>
                  <a:srgbClr val="C00000"/>
                </a:solidFill>
                <a:latin typeface="Times New Roman" panose="02020603050405020304" pitchFamily="18" charset="0"/>
                <a:cs typeface="Times New Roman" panose="02020603050405020304" pitchFamily="18" charset="0"/>
              </a:rPr>
              <a:t>3.   I/O</a:t>
            </a:r>
            <a:r>
              <a:rPr lang="zh-CN" altLang="en-US" sz="4000" dirty="0">
                <a:solidFill>
                  <a:srgbClr val="C00000"/>
                </a:solidFill>
                <a:latin typeface="Times New Roman" panose="02020603050405020304" pitchFamily="18" charset="0"/>
                <a:cs typeface="Times New Roman" panose="02020603050405020304" pitchFamily="18" charset="0"/>
              </a:rPr>
              <a:t>口的复用功能</a:t>
            </a:r>
            <a:r>
              <a:rPr lang="en-US" altLang="zh-CN" sz="4000" dirty="0">
                <a:solidFill>
                  <a:srgbClr val="C00000"/>
                </a:solidFill>
                <a:latin typeface="Times New Roman" panose="02020603050405020304" pitchFamily="18" charset="0"/>
                <a:cs typeface="Times New Roman" panose="02020603050405020304" pitchFamily="18" charset="0"/>
              </a:rPr>
              <a:t>:   </a:t>
            </a:r>
            <a:r>
              <a:rPr lang="zh-CN" altLang="en-US" sz="4000" dirty="0">
                <a:solidFill>
                  <a:srgbClr val="FF0000"/>
                </a:solidFill>
                <a:latin typeface="Times New Roman" panose="02020603050405020304" pitchFamily="18" charset="0"/>
                <a:cs typeface="Times New Roman" panose="02020603050405020304" pitchFamily="18" charset="0"/>
              </a:rPr>
              <a:t>（</a:t>
            </a:r>
            <a:r>
              <a:rPr lang="en-US" altLang="zh-CN" sz="4000" dirty="0">
                <a:solidFill>
                  <a:srgbClr val="FF0000"/>
                </a:solidFill>
                <a:latin typeface="Times New Roman" panose="02020603050405020304" pitchFamily="18" charset="0"/>
                <a:cs typeface="Times New Roman" panose="02020603050405020304" pitchFamily="18" charset="0"/>
              </a:rPr>
              <a:t>5</a:t>
            </a:r>
            <a:r>
              <a:rPr lang="zh-CN" altLang="en-US" sz="4000" dirty="0">
                <a:solidFill>
                  <a:srgbClr val="FF0000"/>
                </a:solidFill>
                <a:latin typeface="Times New Roman" panose="02020603050405020304" pitchFamily="18" charset="0"/>
                <a:cs typeface="Times New Roman" panose="02020603050405020304" pitchFamily="18" charset="0"/>
              </a:rPr>
              <a:t>）</a:t>
            </a:r>
            <a:r>
              <a:rPr lang="en-US" altLang="zh-CN" sz="4000" dirty="0">
                <a:solidFill>
                  <a:srgbClr val="C00000"/>
                </a:solidFill>
                <a:latin typeface="Times New Roman" panose="02020603050405020304" pitchFamily="18" charset="0"/>
                <a:cs typeface="Times New Roman" panose="02020603050405020304" pitchFamily="18" charset="0"/>
              </a:rPr>
              <a:t>   </a:t>
            </a:r>
            <a:r>
              <a:rPr lang="en-GB" altLang="zh-CN" sz="4000" dirty="0">
                <a:solidFill>
                  <a:srgbClr val="FF0000"/>
                </a:solidFill>
              </a:rPr>
              <a:t>P4</a:t>
            </a:r>
            <a:r>
              <a:rPr lang="zh-CN" altLang="en-GB" sz="4000" dirty="0">
                <a:solidFill>
                  <a:srgbClr val="FF0000"/>
                </a:solidFill>
              </a:rPr>
              <a:t>口</a:t>
            </a:r>
            <a:endParaRPr lang="zh-CN" altLang="en-US" sz="4000" dirty="0">
              <a:solidFill>
                <a:srgbClr val="FF0000"/>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315" name="Rectangle 3">
            <a:extLst>
              <a:ext uri="{FF2B5EF4-FFF2-40B4-BE49-F238E27FC236}">
                <a16:creationId xmlns:a16="http://schemas.microsoft.com/office/drawing/2014/main" id="{804DFA1A-0419-49FC-B367-EDA2C6D621DF}"/>
              </a:ext>
            </a:extLst>
          </p:cNvPr>
          <p:cNvSpPr>
            <a:spLocks noGrp="1" noChangeArrowheads="1"/>
          </p:cNvSpPr>
          <p:nvPr>
            <p:ph type="body" idx="1"/>
          </p:nvPr>
        </p:nvSpPr>
        <p:spPr>
          <a:xfrm>
            <a:off x="538842" y="1432832"/>
            <a:ext cx="8172451" cy="3751489"/>
          </a:xfrm>
        </p:spPr>
        <p:txBody>
          <a:bodyPr/>
          <a:lstStyle/>
          <a:p>
            <a:pPr lvl="1" eaLnBrk="1" hangingPunct="1">
              <a:lnSpc>
                <a:spcPct val="105000"/>
              </a:lnSpc>
              <a:spcBef>
                <a:spcPts val="0"/>
              </a:spcBef>
              <a:spcAft>
                <a:spcPts val="1200"/>
              </a:spcAft>
              <a:defRPr/>
            </a:pPr>
            <a:r>
              <a:rPr lang="en-US" altLang="zh-CN" dirty="0">
                <a:solidFill>
                  <a:srgbClr val="FF00FF"/>
                </a:solidFill>
              </a:rPr>
              <a:t>P5.0</a:t>
            </a:r>
            <a:r>
              <a:rPr lang="zh-CN" altLang="en-US" dirty="0">
                <a:solidFill>
                  <a:srgbClr val="3333FF"/>
                </a:solidFill>
              </a:rPr>
              <a:t>可复用为</a:t>
            </a:r>
            <a:r>
              <a:rPr lang="en-US" altLang="zh-CN" dirty="0">
                <a:solidFill>
                  <a:srgbClr val="3333FF"/>
                </a:solidFill>
              </a:rPr>
              <a:t>RxD3_2, </a:t>
            </a:r>
            <a:r>
              <a:rPr lang="en-US" altLang="zh-CN" dirty="0">
                <a:solidFill>
                  <a:srgbClr val="FF00FF"/>
                </a:solidFill>
              </a:rPr>
              <a:t>P5.1</a:t>
            </a:r>
            <a:r>
              <a:rPr lang="zh-CN" altLang="en-US" dirty="0">
                <a:solidFill>
                  <a:srgbClr val="3333FF"/>
                </a:solidFill>
              </a:rPr>
              <a:t>可复用为</a:t>
            </a:r>
            <a:r>
              <a:rPr lang="en-US" altLang="zh-CN" dirty="0">
                <a:solidFill>
                  <a:srgbClr val="3333FF"/>
                </a:solidFill>
              </a:rPr>
              <a:t>TxD3_2, </a:t>
            </a:r>
            <a:r>
              <a:rPr lang="en-US" altLang="zh-CN" dirty="0">
                <a:solidFill>
                  <a:srgbClr val="FF00FF"/>
                </a:solidFill>
              </a:rPr>
              <a:t>P5.2</a:t>
            </a:r>
            <a:r>
              <a:rPr lang="zh-CN" altLang="en-US" dirty="0">
                <a:solidFill>
                  <a:srgbClr val="3333FF"/>
                </a:solidFill>
              </a:rPr>
              <a:t>可复用为</a:t>
            </a:r>
            <a:r>
              <a:rPr lang="en-US" altLang="zh-CN" dirty="0">
                <a:solidFill>
                  <a:srgbClr val="3333FF"/>
                </a:solidFill>
              </a:rPr>
              <a:t>RxD4_2, </a:t>
            </a:r>
            <a:r>
              <a:rPr lang="en-US" altLang="zh-CN" dirty="0">
                <a:solidFill>
                  <a:srgbClr val="FF00FF"/>
                </a:solidFill>
              </a:rPr>
              <a:t>P5.3</a:t>
            </a:r>
            <a:r>
              <a:rPr lang="zh-CN" altLang="en-US" dirty="0">
                <a:solidFill>
                  <a:srgbClr val="3333FF"/>
                </a:solidFill>
              </a:rPr>
              <a:t>可复用为</a:t>
            </a:r>
            <a:r>
              <a:rPr lang="en-US" altLang="zh-CN" dirty="0">
                <a:solidFill>
                  <a:srgbClr val="3333FF"/>
                </a:solidFill>
              </a:rPr>
              <a:t>TxD4_2</a:t>
            </a:r>
            <a:r>
              <a:rPr lang="en-US" altLang="zh-CN" dirty="0">
                <a:solidFill>
                  <a:schemeClr val="accent2"/>
                </a:solidFill>
              </a:rPr>
              <a:t>(</a:t>
            </a:r>
            <a:r>
              <a:rPr lang="en-US" altLang="zh-CN" dirty="0">
                <a:solidFill>
                  <a:srgbClr val="FF00FF"/>
                </a:solidFill>
              </a:rPr>
              <a:t>P5.0,P5.1, P5.2,P5.3</a:t>
            </a:r>
            <a:r>
              <a:rPr lang="zh-CN" altLang="en-US" dirty="0">
                <a:solidFill>
                  <a:srgbClr val="FF0000"/>
                </a:solidFill>
              </a:rPr>
              <a:t>只在</a:t>
            </a:r>
            <a:r>
              <a:rPr lang="en-US" altLang="zh-CN" dirty="0">
                <a:solidFill>
                  <a:srgbClr val="FF0000"/>
                </a:solidFill>
              </a:rPr>
              <a:t>48</a:t>
            </a:r>
            <a:r>
              <a:rPr lang="zh-CN" altLang="en-US" dirty="0">
                <a:solidFill>
                  <a:srgbClr val="FF0000"/>
                </a:solidFill>
              </a:rPr>
              <a:t>引脚和</a:t>
            </a:r>
            <a:r>
              <a:rPr lang="en-US" altLang="zh-CN" dirty="0">
                <a:solidFill>
                  <a:srgbClr val="FF0000"/>
                </a:solidFill>
              </a:rPr>
              <a:t>64</a:t>
            </a:r>
            <a:r>
              <a:rPr lang="zh-CN" altLang="en-US" dirty="0">
                <a:solidFill>
                  <a:srgbClr val="FF0000"/>
                </a:solidFill>
              </a:rPr>
              <a:t>引脚封装的芯片上才有</a:t>
            </a:r>
            <a:r>
              <a:rPr lang="en-US" altLang="zh-CN" dirty="0">
                <a:solidFill>
                  <a:schemeClr val="accent2"/>
                </a:solidFill>
              </a:rPr>
              <a:t>)</a:t>
            </a:r>
            <a:r>
              <a:rPr lang="zh-CN" altLang="en-US" dirty="0">
                <a:solidFill>
                  <a:schemeClr val="accent2"/>
                </a:solidFill>
              </a:rPr>
              <a:t>。</a:t>
            </a:r>
            <a:endParaRPr lang="en-US" altLang="zh-CN" dirty="0">
              <a:solidFill>
                <a:schemeClr val="accent2"/>
              </a:solidFill>
            </a:endParaRPr>
          </a:p>
          <a:p>
            <a:pPr lvl="1" eaLnBrk="1" hangingPunct="1">
              <a:lnSpc>
                <a:spcPct val="105000"/>
              </a:lnSpc>
              <a:spcBef>
                <a:spcPts val="0"/>
              </a:spcBef>
              <a:spcAft>
                <a:spcPts val="1200"/>
              </a:spcAft>
              <a:defRPr/>
            </a:pPr>
            <a:r>
              <a:rPr lang="en-US" altLang="zh-CN" dirty="0">
                <a:solidFill>
                  <a:srgbClr val="FF0000"/>
                </a:solidFill>
              </a:rPr>
              <a:t>P5.4</a:t>
            </a:r>
            <a:r>
              <a:rPr lang="zh-CN" altLang="en-US" dirty="0">
                <a:solidFill>
                  <a:schemeClr val="accent2"/>
                </a:solidFill>
              </a:rPr>
              <a:t>可复用为</a:t>
            </a:r>
            <a:r>
              <a:rPr lang="en-US" altLang="zh-CN" dirty="0">
                <a:solidFill>
                  <a:srgbClr val="FF0000"/>
                </a:solidFill>
              </a:rPr>
              <a:t>RST</a:t>
            </a:r>
            <a:r>
              <a:rPr lang="zh-CN" altLang="en-US" dirty="0">
                <a:solidFill>
                  <a:srgbClr val="FF0000"/>
                </a:solidFill>
              </a:rPr>
              <a:t>（复位脚）</a:t>
            </a:r>
            <a:r>
              <a:rPr lang="en-US" altLang="zh-CN" dirty="0">
                <a:solidFill>
                  <a:schemeClr val="accent2"/>
                </a:solidFill>
              </a:rPr>
              <a:t>/ SYSCLKO</a:t>
            </a:r>
            <a:r>
              <a:rPr lang="zh-CN" altLang="en-US" dirty="0">
                <a:solidFill>
                  <a:schemeClr val="accent2"/>
                </a:solidFill>
              </a:rPr>
              <a:t>（系统时钟输出引脚）</a:t>
            </a:r>
            <a:r>
              <a:rPr lang="en-US" altLang="zh-CN" dirty="0">
                <a:solidFill>
                  <a:schemeClr val="accent2"/>
                </a:solidFill>
              </a:rPr>
              <a:t>/SS_3</a:t>
            </a:r>
            <a:r>
              <a:rPr lang="zh-CN" altLang="en-US" dirty="0">
                <a:solidFill>
                  <a:schemeClr val="accent2"/>
                </a:solidFill>
              </a:rPr>
              <a:t>（</a:t>
            </a:r>
            <a:r>
              <a:rPr lang="en-US" altLang="zh-CN" dirty="0">
                <a:solidFill>
                  <a:schemeClr val="accent2"/>
                </a:solidFill>
              </a:rPr>
              <a:t>SPI</a:t>
            </a:r>
            <a:r>
              <a:rPr lang="zh-CN" altLang="en-US" dirty="0">
                <a:solidFill>
                  <a:schemeClr val="accent2"/>
                </a:solidFill>
              </a:rPr>
              <a:t>接口的从机选择信号第三切换引脚）</a:t>
            </a:r>
            <a:r>
              <a:rPr lang="en-US" altLang="zh-CN" dirty="0">
                <a:solidFill>
                  <a:schemeClr val="accent2"/>
                </a:solidFill>
              </a:rPr>
              <a:t>/CMP-</a:t>
            </a:r>
            <a:r>
              <a:rPr lang="zh-CN" altLang="en-US" dirty="0">
                <a:solidFill>
                  <a:schemeClr val="accent2"/>
                </a:solidFill>
              </a:rPr>
              <a:t>（比较器负极输入端，用于该功能时，该端口需要设置为高阻输入）。</a:t>
            </a:r>
          </a:p>
          <a:p>
            <a:pPr lvl="1" eaLnBrk="1" hangingPunct="1">
              <a:lnSpc>
                <a:spcPct val="105000"/>
              </a:lnSpc>
              <a:spcBef>
                <a:spcPts val="0"/>
              </a:spcBef>
              <a:spcAft>
                <a:spcPts val="1200"/>
              </a:spcAft>
              <a:defRPr/>
            </a:pPr>
            <a:r>
              <a:rPr lang="en-US" altLang="zh-CN" dirty="0">
                <a:solidFill>
                  <a:srgbClr val="FF0000"/>
                </a:solidFill>
              </a:rPr>
              <a:t>P5.5</a:t>
            </a:r>
            <a:r>
              <a:rPr lang="zh-CN" altLang="en-US" dirty="0">
                <a:solidFill>
                  <a:schemeClr val="accent2"/>
                </a:solidFill>
              </a:rPr>
              <a:t>可复用为</a:t>
            </a:r>
            <a:r>
              <a:rPr lang="en-US" altLang="zh-CN" dirty="0">
                <a:solidFill>
                  <a:srgbClr val="FF0000"/>
                </a:solidFill>
              </a:rPr>
              <a:t>CMP+</a:t>
            </a:r>
            <a:r>
              <a:rPr lang="zh-CN" altLang="en-US" dirty="0">
                <a:solidFill>
                  <a:schemeClr val="accent2"/>
                </a:solidFill>
              </a:rPr>
              <a:t>（</a:t>
            </a:r>
            <a:r>
              <a:rPr lang="zh-CN" altLang="en-US" dirty="0">
                <a:solidFill>
                  <a:srgbClr val="FF0000"/>
                </a:solidFill>
              </a:rPr>
              <a:t>比较器正极输入端</a:t>
            </a:r>
            <a:r>
              <a:rPr lang="zh-CN" altLang="en-US" dirty="0">
                <a:solidFill>
                  <a:schemeClr val="accent2"/>
                </a:solidFill>
              </a:rPr>
              <a:t>，用于该功能时，该端口需要设置为高阻输入）。</a:t>
            </a:r>
            <a:endParaRPr lang="en-US" altLang="zh-CN" dirty="0">
              <a:solidFill>
                <a:schemeClr val="accent2"/>
              </a:solidFill>
            </a:endParaRPr>
          </a:p>
          <a:p>
            <a:pPr lvl="1" eaLnBrk="1" hangingPunct="1">
              <a:lnSpc>
                <a:spcPct val="105000"/>
              </a:lnSpc>
              <a:spcBef>
                <a:spcPts val="0"/>
              </a:spcBef>
              <a:spcAft>
                <a:spcPts val="1200"/>
              </a:spcAft>
              <a:defRPr/>
            </a:pPr>
            <a:r>
              <a:rPr lang="en-US" altLang="zh-CN" dirty="0">
                <a:solidFill>
                  <a:srgbClr val="FF00FF"/>
                </a:solidFill>
              </a:rPr>
              <a:t>P6</a:t>
            </a:r>
            <a:r>
              <a:rPr lang="zh-CN" altLang="en-US" dirty="0">
                <a:solidFill>
                  <a:srgbClr val="FF00FF"/>
                </a:solidFill>
              </a:rPr>
              <a:t>和</a:t>
            </a:r>
            <a:r>
              <a:rPr lang="en-US" altLang="zh-CN" dirty="0">
                <a:solidFill>
                  <a:srgbClr val="FF00FF"/>
                </a:solidFill>
              </a:rPr>
              <a:t>P7</a:t>
            </a:r>
            <a:r>
              <a:rPr lang="zh-CN" altLang="en-US" dirty="0">
                <a:solidFill>
                  <a:srgbClr val="FF00FF"/>
                </a:solidFill>
              </a:rPr>
              <a:t>口</a:t>
            </a:r>
            <a:r>
              <a:rPr lang="zh-CN" altLang="en-US" dirty="0">
                <a:solidFill>
                  <a:schemeClr val="accent2"/>
                </a:solidFill>
              </a:rPr>
              <a:t>没有复用功能</a:t>
            </a:r>
            <a:r>
              <a:rPr lang="en-US" altLang="zh-CN" dirty="0">
                <a:solidFill>
                  <a:schemeClr val="accent2"/>
                </a:solidFill>
              </a:rPr>
              <a:t>(</a:t>
            </a:r>
            <a:r>
              <a:rPr lang="zh-CN" altLang="en-US" dirty="0">
                <a:solidFill>
                  <a:srgbClr val="FF00FF"/>
                </a:solidFill>
              </a:rPr>
              <a:t>只在</a:t>
            </a:r>
            <a:r>
              <a:rPr lang="en-US" altLang="zh-CN" dirty="0">
                <a:solidFill>
                  <a:srgbClr val="FF00FF"/>
                </a:solidFill>
              </a:rPr>
              <a:t>64</a:t>
            </a:r>
            <a:r>
              <a:rPr lang="zh-CN" altLang="en-US" dirty="0">
                <a:solidFill>
                  <a:srgbClr val="FF00FF"/>
                </a:solidFill>
              </a:rPr>
              <a:t>引脚封装的芯片上才有</a:t>
            </a:r>
            <a:r>
              <a:rPr lang="en-US" altLang="zh-CN" dirty="0">
                <a:solidFill>
                  <a:schemeClr val="accent2"/>
                </a:solidFill>
              </a:rPr>
              <a:t>)</a:t>
            </a:r>
            <a:r>
              <a:rPr lang="zh-CN" altLang="en-US" dirty="0">
                <a:solidFill>
                  <a:schemeClr val="accent2"/>
                </a:solidFill>
              </a:rPr>
              <a:t>。</a:t>
            </a:r>
          </a:p>
        </p:txBody>
      </p:sp>
      <p:sp>
        <p:nvSpPr>
          <p:cNvPr id="131076" name="标题 1">
            <a:extLst>
              <a:ext uri="{FF2B5EF4-FFF2-40B4-BE49-F238E27FC236}">
                <a16:creationId xmlns:a16="http://schemas.microsoft.com/office/drawing/2014/main" id="{67352C2B-A61E-43C0-B356-9E0612B5A044}"/>
              </a:ext>
            </a:extLst>
          </p:cNvPr>
          <p:cNvSpPr>
            <a:spLocks noGrp="1" noChangeArrowheads="1"/>
          </p:cNvSpPr>
          <p:nvPr>
            <p:ph type="title"/>
          </p:nvPr>
        </p:nvSpPr>
        <p:spPr>
          <a:xfrm>
            <a:off x="583292" y="295151"/>
            <a:ext cx="8229600" cy="650875"/>
          </a:xfrm>
        </p:spPr>
        <p:txBody>
          <a:bodyPr>
            <a:normAutofit fontScale="90000"/>
          </a:bodyPr>
          <a:lstStyle/>
          <a:p>
            <a:pPr eaLnBrk="1" hangingPunct="1"/>
            <a:r>
              <a:rPr lang="en-US" altLang="zh-CN" dirty="0">
                <a:solidFill>
                  <a:srgbClr val="C00000"/>
                </a:solidFill>
                <a:latin typeface="Times New Roman" panose="02020603050405020304" pitchFamily="18" charset="0"/>
                <a:cs typeface="Times New Roman" panose="02020603050405020304" pitchFamily="18" charset="0"/>
              </a:rPr>
              <a:t>3.   I/O</a:t>
            </a:r>
            <a:r>
              <a:rPr lang="zh-CN" altLang="en-US" dirty="0">
                <a:solidFill>
                  <a:srgbClr val="C00000"/>
                </a:solidFill>
                <a:latin typeface="Times New Roman" panose="02020603050405020304" pitchFamily="18" charset="0"/>
                <a:cs typeface="Times New Roman" panose="02020603050405020304" pitchFamily="18" charset="0"/>
              </a:rPr>
              <a:t>口的复用功能</a:t>
            </a:r>
            <a:r>
              <a:rPr lang="en-US" altLang="zh-CN" dirty="0">
                <a:solidFill>
                  <a:srgbClr val="C00000"/>
                </a:solidFill>
                <a:latin typeface="Times New Roman" panose="02020603050405020304" pitchFamily="18" charset="0"/>
                <a:cs typeface="Times New Roman" panose="02020603050405020304" pitchFamily="18" charset="0"/>
              </a:rPr>
              <a:t>:   </a:t>
            </a:r>
            <a:r>
              <a:rPr lang="zh-CN" altLang="en-US" dirty="0">
                <a:solidFill>
                  <a:srgbClr val="FF0000"/>
                </a:solidFill>
                <a:latin typeface="Times New Roman" panose="02020603050405020304" pitchFamily="18" charset="0"/>
                <a:cs typeface="Times New Roman" panose="02020603050405020304" pitchFamily="18" charset="0"/>
              </a:rPr>
              <a:t>（</a:t>
            </a:r>
            <a:r>
              <a:rPr lang="en-US" altLang="zh-CN" dirty="0">
                <a:solidFill>
                  <a:srgbClr val="FF0000"/>
                </a:solidFill>
                <a:latin typeface="Times New Roman" panose="02020603050405020304" pitchFamily="18" charset="0"/>
                <a:cs typeface="Times New Roman" panose="02020603050405020304" pitchFamily="18" charset="0"/>
              </a:rPr>
              <a:t>6</a:t>
            </a:r>
            <a:r>
              <a:rPr lang="zh-CN" altLang="en-US" dirty="0">
                <a:solidFill>
                  <a:srgbClr val="FF0000"/>
                </a:solidFill>
                <a:latin typeface="Times New Roman" panose="02020603050405020304" pitchFamily="18" charset="0"/>
                <a:cs typeface="Times New Roman" panose="02020603050405020304" pitchFamily="18" charset="0"/>
              </a:rPr>
              <a:t>）</a:t>
            </a:r>
            <a:r>
              <a:rPr lang="en-US" altLang="zh-CN" dirty="0">
                <a:solidFill>
                  <a:srgbClr val="C00000"/>
                </a:solidFill>
                <a:latin typeface="Times New Roman" panose="02020603050405020304" pitchFamily="18" charset="0"/>
                <a:cs typeface="Times New Roman" panose="02020603050405020304" pitchFamily="18" charset="0"/>
              </a:rPr>
              <a:t>  </a:t>
            </a:r>
            <a:r>
              <a:rPr lang="en-GB" altLang="zh-CN" dirty="0">
                <a:solidFill>
                  <a:srgbClr val="FF0000"/>
                </a:solidFill>
                <a:hlinkClick r:id="rId2" action="ppaction://hlinksldjump"/>
              </a:rPr>
              <a:t>P5</a:t>
            </a:r>
            <a:r>
              <a:rPr lang="zh-CN" altLang="en-GB" dirty="0">
                <a:solidFill>
                  <a:srgbClr val="FF0000"/>
                </a:solidFill>
                <a:hlinkClick r:id="rId2" action="ppaction://hlinksldjump"/>
              </a:rPr>
              <a:t>口</a:t>
            </a:r>
            <a:endParaRPr lang="zh-CN" altLang="en-US" dirty="0">
              <a:solidFill>
                <a:srgbClr val="FF0000"/>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4339" name="Rectangle 3">
            <a:extLst>
              <a:ext uri="{FF2B5EF4-FFF2-40B4-BE49-F238E27FC236}">
                <a16:creationId xmlns:a16="http://schemas.microsoft.com/office/drawing/2014/main" id="{9A95E96D-9809-4C3B-95CD-A34909A287AF}"/>
              </a:ext>
            </a:extLst>
          </p:cNvPr>
          <p:cNvSpPr>
            <a:spLocks noGrp="1" noChangeArrowheads="1"/>
          </p:cNvSpPr>
          <p:nvPr>
            <p:ph type="body" idx="1"/>
          </p:nvPr>
        </p:nvSpPr>
        <p:spPr>
          <a:xfrm>
            <a:off x="369190" y="1282700"/>
            <a:ext cx="8850313" cy="5575300"/>
          </a:xfrm>
        </p:spPr>
        <p:txBody>
          <a:bodyPr tIns="0" bIns="0"/>
          <a:lstStyle/>
          <a:p>
            <a:pPr eaLnBrk="1" hangingPunct="1">
              <a:lnSpc>
                <a:spcPct val="104000"/>
              </a:lnSpc>
              <a:spcBef>
                <a:spcPts val="0"/>
              </a:spcBef>
              <a:defRPr/>
            </a:pPr>
            <a:r>
              <a:rPr lang="zh-CN" altLang="zh-CN" dirty="0"/>
              <a:t>各个</a:t>
            </a:r>
            <a:r>
              <a:rPr lang="en-GB" altLang="zh-CN" dirty="0"/>
              <a:t>I/O</a:t>
            </a:r>
            <a:r>
              <a:rPr lang="zh-CN" altLang="zh-CN" dirty="0"/>
              <a:t>口的复用功能是</a:t>
            </a:r>
            <a:r>
              <a:rPr lang="zh-CN" altLang="zh-CN" dirty="0">
                <a:solidFill>
                  <a:srgbClr val="3333FF"/>
                </a:solidFill>
              </a:rPr>
              <a:t>通过设置下面的特殊功能寄存器实现</a:t>
            </a:r>
            <a:r>
              <a:rPr lang="zh-CN" altLang="zh-CN" dirty="0"/>
              <a:t>的：</a:t>
            </a:r>
          </a:p>
          <a:p>
            <a:pPr marL="1160463" indent="-892175" eaLnBrk="1" hangingPunct="1">
              <a:lnSpc>
                <a:spcPct val="104000"/>
              </a:lnSpc>
              <a:spcBef>
                <a:spcPts val="0"/>
              </a:spcBef>
              <a:buFontTx/>
              <a:buNone/>
              <a:defRPr/>
            </a:pPr>
            <a:r>
              <a:rPr lang="zh-CN" altLang="zh-CN" dirty="0"/>
              <a:t>（</a:t>
            </a:r>
            <a:r>
              <a:rPr lang="en-US" altLang="zh-CN" dirty="0"/>
              <a:t>1</a:t>
            </a:r>
            <a:r>
              <a:rPr lang="zh-CN" altLang="zh-CN" dirty="0"/>
              <a:t>）</a:t>
            </a:r>
            <a:r>
              <a:rPr lang="zh-CN" altLang="zh-CN" dirty="0">
                <a:solidFill>
                  <a:srgbClr val="FF0000"/>
                </a:solidFill>
              </a:rPr>
              <a:t>辅助寄存器</a:t>
            </a:r>
            <a:r>
              <a:rPr lang="en-US" altLang="zh-CN" dirty="0">
                <a:solidFill>
                  <a:srgbClr val="FF0000"/>
                </a:solidFill>
              </a:rPr>
              <a:t>AUXR1</a:t>
            </a:r>
            <a:r>
              <a:rPr lang="zh-CN" altLang="zh-CN" dirty="0"/>
              <a:t>（也称为</a:t>
            </a:r>
            <a:r>
              <a:rPr lang="en-GB" altLang="zh-CN" dirty="0">
                <a:solidFill>
                  <a:srgbClr val="FF0000"/>
                </a:solidFill>
              </a:rPr>
              <a:t>P_SW1</a:t>
            </a:r>
            <a:r>
              <a:rPr lang="zh-CN" altLang="zh-CN" dirty="0"/>
              <a:t>，地址为</a:t>
            </a:r>
            <a:r>
              <a:rPr lang="en-GB" altLang="zh-CN" dirty="0"/>
              <a:t>A2H</a:t>
            </a:r>
            <a:r>
              <a:rPr lang="zh-CN" altLang="zh-CN" dirty="0"/>
              <a:t>，复位值为</a:t>
            </a:r>
            <a:r>
              <a:rPr lang="en-GB" altLang="zh-CN" dirty="0"/>
              <a:t>0000 0000B</a:t>
            </a:r>
            <a:r>
              <a:rPr lang="zh-CN" altLang="zh-CN" dirty="0"/>
              <a:t>）</a:t>
            </a:r>
          </a:p>
          <a:p>
            <a:pPr marL="1160463" indent="-892175" eaLnBrk="1" hangingPunct="1">
              <a:lnSpc>
                <a:spcPct val="104000"/>
              </a:lnSpc>
              <a:spcBef>
                <a:spcPts val="0"/>
              </a:spcBef>
              <a:spcAft>
                <a:spcPts val="4800"/>
              </a:spcAft>
              <a:buFontTx/>
              <a:buNone/>
              <a:defRPr/>
            </a:pPr>
            <a:r>
              <a:rPr lang="zh-CN" altLang="zh-CN" dirty="0"/>
              <a:t>（</a:t>
            </a:r>
            <a:r>
              <a:rPr lang="en-GB" altLang="zh-CN" dirty="0"/>
              <a:t>2</a:t>
            </a:r>
            <a:r>
              <a:rPr lang="zh-CN" altLang="zh-CN" dirty="0"/>
              <a:t>）</a:t>
            </a:r>
            <a:r>
              <a:rPr lang="zh-CN" altLang="zh-CN" dirty="0">
                <a:solidFill>
                  <a:srgbClr val="FF0000"/>
                </a:solidFill>
              </a:rPr>
              <a:t>端口配置寄存器</a:t>
            </a:r>
            <a:r>
              <a:rPr lang="en-GB" altLang="zh-CN" dirty="0">
                <a:solidFill>
                  <a:srgbClr val="FF0000"/>
                </a:solidFill>
              </a:rPr>
              <a:t>P_SW2</a:t>
            </a:r>
            <a:r>
              <a:rPr lang="zh-CN" altLang="zh-CN" dirty="0"/>
              <a:t>（地址为</a:t>
            </a:r>
            <a:r>
              <a:rPr lang="en-GB" altLang="zh-CN" dirty="0"/>
              <a:t>BAH</a:t>
            </a:r>
            <a:r>
              <a:rPr lang="zh-CN" altLang="zh-CN" dirty="0"/>
              <a:t>，复位值为</a:t>
            </a:r>
            <a:r>
              <a:rPr lang="en-GB" altLang="zh-CN" dirty="0" err="1"/>
              <a:t>xxxx</a:t>
            </a:r>
            <a:r>
              <a:rPr lang="en-GB" altLang="zh-CN" dirty="0"/>
              <a:t> x000B</a:t>
            </a:r>
            <a:r>
              <a:rPr lang="zh-CN" altLang="zh-CN" dirty="0"/>
              <a:t>）</a:t>
            </a:r>
          </a:p>
          <a:p>
            <a:pPr marL="1160463" indent="-892175" eaLnBrk="1" hangingPunct="1">
              <a:lnSpc>
                <a:spcPct val="104000"/>
              </a:lnSpc>
              <a:spcBef>
                <a:spcPts val="0"/>
              </a:spcBef>
              <a:buFontTx/>
              <a:buNone/>
              <a:defRPr/>
            </a:pPr>
            <a:r>
              <a:rPr lang="zh-CN" altLang="zh-CN" dirty="0"/>
              <a:t>（</a:t>
            </a:r>
            <a:r>
              <a:rPr lang="en-US" altLang="zh-CN" dirty="0"/>
              <a:t>3</a:t>
            </a:r>
            <a:r>
              <a:rPr lang="zh-CN" altLang="zh-CN" dirty="0"/>
              <a:t>）</a:t>
            </a:r>
            <a:r>
              <a:rPr lang="zh-CN" altLang="zh-CN" dirty="0">
                <a:solidFill>
                  <a:srgbClr val="FF0000"/>
                </a:solidFill>
              </a:rPr>
              <a:t>时钟分频控制寄存器</a:t>
            </a:r>
            <a:r>
              <a:rPr lang="en-GB" altLang="zh-CN" dirty="0">
                <a:solidFill>
                  <a:srgbClr val="FF0000"/>
                </a:solidFill>
              </a:rPr>
              <a:t>CLK_DIV</a:t>
            </a:r>
            <a:r>
              <a:rPr lang="zh-CN" altLang="zh-CN" dirty="0"/>
              <a:t>（地址为</a:t>
            </a:r>
            <a:r>
              <a:rPr lang="en-GB" altLang="zh-CN" dirty="0"/>
              <a:t>97H</a:t>
            </a:r>
            <a:r>
              <a:rPr lang="zh-CN" altLang="zh-CN" dirty="0"/>
              <a:t>，复位值为</a:t>
            </a:r>
            <a:r>
              <a:rPr lang="en-GB" altLang="zh-CN" dirty="0"/>
              <a:t>0000 0000B</a:t>
            </a:r>
            <a:r>
              <a:rPr lang="zh-CN" altLang="zh-CN" dirty="0"/>
              <a:t>）</a:t>
            </a:r>
          </a:p>
          <a:p>
            <a:pPr marL="1160463" indent="-892175" eaLnBrk="1" hangingPunct="1">
              <a:lnSpc>
                <a:spcPct val="104000"/>
              </a:lnSpc>
              <a:spcBef>
                <a:spcPts val="0"/>
              </a:spcBef>
              <a:buFontTx/>
              <a:buNone/>
              <a:defRPr/>
            </a:pPr>
            <a:r>
              <a:rPr lang="zh-CN" altLang="zh-CN" dirty="0"/>
              <a:t>（</a:t>
            </a:r>
            <a:r>
              <a:rPr lang="en-GB" altLang="zh-CN" dirty="0"/>
              <a:t>4</a:t>
            </a:r>
            <a:r>
              <a:rPr lang="zh-CN" altLang="zh-CN" dirty="0"/>
              <a:t>）</a:t>
            </a:r>
            <a:r>
              <a:rPr lang="zh-CN" altLang="zh-CN" dirty="0">
                <a:solidFill>
                  <a:srgbClr val="FF0000"/>
                </a:solidFill>
              </a:rPr>
              <a:t>外部中断使能和时钟输出寄存器</a:t>
            </a:r>
            <a:r>
              <a:rPr lang="en-GB" altLang="zh-CN" dirty="0">
                <a:solidFill>
                  <a:srgbClr val="FF0000"/>
                </a:solidFill>
              </a:rPr>
              <a:t>INT_CLKO</a:t>
            </a:r>
            <a:r>
              <a:rPr lang="zh-CN" altLang="zh-CN" dirty="0"/>
              <a:t>（地址为</a:t>
            </a:r>
            <a:r>
              <a:rPr lang="en-GB" altLang="zh-CN" dirty="0"/>
              <a:t>8FH</a:t>
            </a:r>
            <a:r>
              <a:rPr lang="zh-CN" altLang="zh-CN" dirty="0"/>
              <a:t>，复位值为</a:t>
            </a:r>
            <a:r>
              <a:rPr lang="en-GB" altLang="zh-CN" dirty="0"/>
              <a:t>x000 0000B</a:t>
            </a:r>
            <a:r>
              <a:rPr lang="zh-CN" altLang="zh-CN" dirty="0"/>
              <a:t>）</a:t>
            </a:r>
          </a:p>
        </p:txBody>
      </p:sp>
      <p:sp>
        <p:nvSpPr>
          <p:cNvPr id="132099" name="Rectangle 5">
            <a:extLst>
              <a:ext uri="{FF2B5EF4-FFF2-40B4-BE49-F238E27FC236}">
                <a16:creationId xmlns:a16="http://schemas.microsoft.com/office/drawing/2014/main" id="{69C8A82A-911F-438F-9728-DC4E3EF0FC72}"/>
              </a:ext>
            </a:extLst>
          </p:cNvPr>
          <p:cNvSpPr>
            <a:spLocks noChangeArrowheads="1"/>
          </p:cNvSpPr>
          <p:nvPr/>
        </p:nvSpPr>
        <p:spPr bwMode="auto">
          <a:xfrm>
            <a:off x="990600" y="2682875"/>
            <a:ext cx="1287463"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Blip>
                <a:blip r:embed="rId2"/>
              </a:buBlip>
              <a:defRPr sz="32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buBlip>
                <a:blip r:embed="rId3"/>
              </a:buBlip>
              <a:defRPr sz="28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b="0">
              <a:solidFill>
                <a:schemeClr val="tx1"/>
              </a:solidFill>
            </a:endParaRPr>
          </a:p>
        </p:txBody>
      </p:sp>
      <p:sp>
        <p:nvSpPr>
          <p:cNvPr id="6" name="灯片编号占位符 5">
            <a:extLst>
              <a:ext uri="{FF2B5EF4-FFF2-40B4-BE49-F238E27FC236}">
                <a16:creationId xmlns:a16="http://schemas.microsoft.com/office/drawing/2014/main" id="{E1AB0FE7-12A3-4485-81D3-180592EB11CD}"/>
              </a:ext>
            </a:extLst>
          </p:cNvPr>
          <p:cNvSpPr>
            <a:spLocks noGrp="1"/>
          </p:cNvSpPr>
          <p:nvPr>
            <p:ph type="sldNum" sz="quarter" idx="10"/>
          </p:nvPr>
        </p:nvSpPr>
        <p:spPr/>
        <p:txBody>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a:fld id="{3AA948E5-0FFF-4DDE-B1AA-5AE75983B5C3}" type="slidenum">
              <a:rPr lang="en-US" altLang="zh-CN">
                <a:latin typeface="Arial" panose="020B0604020202020204" pitchFamily="34" charset="0"/>
              </a:rPr>
              <a:pPr algn="l"/>
              <a:t>103</a:t>
            </a:fld>
            <a:endParaRPr lang="en-US" altLang="zh-CN" dirty="0">
              <a:latin typeface="Arial" panose="020B0604020202020204" pitchFamily="34" charset="0"/>
            </a:endParaRPr>
          </a:p>
        </p:txBody>
      </p:sp>
      <p:sp>
        <p:nvSpPr>
          <p:cNvPr id="132101" name="标题 1">
            <a:extLst>
              <a:ext uri="{FF2B5EF4-FFF2-40B4-BE49-F238E27FC236}">
                <a16:creationId xmlns:a16="http://schemas.microsoft.com/office/drawing/2014/main" id="{55FDFE25-B088-4A7E-923F-BCCD53068142}"/>
              </a:ext>
            </a:extLst>
          </p:cNvPr>
          <p:cNvSpPr>
            <a:spLocks noGrp="1" noChangeArrowheads="1"/>
          </p:cNvSpPr>
          <p:nvPr>
            <p:ph type="title"/>
          </p:nvPr>
        </p:nvSpPr>
        <p:spPr>
          <a:xfrm>
            <a:off x="301625" y="211138"/>
            <a:ext cx="8229600" cy="650875"/>
          </a:xfrm>
        </p:spPr>
        <p:txBody>
          <a:bodyPr>
            <a:normAutofit fontScale="90000"/>
          </a:bodyPr>
          <a:lstStyle/>
          <a:p>
            <a:pPr eaLnBrk="1" hangingPunct="1"/>
            <a:r>
              <a:rPr lang="en-US" altLang="zh-CN">
                <a:solidFill>
                  <a:srgbClr val="C00000"/>
                </a:solidFill>
                <a:latin typeface="Times New Roman" panose="02020603050405020304" pitchFamily="18" charset="0"/>
                <a:cs typeface="Times New Roman" panose="02020603050405020304" pitchFamily="18" charset="0"/>
              </a:rPr>
              <a:t>3.   I/O</a:t>
            </a:r>
            <a:r>
              <a:rPr lang="zh-CN" altLang="en-US">
                <a:solidFill>
                  <a:srgbClr val="C00000"/>
                </a:solidFill>
                <a:latin typeface="Times New Roman" panose="02020603050405020304" pitchFamily="18" charset="0"/>
                <a:cs typeface="Times New Roman" panose="02020603050405020304" pitchFamily="18" charset="0"/>
              </a:rPr>
              <a:t>口的复用功能</a:t>
            </a:r>
            <a:endParaRPr lang="zh-CN" altLang="en-US">
              <a:solidFill>
                <a:srgbClr val="FF0000"/>
              </a:solidFill>
            </a:endParaRPr>
          </a:p>
        </p:txBody>
      </p:sp>
      <p:sp>
        <p:nvSpPr>
          <p:cNvPr id="4" name="矩形 3">
            <a:extLst>
              <a:ext uri="{FF2B5EF4-FFF2-40B4-BE49-F238E27FC236}">
                <a16:creationId xmlns:a16="http://schemas.microsoft.com/office/drawing/2014/main" id="{FFB728C2-55C5-417B-86C5-A02BEA85DCA9}"/>
              </a:ext>
            </a:extLst>
          </p:cNvPr>
          <p:cNvSpPr>
            <a:spLocks noChangeArrowheads="1"/>
          </p:cNvSpPr>
          <p:nvPr/>
        </p:nvSpPr>
        <p:spPr bwMode="auto">
          <a:xfrm>
            <a:off x="3894949" y="3821113"/>
            <a:ext cx="4408488" cy="522287"/>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rgbClr val="FF0000"/>
                </a:solidFill>
                <a:cs typeface="Times New Roman" panose="02020603050405020304" pitchFamily="18" charset="0"/>
              </a:rPr>
              <a:t>P</a:t>
            </a:r>
            <a:r>
              <a:rPr lang="en-US" altLang="zh-CN" sz="2800" b="1" dirty="0">
                <a:solidFill>
                  <a:srgbClr val="3333FF"/>
                </a:solidFill>
                <a:cs typeface="Times New Roman" panose="02020603050405020304" pitchFamily="18" charset="0"/>
              </a:rPr>
              <a:t>eripheral function </a:t>
            </a:r>
            <a:r>
              <a:rPr lang="en-US" altLang="zh-CN" sz="2800" b="1" dirty="0" err="1">
                <a:solidFill>
                  <a:srgbClr val="FF0000"/>
                </a:solidFill>
                <a:cs typeface="Times New Roman" panose="02020603050405020304" pitchFamily="18" charset="0"/>
              </a:rPr>
              <a:t>SW</a:t>
            </a:r>
            <a:r>
              <a:rPr lang="en-US" altLang="zh-CN" sz="2800" b="1" dirty="0" err="1">
                <a:solidFill>
                  <a:srgbClr val="3333FF"/>
                </a:solidFill>
                <a:cs typeface="Times New Roman" panose="02020603050405020304" pitchFamily="18" charset="0"/>
              </a:rPr>
              <a:t>itch</a:t>
            </a:r>
            <a:endParaRPr lang="zh-CN" altLang="en-US" sz="2800" dirty="0"/>
          </a:p>
        </p:txBody>
      </p:sp>
      <p:sp>
        <p:nvSpPr>
          <p:cNvPr id="132103" name="Rectangle 7">
            <a:extLst>
              <a:ext uri="{FF2B5EF4-FFF2-40B4-BE49-F238E27FC236}">
                <a16:creationId xmlns:a16="http://schemas.microsoft.com/office/drawing/2014/main" id="{F8BD1A0B-196C-42BE-BFAD-BED2328390A8}"/>
              </a:ext>
            </a:extLst>
          </p:cNvPr>
          <p:cNvSpPr>
            <a:spLocks noChangeArrowheads="1"/>
          </p:cNvSpPr>
          <p:nvPr/>
        </p:nvSpPr>
        <p:spPr bwMode="auto">
          <a:xfrm>
            <a:off x="3648075" y="24780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br>
              <a:rPr lang="zh-CN" altLang="zh-CN"/>
            </a:br>
            <a:endParaRPr lang="zh-CN" altLang="zh-CN"/>
          </a:p>
        </p:txBody>
      </p:sp>
      <p:sp>
        <p:nvSpPr>
          <p:cNvPr id="9" name="矩形 8">
            <a:extLst>
              <a:ext uri="{FF2B5EF4-FFF2-40B4-BE49-F238E27FC236}">
                <a16:creationId xmlns:a16="http://schemas.microsoft.com/office/drawing/2014/main" id="{0862E70D-5060-421C-9DA7-CDD6F1530AF3}"/>
              </a:ext>
            </a:extLst>
          </p:cNvPr>
          <p:cNvSpPr>
            <a:spLocks noChangeArrowheads="1"/>
          </p:cNvSpPr>
          <p:nvPr/>
        </p:nvSpPr>
        <p:spPr bwMode="auto">
          <a:xfrm>
            <a:off x="1268025" y="4814887"/>
            <a:ext cx="6750050" cy="522287"/>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dirty="0">
                <a:solidFill>
                  <a:srgbClr val="3333FF"/>
                </a:solidFill>
                <a:cs typeface="Times New Roman" panose="02020603050405020304" pitchFamily="18" charset="0"/>
              </a:rPr>
              <a:t>或称为“</a:t>
            </a:r>
            <a:r>
              <a:rPr lang="zh-CN" altLang="en-US" sz="2800" b="1" dirty="0">
                <a:solidFill>
                  <a:srgbClr val="FF0000"/>
                </a:solidFill>
                <a:cs typeface="Times New Roman" panose="02020603050405020304" pitchFamily="18" charset="0"/>
              </a:rPr>
              <a:t>外围设备功能切换控制寄存器</a:t>
            </a:r>
            <a:r>
              <a:rPr lang="zh-CN" altLang="en-US" sz="2800" b="1" dirty="0">
                <a:solidFill>
                  <a:srgbClr val="3333FF"/>
                </a:solidFill>
                <a:cs typeface="Times New Roman" panose="02020603050405020304" pitchFamily="18" charset="0"/>
              </a:rPr>
              <a:t>”</a:t>
            </a:r>
            <a:endParaRPr lang="zh-CN" altLang="en-US" sz="2800" dirty="0">
              <a:solidFill>
                <a:srgbClr val="3333FF"/>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5">
            <a:extLst>
              <a:ext uri="{FF2B5EF4-FFF2-40B4-BE49-F238E27FC236}">
                <a16:creationId xmlns:a16="http://schemas.microsoft.com/office/drawing/2014/main" id="{FE5F403F-4BE9-4FA6-A0D0-E7CF80CC5742}"/>
              </a:ext>
            </a:extLst>
          </p:cNvPr>
          <p:cNvSpPr>
            <a:spLocks noChangeArrowheads="1"/>
          </p:cNvSpPr>
          <p:nvPr/>
        </p:nvSpPr>
        <p:spPr bwMode="auto">
          <a:xfrm>
            <a:off x="990600" y="2682875"/>
            <a:ext cx="1287463"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Blip>
                <a:blip r:embed="rId2"/>
              </a:buBlip>
              <a:defRPr sz="32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buBlip>
                <a:blip r:embed="rId3"/>
              </a:buBlip>
              <a:defRPr sz="28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b="0">
              <a:solidFill>
                <a:schemeClr val="tx1"/>
              </a:solidFill>
            </a:endParaRPr>
          </a:p>
        </p:txBody>
      </p:sp>
      <p:graphicFrame>
        <p:nvGraphicFramePr>
          <p:cNvPr id="5" name="表格 4">
            <a:extLst>
              <a:ext uri="{FF2B5EF4-FFF2-40B4-BE49-F238E27FC236}">
                <a16:creationId xmlns:a16="http://schemas.microsoft.com/office/drawing/2014/main" id="{3AC8E9DD-AC42-4A2E-B0C8-10341C9AC519}"/>
              </a:ext>
            </a:extLst>
          </p:cNvPr>
          <p:cNvGraphicFramePr>
            <a:graphicFrameLocks noGrp="1"/>
          </p:cNvGraphicFramePr>
          <p:nvPr/>
        </p:nvGraphicFramePr>
        <p:xfrm>
          <a:off x="0" y="2185988"/>
          <a:ext cx="9144000" cy="3921124"/>
        </p:xfrm>
        <a:graphic>
          <a:graphicData uri="http://schemas.openxmlformats.org/drawingml/2006/table">
            <a:tbl>
              <a:tblPr/>
              <a:tblGrid>
                <a:gridCol w="1271051">
                  <a:extLst>
                    <a:ext uri="{9D8B030D-6E8A-4147-A177-3AD203B41FA5}">
                      <a16:colId xmlns:a16="http://schemas.microsoft.com/office/drawing/2014/main" val="20000"/>
                    </a:ext>
                  </a:extLst>
                </a:gridCol>
                <a:gridCol w="1152840">
                  <a:extLst>
                    <a:ext uri="{9D8B030D-6E8A-4147-A177-3AD203B41FA5}">
                      <a16:colId xmlns:a16="http://schemas.microsoft.com/office/drawing/2014/main" val="20001"/>
                    </a:ext>
                  </a:extLst>
                </a:gridCol>
                <a:gridCol w="1179584">
                  <a:extLst>
                    <a:ext uri="{9D8B030D-6E8A-4147-A177-3AD203B41FA5}">
                      <a16:colId xmlns:a16="http://schemas.microsoft.com/office/drawing/2014/main" val="20002"/>
                    </a:ext>
                  </a:extLst>
                </a:gridCol>
                <a:gridCol w="840337">
                  <a:extLst>
                    <a:ext uri="{9D8B030D-6E8A-4147-A177-3AD203B41FA5}">
                      <a16:colId xmlns:a16="http://schemas.microsoft.com/office/drawing/2014/main" val="20003"/>
                    </a:ext>
                  </a:extLst>
                </a:gridCol>
                <a:gridCol w="911551">
                  <a:extLst>
                    <a:ext uri="{9D8B030D-6E8A-4147-A177-3AD203B41FA5}">
                      <a16:colId xmlns:a16="http://schemas.microsoft.com/office/drawing/2014/main" val="20004"/>
                    </a:ext>
                  </a:extLst>
                </a:gridCol>
                <a:gridCol w="1242409">
                  <a:extLst>
                    <a:ext uri="{9D8B030D-6E8A-4147-A177-3AD203B41FA5}">
                      <a16:colId xmlns:a16="http://schemas.microsoft.com/office/drawing/2014/main" val="20005"/>
                    </a:ext>
                  </a:extLst>
                </a:gridCol>
                <a:gridCol w="855072">
                  <a:extLst>
                    <a:ext uri="{9D8B030D-6E8A-4147-A177-3AD203B41FA5}">
                      <a16:colId xmlns:a16="http://schemas.microsoft.com/office/drawing/2014/main" val="20006"/>
                    </a:ext>
                  </a:extLst>
                </a:gridCol>
                <a:gridCol w="845578">
                  <a:extLst>
                    <a:ext uri="{9D8B030D-6E8A-4147-A177-3AD203B41FA5}">
                      <a16:colId xmlns:a16="http://schemas.microsoft.com/office/drawing/2014/main" val="20007"/>
                    </a:ext>
                  </a:extLst>
                </a:gridCol>
                <a:gridCol w="845578">
                  <a:extLst>
                    <a:ext uri="{9D8B030D-6E8A-4147-A177-3AD203B41FA5}">
                      <a16:colId xmlns:a16="http://schemas.microsoft.com/office/drawing/2014/main" val="20008"/>
                    </a:ext>
                  </a:extLst>
                </a:gridCol>
              </a:tblGrid>
              <a:tr h="855051">
                <a:tc>
                  <a:txBody>
                    <a:bodyPr/>
                    <a:lstStyle/>
                    <a:p>
                      <a:pPr indent="259715" algn="just">
                        <a:spcAft>
                          <a:spcPts val="0"/>
                        </a:spcAft>
                      </a:pPr>
                      <a:r>
                        <a:rPr lang="en-US" altLang="zh-CN" sz="2000" b="1" kern="1050" dirty="0">
                          <a:latin typeface="Times New Roman"/>
                          <a:ea typeface="宋体"/>
                          <a:cs typeface="Times New Roman"/>
                        </a:rPr>
                        <a:t>      </a:t>
                      </a:r>
                      <a:r>
                        <a:rPr lang="zh-CN" sz="2000" b="1" kern="1050" dirty="0">
                          <a:latin typeface="Times New Roman"/>
                          <a:ea typeface="宋体"/>
                          <a:cs typeface="Times New Roman"/>
                        </a:rPr>
                        <a:t>位号</a:t>
                      </a:r>
                    </a:p>
                    <a:p>
                      <a:pPr algn="just">
                        <a:spcAft>
                          <a:spcPts val="0"/>
                        </a:spcAft>
                      </a:pPr>
                      <a:r>
                        <a:rPr lang="zh-CN" sz="2000" b="1" kern="1050" dirty="0">
                          <a:latin typeface="Times New Roman"/>
                          <a:ea typeface="宋体"/>
                          <a:cs typeface="Times New Roman"/>
                        </a:rPr>
                        <a:t>寄存器</a:t>
                      </a: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tc>
                  <a:txBody>
                    <a:bodyPr/>
                    <a:lstStyle/>
                    <a:p>
                      <a:pPr algn="ctr">
                        <a:spcAft>
                          <a:spcPts val="0"/>
                        </a:spcAft>
                      </a:pPr>
                      <a:r>
                        <a:rPr lang="en-US" sz="2000" b="1" kern="1050">
                          <a:latin typeface="Times New Roman"/>
                          <a:ea typeface="宋体"/>
                          <a:cs typeface="Times New Roman"/>
                        </a:rPr>
                        <a:t>D7</a:t>
                      </a:r>
                      <a:endParaRPr lang="zh-CN" sz="2000" b="1" kern="105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50">
                          <a:latin typeface="Times New Roman"/>
                          <a:ea typeface="宋体"/>
                          <a:cs typeface="Times New Roman"/>
                        </a:rPr>
                        <a:t>D6</a:t>
                      </a:r>
                      <a:endParaRPr lang="zh-CN" sz="2000" b="1" kern="105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50">
                          <a:latin typeface="Times New Roman"/>
                          <a:ea typeface="宋体"/>
                          <a:cs typeface="Times New Roman"/>
                        </a:rPr>
                        <a:t>D5</a:t>
                      </a:r>
                      <a:endParaRPr lang="zh-CN" sz="2000" b="1" kern="105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50">
                          <a:latin typeface="Times New Roman"/>
                          <a:ea typeface="宋体"/>
                          <a:cs typeface="Times New Roman"/>
                        </a:rPr>
                        <a:t>D4</a:t>
                      </a:r>
                      <a:endParaRPr lang="zh-CN" sz="2000" b="1" kern="105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50">
                          <a:latin typeface="Times New Roman"/>
                          <a:ea typeface="宋体"/>
                          <a:cs typeface="Times New Roman"/>
                        </a:rPr>
                        <a:t>D3</a:t>
                      </a:r>
                      <a:endParaRPr lang="zh-CN" sz="2000" b="1" kern="105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50">
                          <a:latin typeface="Times New Roman"/>
                          <a:ea typeface="宋体"/>
                          <a:cs typeface="Times New Roman"/>
                        </a:rPr>
                        <a:t>D2</a:t>
                      </a:r>
                      <a:endParaRPr lang="zh-CN" sz="2000" b="1" kern="105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50">
                          <a:latin typeface="Times New Roman"/>
                          <a:ea typeface="宋体"/>
                          <a:cs typeface="Times New Roman"/>
                        </a:rPr>
                        <a:t>D1</a:t>
                      </a:r>
                      <a:endParaRPr lang="zh-CN" sz="2000" b="1" kern="105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50">
                          <a:latin typeface="Times New Roman"/>
                          <a:ea typeface="宋体"/>
                          <a:cs typeface="Times New Roman"/>
                        </a:rPr>
                        <a:t>D0</a:t>
                      </a:r>
                      <a:endParaRPr lang="zh-CN" sz="2000" b="1" kern="105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74540">
                <a:tc>
                  <a:txBody>
                    <a:bodyPr/>
                    <a:lstStyle/>
                    <a:p>
                      <a:pPr algn="ctr">
                        <a:spcAft>
                          <a:spcPts val="0"/>
                        </a:spcAft>
                      </a:pPr>
                      <a:r>
                        <a:rPr lang="en-US" sz="2000" b="1" kern="1050" dirty="0">
                          <a:latin typeface="Times New Roman"/>
                          <a:ea typeface="宋体"/>
                          <a:cs typeface="Times New Roman"/>
                        </a:rPr>
                        <a:t>AUXR1</a:t>
                      </a:r>
                      <a:endParaRPr lang="zh-CN" sz="2000" b="1" kern="1050" dirty="0">
                        <a:latin typeface="Times New Roman"/>
                        <a:ea typeface="宋体"/>
                        <a:cs typeface="Times New Roman"/>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50" dirty="0">
                          <a:solidFill>
                            <a:srgbClr val="00B050"/>
                          </a:solidFill>
                          <a:latin typeface="Times New Roman"/>
                          <a:ea typeface="宋体"/>
                          <a:cs typeface="Times New Roman"/>
                        </a:rPr>
                        <a:t>S1_S1</a:t>
                      </a:r>
                      <a:endParaRPr lang="zh-CN" sz="2000" b="1" kern="1050" dirty="0">
                        <a:solidFill>
                          <a:srgbClr val="00B050"/>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50" dirty="0">
                          <a:solidFill>
                            <a:srgbClr val="00B050"/>
                          </a:solidFill>
                          <a:latin typeface="Times New Roman"/>
                          <a:ea typeface="宋体"/>
                          <a:cs typeface="Times New Roman"/>
                        </a:rPr>
                        <a:t>S1_S0</a:t>
                      </a:r>
                      <a:endParaRPr lang="zh-CN" sz="2000" b="1" kern="1050" dirty="0">
                        <a:solidFill>
                          <a:srgbClr val="00B050"/>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b="1" kern="1050" dirty="0">
                          <a:solidFill>
                            <a:srgbClr val="C00000"/>
                          </a:solidFill>
                          <a:latin typeface="Times New Roman"/>
                          <a:ea typeface="宋体"/>
                          <a:cs typeface="Times New Roman"/>
                        </a:rPr>
                        <a:t>CCP_S1</a:t>
                      </a:r>
                      <a:endParaRPr lang="zh-CN" sz="1800" b="1" kern="1050" dirty="0">
                        <a:solidFill>
                          <a:srgbClr val="C00000"/>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b="1" kern="1050" dirty="0">
                          <a:solidFill>
                            <a:srgbClr val="C00000"/>
                          </a:solidFill>
                          <a:latin typeface="Times New Roman"/>
                          <a:ea typeface="宋体"/>
                          <a:cs typeface="Times New Roman"/>
                        </a:rPr>
                        <a:t>CCP_S0</a:t>
                      </a:r>
                      <a:endParaRPr lang="zh-CN" sz="1800" b="1" kern="1050" dirty="0">
                        <a:solidFill>
                          <a:srgbClr val="C00000"/>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50" dirty="0">
                          <a:solidFill>
                            <a:srgbClr val="3333FF"/>
                          </a:solidFill>
                          <a:latin typeface="Times New Roman"/>
                          <a:ea typeface="宋体"/>
                          <a:cs typeface="Times New Roman"/>
                        </a:rPr>
                        <a:t>SPI_S1</a:t>
                      </a:r>
                      <a:endParaRPr lang="zh-CN" sz="2000" b="1" kern="1050" dirty="0">
                        <a:solidFill>
                          <a:srgbClr val="3333FF"/>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50" dirty="0">
                          <a:solidFill>
                            <a:srgbClr val="3333FF"/>
                          </a:solidFill>
                          <a:latin typeface="Times New Roman"/>
                          <a:ea typeface="宋体"/>
                          <a:cs typeface="Times New Roman"/>
                        </a:rPr>
                        <a:t>SPI_S0</a:t>
                      </a:r>
                      <a:endParaRPr lang="zh-CN" sz="2000" b="1" kern="1050" dirty="0">
                        <a:solidFill>
                          <a:srgbClr val="3333FF"/>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50">
                          <a:latin typeface="Times New Roman"/>
                          <a:ea typeface="宋体"/>
                          <a:cs typeface="Times New Roman"/>
                        </a:rPr>
                        <a:t>0</a:t>
                      </a:r>
                      <a:endParaRPr lang="zh-CN" sz="2000" b="1" kern="105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50">
                          <a:latin typeface="Times New Roman"/>
                          <a:ea typeface="宋体"/>
                          <a:cs typeface="Times New Roman"/>
                        </a:rPr>
                        <a:t>DPS</a:t>
                      </a:r>
                      <a:endParaRPr lang="zh-CN" sz="2000" b="1" kern="105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74540">
                <a:tc>
                  <a:txBody>
                    <a:bodyPr/>
                    <a:lstStyle/>
                    <a:p>
                      <a:pPr algn="ctr">
                        <a:spcAft>
                          <a:spcPts val="0"/>
                        </a:spcAft>
                      </a:pPr>
                      <a:r>
                        <a:rPr lang="en-US" sz="2000" b="1" kern="1050">
                          <a:latin typeface="Times New Roman"/>
                          <a:ea typeface="宋体"/>
                          <a:cs typeface="Times New Roman"/>
                        </a:rPr>
                        <a:t>P_SW2</a:t>
                      </a:r>
                      <a:endParaRPr lang="zh-CN" sz="2000" b="1" kern="1050">
                        <a:latin typeface="Times New Roman"/>
                        <a:ea typeface="宋体"/>
                        <a:cs typeface="Times New Roman"/>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0">
                          <a:solidFill>
                            <a:srgbClr val="000000"/>
                          </a:solidFill>
                          <a:latin typeface="Times New Roman"/>
                          <a:ea typeface="Times New Roman"/>
                          <a:cs typeface="Times New Roman"/>
                        </a:rPr>
                        <a:t>EAXSFR</a:t>
                      </a:r>
                      <a:endParaRPr lang="zh-CN" sz="2000" b="1" kern="105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0">
                          <a:solidFill>
                            <a:srgbClr val="000000"/>
                          </a:solidFill>
                          <a:latin typeface="Times New Roman"/>
                          <a:ea typeface="Times New Roman"/>
                          <a:cs typeface="Times New Roman"/>
                        </a:rPr>
                        <a:t>DBLPWR</a:t>
                      </a:r>
                      <a:endParaRPr lang="zh-CN" sz="2000" b="1" kern="105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0">
                          <a:solidFill>
                            <a:srgbClr val="000000"/>
                          </a:solidFill>
                          <a:latin typeface="Times New Roman"/>
                          <a:ea typeface="Times New Roman"/>
                          <a:cs typeface="Times New Roman"/>
                        </a:rPr>
                        <a:t>P31PU</a:t>
                      </a:r>
                      <a:endParaRPr lang="zh-CN" sz="2000" b="1" kern="105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0" dirty="0">
                          <a:solidFill>
                            <a:srgbClr val="000000"/>
                          </a:solidFill>
                          <a:latin typeface="Times New Roman"/>
                          <a:ea typeface="Times New Roman"/>
                          <a:cs typeface="Times New Roman"/>
                        </a:rPr>
                        <a:t>P30PU</a:t>
                      </a:r>
                      <a:endParaRPr lang="zh-CN" sz="2000" b="1" kern="1050" dirty="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2000" b="1" kern="1050" dirty="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50" dirty="0">
                          <a:solidFill>
                            <a:srgbClr val="FF00FF"/>
                          </a:solidFill>
                          <a:latin typeface="Times New Roman"/>
                          <a:ea typeface="宋体"/>
                          <a:cs typeface="Times New Roman"/>
                        </a:rPr>
                        <a:t>S4_S</a:t>
                      </a:r>
                      <a:endParaRPr lang="zh-CN" sz="2000" b="1" kern="1050" dirty="0">
                        <a:solidFill>
                          <a:srgbClr val="FF00FF"/>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50" dirty="0">
                          <a:solidFill>
                            <a:srgbClr val="FF00FF"/>
                          </a:solidFill>
                          <a:latin typeface="Times New Roman"/>
                          <a:ea typeface="宋体"/>
                          <a:cs typeface="Times New Roman"/>
                        </a:rPr>
                        <a:t>S3_S</a:t>
                      </a:r>
                      <a:endParaRPr lang="zh-CN" sz="2000" b="1" kern="1050" dirty="0">
                        <a:solidFill>
                          <a:srgbClr val="FF00FF"/>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50" dirty="0">
                          <a:solidFill>
                            <a:srgbClr val="FF00FF"/>
                          </a:solidFill>
                          <a:latin typeface="Times New Roman"/>
                          <a:ea typeface="宋体"/>
                          <a:cs typeface="Times New Roman"/>
                        </a:rPr>
                        <a:t>S2_S</a:t>
                      </a:r>
                      <a:endParaRPr lang="zh-CN" sz="2000" b="1" kern="1050" dirty="0">
                        <a:solidFill>
                          <a:srgbClr val="FF00FF"/>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61942">
                <a:tc>
                  <a:txBody>
                    <a:bodyPr/>
                    <a:lstStyle/>
                    <a:p>
                      <a:pPr algn="ctr">
                        <a:spcAft>
                          <a:spcPts val="0"/>
                        </a:spcAft>
                      </a:pPr>
                      <a:r>
                        <a:rPr lang="en-US" sz="2000" b="1" kern="1050" dirty="0">
                          <a:latin typeface="Times New Roman"/>
                          <a:ea typeface="宋体"/>
                          <a:cs typeface="Times New Roman"/>
                        </a:rPr>
                        <a:t>CLK_DIV</a:t>
                      </a:r>
                      <a:endParaRPr lang="zh-CN" sz="2000" b="1" kern="1050" dirty="0">
                        <a:latin typeface="Times New Roman"/>
                        <a:ea typeface="宋体"/>
                        <a:cs typeface="Times New Roman"/>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b="1" kern="1050" dirty="0">
                          <a:solidFill>
                            <a:srgbClr val="00B0F0"/>
                          </a:solidFill>
                          <a:latin typeface="Times New Roman"/>
                          <a:ea typeface="宋体"/>
                          <a:cs typeface="Times New Roman"/>
                        </a:rPr>
                        <a:t>SYSCKO_S1</a:t>
                      </a:r>
                      <a:endParaRPr lang="zh-CN" sz="1600" b="1" kern="1050" dirty="0">
                        <a:solidFill>
                          <a:srgbClr val="00B0F0"/>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b="1" kern="1050" dirty="0">
                          <a:solidFill>
                            <a:srgbClr val="00B0F0"/>
                          </a:solidFill>
                          <a:latin typeface="Times New Roman"/>
                          <a:ea typeface="宋体"/>
                          <a:cs typeface="Times New Roman"/>
                        </a:rPr>
                        <a:t>SYSCKO_S0</a:t>
                      </a:r>
                      <a:endParaRPr lang="zh-CN" sz="1600" b="1" kern="1050" dirty="0">
                        <a:solidFill>
                          <a:srgbClr val="00B0F0"/>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50" dirty="0">
                          <a:latin typeface="Times New Roman"/>
                          <a:ea typeface="宋体"/>
                          <a:cs typeface="Times New Roman"/>
                        </a:rPr>
                        <a:t>ADRJ</a:t>
                      </a:r>
                      <a:endParaRPr lang="zh-CN" sz="2000" b="1" kern="1050" dirty="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50">
                          <a:latin typeface="Times New Roman"/>
                          <a:ea typeface="宋体"/>
                          <a:cs typeface="Times New Roman"/>
                        </a:rPr>
                        <a:t>Tx_Rx</a:t>
                      </a:r>
                      <a:endParaRPr lang="zh-CN" sz="2000" b="1" kern="105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b="1" kern="1050" dirty="0">
                          <a:solidFill>
                            <a:srgbClr val="FF0000"/>
                          </a:solidFill>
                          <a:latin typeface="Times New Roman"/>
                          <a:ea typeface="宋体"/>
                          <a:cs typeface="Times New Roman"/>
                        </a:rPr>
                        <a:t>SYSCLKO_2</a:t>
                      </a:r>
                      <a:endParaRPr lang="zh-CN" sz="1600" b="1" kern="1050" dirty="0">
                        <a:solidFill>
                          <a:srgbClr val="FF0000"/>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b="1" kern="1050" dirty="0">
                          <a:solidFill>
                            <a:schemeClr val="accent2">
                              <a:lumMod val="60000"/>
                              <a:lumOff val="40000"/>
                            </a:schemeClr>
                          </a:solidFill>
                          <a:latin typeface="Times New Roman"/>
                          <a:ea typeface="宋体"/>
                          <a:cs typeface="Times New Roman"/>
                        </a:rPr>
                        <a:t>CLKS2</a:t>
                      </a:r>
                      <a:endParaRPr lang="zh-CN" sz="1800" b="1" kern="1050" dirty="0">
                        <a:solidFill>
                          <a:schemeClr val="accent2">
                            <a:lumMod val="60000"/>
                            <a:lumOff val="40000"/>
                          </a:schemeClr>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b="1" kern="1050" dirty="0">
                          <a:solidFill>
                            <a:schemeClr val="accent2">
                              <a:lumMod val="60000"/>
                              <a:lumOff val="40000"/>
                            </a:schemeClr>
                          </a:solidFill>
                          <a:latin typeface="Times New Roman"/>
                          <a:ea typeface="宋体"/>
                          <a:cs typeface="Times New Roman"/>
                        </a:rPr>
                        <a:t>CLKS1</a:t>
                      </a:r>
                      <a:endParaRPr lang="zh-CN" sz="1800" b="1" kern="1050" dirty="0">
                        <a:solidFill>
                          <a:schemeClr val="accent2">
                            <a:lumMod val="60000"/>
                            <a:lumOff val="40000"/>
                          </a:schemeClr>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b="1" kern="1050" dirty="0">
                          <a:solidFill>
                            <a:schemeClr val="accent2">
                              <a:lumMod val="60000"/>
                              <a:lumOff val="40000"/>
                            </a:schemeClr>
                          </a:solidFill>
                          <a:latin typeface="Times New Roman"/>
                          <a:ea typeface="宋体"/>
                          <a:cs typeface="Times New Roman"/>
                        </a:rPr>
                        <a:t>CLKS0</a:t>
                      </a:r>
                      <a:endParaRPr lang="zh-CN" sz="1800" b="1" kern="1050" dirty="0">
                        <a:solidFill>
                          <a:schemeClr val="accent2">
                            <a:lumMod val="60000"/>
                            <a:lumOff val="40000"/>
                          </a:schemeClr>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55051">
                <a:tc>
                  <a:txBody>
                    <a:bodyPr/>
                    <a:lstStyle/>
                    <a:p>
                      <a:pPr algn="ctr">
                        <a:spcAft>
                          <a:spcPts val="0"/>
                        </a:spcAft>
                      </a:pPr>
                      <a:r>
                        <a:rPr lang="en-US" sz="1800" b="1" kern="1050" dirty="0">
                          <a:latin typeface="Times New Roman"/>
                          <a:ea typeface="宋体"/>
                          <a:cs typeface="Times New Roman"/>
                        </a:rPr>
                        <a:t>INT_CLKO</a:t>
                      </a:r>
                      <a:endParaRPr lang="zh-CN" sz="1800" b="1" kern="1050" dirty="0">
                        <a:latin typeface="Times New Roman"/>
                        <a:ea typeface="宋体"/>
                        <a:cs typeface="Times New Roman"/>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2000" b="1" kern="105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50">
                          <a:latin typeface="Times New Roman"/>
                          <a:ea typeface="宋体"/>
                          <a:cs typeface="Times New Roman"/>
                        </a:rPr>
                        <a:t>EX4</a:t>
                      </a:r>
                      <a:endParaRPr lang="zh-CN" sz="2000" b="1" kern="105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50">
                          <a:latin typeface="Times New Roman"/>
                          <a:ea typeface="宋体"/>
                          <a:cs typeface="Times New Roman"/>
                        </a:rPr>
                        <a:t>EX3</a:t>
                      </a:r>
                      <a:endParaRPr lang="zh-CN" sz="2000" b="1" kern="105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50">
                          <a:latin typeface="Times New Roman"/>
                          <a:ea typeface="宋体"/>
                          <a:cs typeface="Times New Roman"/>
                        </a:rPr>
                        <a:t>EX2</a:t>
                      </a:r>
                      <a:endParaRPr lang="zh-CN" sz="2000" b="1" kern="105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b="1" kern="1050" dirty="0">
                          <a:solidFill>
                            <a:srgbClr val="00B0F0"/>
                          </a:solidFill>
                          <a:latin typeface="Times New Roman"/>
                          <a:ea typeface="宋体"/>
                          <a:cs typeface="Times New Roman"/>
                        </a:rPr>
                        <a:t>SYSCKO_S2</a:t>
                      </a:r>
                      <a:endParaRPr lang="zh-CN" sz="1600" b="1" kern="1050" dirty="0">
                        <a:solidFill>
                          <a:srgbClr val="00B0F0"/>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b="1" kern="1050" dirty="0">
                          <a:solidFill>
                            <a:srgbClr val="C00000"/>
                          </a:solidFill>
                          <a:latin typeface="Times New Roman"/>
                          <a:ea typeface="宋体"/>
                          <a:cs typeface="Times New Roman"/>
                        </a:rPr>
                        <a:t>T2CLKO</a:t>
                      </a:r>
                      <a:endParaRPr lang="zh-CN" sz="1600" b="1" kern="1050" dirty="0">
                        <a:solidFill>
                          <a:srgbClr val="C00000"/>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b="1" kern="1050" dirty="0">
                          <a:solidFill>
                            <a:srgbClr val="C00000"/>
                          </a:solidFill>
                          <a:latin typeface="Times New Roman"/>
                          <a:ea typeface="宋体"/>
                          <a:cs typeface="Times New Roman"/>
                        </a:rPr>
                        <a:t>T1CLKO</a:t>
                      </a:r>
                      <a:endParaRPr lang="zh-CN" sz="1600" b="1" kern="1050" dirty="0">
                        <a:solidFill>
                          <a:srgbClr val="C00000"/>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b="1" kern="1050" dirty="0">
                          <a:solidFill>
                            <a:srgbClr val="C00000"/>
                          </a:solidFill>
                          <a:latin typeface="Times New Roman"/>
                          <a:ea typeface="宋体"/>
                          <a:cs typeface="Times New Roman"/>
                        </a:rPr>
                        <a:t>T0CLKO</a:t>
                      </a:r>
                      <a:endParaRPr lang="zh-CN" sz="1600" b="1" kern="1050" dirty="0">
                        <a:solidFill>
                          <a:srgbClr val="C00000"/>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6" name="灯片编号占位符 5">
            <a:extLst>
              <a:ext uri="{FF2B5EF4-FFF2-40B4-BE49-F238E27FC236}">
                <a16:creationId xmlns:a16="http://schemas.microsoft.com/office/drawing/2014/main" id="{082DDBD7-2E90-4BDE-B3B4-EE7843E7E439}"/>
              </a:ext>
            </a:extLst>
          </p:cNvPr>
          <p:cNvSpPr>
            <a:spLocks noGrp="1"/>
          </p:cNvSpPr>
          <p:nvPr>
            <p:ph type="sldNum" sz="quarter" idx="10"/>
          </p:nvPr>
        </p:nvSpPr>
        <p:spPr/>
        <p:txBody>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a:fld id="{6161F46A-BC9E-4B77-8354-B71E4446C84F}" type="slidenum">
              <a:rPr lang="en-US" altLang="zh-CN">
                <a:latin typeface="Arial" panose="020B0604020202020204" pitchFamily="34" charset="0"/>
              </a:rPr>
              <a:pPr algn="l"/>
              <a:t>104</a:t>
            </a:fld>
            <a:endParaRPr lang="en-US" altLang="zh-CN">
              <a:latin typeface="Arial" panose="020B0604020202020204" pitchFamily="34" charset="0"/>
            </a:endParaRPr>
          </a:p>
        </p:txBody>
      </p:sp>
      <p:sp>
        <p:nvSpPr>
          <p:cNvPr id="133185" name="标题 1">
            <a:extLst>
              <a:ext uri="{FF2B5EF4-FFF2-40B4-BE49-F238E27FC236}">
                <a16:creationId xmlns:a16="http://schemas.microsoft.com/office/drawing/2014/main" id="{0D1E5398-891C-4BC0-B0CE-32F1E19E5BA9}"/>
              </a:ext>
            </a:extLst>
          </p:cNvPr>
          <p:cNvSpPr>
            <a:spLocks noGrp="1" noChangeArrowheads="1"/>
          </p:cNvSpPr>
          <p:nvPr>
            <p:ph type="title"/>
          </p:nvPr>
        </p:nvSpPr>
        <p:spPr>
          <a:xfrm>
            <a:off x="301625" y="211138"/>
            <a:ext cx="8229600" cy="650875"/>
          </a:xfrm>
        </p:spPr>
        <p:txBody>
          <a:bodyPr>
            <a:normAutofit fontScale="90000"/>
          </a:bodyPr>
          <a:lstStyle/>
          <a:p>
            <a:pPr eaLnBrk="1" hangingPunct="1"/>
            <a:r>
              <a:rPr lang="en-US" altLang="zh-CN">
                <a:solidFill>
                  <a:srgbClr val="C00000"/>
                </a:solidFill>
                <a:latin typeface="Times New Roman" panose="02020603050405020304" pitchFamily="18" charset="0"/>
                <a:cs typeface="Times New Roman" panose="02020603050405020304" pitchFamily="18" charset="0"/>
              </a:rPr>
              <a:t>3.   I/O</a:t>
            </a:r>
            <a:r>
              <a:rPr lang="zh-CN" altLang="en-US">
                <a:solidFill>
                  <a:srgbClr val="C00000"/>
                </a:solidFill>
                <a:latin typeface="Times New Roman" panose="02020603050405020304" pitchFamily="18" charset="0"/>
                <a:cs typeface="Times New Roman" panose="02020603050405020304" pitchFamily="18" charset="0"/>
              </a:rPr>
              <a:t>口的复用功能</a:t>
            </a:r>
            <a:endParaRPr lang="zh-CN" altLang="en-US">
              <a:solidFill>
                <a:srgbClr val="FF0000"/>
              </a:solidFill>
            </a:endParaRPr>
          </a:p>
        </p:txBody>
      </p:sp>
      <p:sp>
        <p:nvSpPr>
          <p:cNvPr id="8" name="Rectangle 3">
            <a:extLst>
              <a:ext uri="{FF2B5EF4-FFF2-40B4-BE49-F238E27FC236}">
                <a16:creationId xmlns:a16="http://schemas.microsoft.com/office/drawing/2014/main" id="{C6E77B11-F6FB-4E02-B647-8942998874F6}"/>
              </a:ext>
            </a:extLst>
          </p:cNvPr>
          <p:cNvSpPr txBox="1">
            <a:spLocks noChangeArrowheads="1"/>
          </p:cNvSpPr>
          <p:nvPr/>
        </p:nvSpPr>
        <p:spPr bwMode="auto">
          <a:xfrm>
            <a:off x="146843" y="1073026"/>
            <a:ext cx="8850313"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fontAlgn="base">
              <a:lnSpc>
                <a:spcPct val="114000"/>
              </a:lnSpc>
              <a:spcBef>
                <a:spcPct val="20000"/>
              </a:spcBef>
              <a:spcAft>
                <a:spcPts val="600"/>
              </a:spcAft>
              <a:buBlip>
                <a:blip r:embed="rId2"/>
              </a:buBlip>
              <a:defRPr sz="2800" b="1">
                <a:solidFill>
                  <a:schemeClr val="accent2"/>
                </a:solidFill>
                <a:latin typeface="Times New Roman" panose="02020603050405020304" pitchFamily="18" charset="0"/>
                <a:ea typeface="+mj-ea"/>
                <a:cs typeface="Times New Roman" panose="02020603050405020304" pitchFamily="18" charset="0"/>
              </a:defRPr>
            </a:lvl1pPr>
            <a:lvl2pPr marL="742950" indent="-285750" algn="just" rtl="0" fontAlgn="base">
              <a:spcBef>
                <a:spcPct val="20000"/>
              </a:spcBef>
              <a:spcAft>
                <a:spcPct val="0"/>
              </a:spcAft>
              <a:buBlip>
                <a:blip r:embed="rId3"/>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eaLnBrk="1" hangingPunct="1">
              <a:spcBef>
                <a:spcPts val="0"/>
              </a:spcBef>
              <a:spcAft>
                <a:spcPts val="1200"/>
              </a:spcAft>
              <a:defRPr/>
            </a:pPr>
            <a:r>
              <a:rPr lang="zh-CN" altLang="zh-CN" kern="0" dirty="0"/>
              <a:t>各个</a:t>
            </a:r>
            <a:r>
              <a:rPr lang="en-GB" altLang="zh-CN" kern="0" dirty="0"/>
              <a:t>I/O</a:t>
            </a:r>
            <a:r>
              <a:rPr lang="zh-CN" altLang="zh-CN" kern="0" dirty="0"/>
              <a:t>口的复用功能是</a:t>
            </a:r>
            <a:r>
              <a:rPr lang="zh-CN" altLang="zh-CN" kern="0" dirty="0">
                <a:solidFill>
                  <a:srgbClr val="FF0000"/>
                </a:solidFill>
              </a:rPr>
              <a:t>通过设置下面的特殊功能寄存器实现</a:t>
            </a:r>
            <a:r>
              <a:rPr lang="zh-CN" altLang="zh-CN" kern="0" dirty="0"/>
              <a:t>的：</a:t>
            </a:r>
          </a:p>
        </p:txBody>
      </p:sp>
      <p:sp>
        <p:nvSpPr>
          <p:cNvPr id="133187" name="Rectangle 103">
            <a:extLst>
              <a:ext uri="{FF2B5EF4-FFF2-40B4-BE49-F238E27FC236}">
                <a16:creationId xmlns:a16="http://schemas.microsoft.com/office/drawing/2014/main" id="{2F187057-27F3-480C-B459-8A412CA99BCF}"/>
              </a:ext>
            </a:extLst>
          </p:cNvPr>
          <p:cNvSpPr>
            <a:spLocks noChangeArrowheads="1"/>
          </p:cNvSpPr>
          <p:nvPr/>
        </p:nvSpPr>
        <p:spPr bwMode="auto">
          <a:xfrm>
            <a:off x="3535363" y="1665288"/>
            <a:ext cx="4940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spcBef>
                <a:spcPct val="20000"/>
              </a:spcBef>
              <a:buBlip>
                <a:blip r:embed="rId2"/>
              </a:buBlip>
              <a:defRPr sz="32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buBlip>
                <a:blip r:embed="rId3"/>
              </a:buBlip>
              <a:defRPr sz="28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a:solidFill>
                  <a:srgbClr val="990033"/>
                </a:solidFill>
                <a:latin typeface="宋体" panose="02010600030101010101" pitchFamily="2" charset="-122"/>
              </a:rPr>
              <a:t>表</a:t>
            </a:r>
            <a:r>
              <a:rPr lang="en-US" altLang="zh-CN" sz="2400">
                <a:solidFill>
                  <a:srgbClr val="990033"/>
                </a:solidFill>
                <a:latin typeface="宋体" panose="02010600030101010101" pitchFamily="2" charset="-122"/>
              </a:rPr>
              <a:t>3-9 </a:t>
            </a:r>
            <a:r>
              <a:rPr lang="zh-CN" altLang="zh-CN" sz="2400">
                <a:solidFill>
                  <a:srgbClr val="990033"/>
                </a:solidFill>
                <a:latin typeface="宋体" panose="02010600030101010101" pitchFamily="2" charset="-122"/>
              </a:rPr>
              <a:t>特殊功能寄存器</a:t>
            </a:r>
            <a:r>
              <a:rPr lang="zh-CN" altLang="en-US" sz="2400">
                <a:solidFill>
                  <a:srgbClr val="990033"/>
                </a:solidFill>
                <a:latin typeface="宋体" panose="02010600030101010101" pitchFamily="2" charset="-122"/>
              </a:rPr>
              <a:t>的各位定义</a:t>
            </a:r>
            <a:endParaRPr lang="zh-CN" altLang="en-GB" sz="2400">
              <a:solidFill>
                <a:srgbClr val="990033"/>
              </a:solidFill>
              <a:latin typeface="宋体" panose="02010600030101010101" pitchFamily="2" charset="-122"/>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3">
            <a:extLst>
              <a:ext uri="{FF2B5EF4-FFF2-40B4-BE49-F238E27FC236}">
                <a16:creationId xmlns:a16="http://schemas.microsoft.com/office/drawing/2014/main" id="{E8A10645-0E6C-4E38-BF5C-1BDF821383E8}"/>
              </a:ext>
            </a:extLst>
          </p:cNvPr>
          <p:cNvSpPr>
            <a:spLocks noGrp="1" noChangeArrowheads="1"/>
          </p:cNvSpPr>
          <p:nvPr>
            <p:ph type="body" idx="1"/>
          </p:nvPr>
        </p:nvSpPr>
        <p:spPr>
          <a:xfrm>
            <a:off x="43089" y="1312656"/>
            <a:ext cx="8909050" cy="744764"/>
          </a:xfrm>
        </p:spPr>
        <p:txBody>
          <a:bodyPr/>
          <a:lstStyle/>
          <a:p>
            <a:pPr marL="268288" indent="-268288" eaLnBrk="1" hangingPunct="1"/>
            <a:r>
              <a:rPr lang="zh-CN" altLang="en-GB" dirty="0">
                <a:solidFill>
                  <a:srgbClr val="FF0000"/>
                </a:solidFill>
              </a:rPr>
              <a:t>串口</a:t>
            </a:r>
            <a:r>
              <a:rPr lang="en-GB" altLang="zh-CN" dirty="0">
                <a:solidFill>
                  <a:srgbClr val="FF0000"/>
                </a:solidFill>
              </a:rPr>
              <a:t>1</a:t>
            </a:r>
            <a:r>
              <a:rPr lang="zh-CN" altLang="en-GB" dirty="0">
                <a:solidFill>
                  <a:srgbClr val="FF0000"/>
                </a:solidFill>
              </a:rPr>
              <a:t>可在三个地方切换</a:t>
            </a:r>
            <a:r>
              <a:rPr lang="en-US" altLang="zh-CN" dirty="0"/>
              <a:t>,</a:t>
            </a:r>
            <a:r>
              <a:rPr lang="zh-CN" altLang="en-GB" dirty="0"/>
              <a:t>由</a:t>
            </a:r>
            <a:r>
              <a:rPr lang="zh-CN" altLang="zh-CN" dirty="0">
                <a:solidFill>
                  <a:srgbClr val="0000FF"/>
                </a:solidFill>
              </a:rPr>
              <a:t>辅助寄存器</a:t>
            </a:r>
            <a:r>
              <a:rPr lang="en-US" altLang="zh-CN" dirty="0">
                <a:solidFill>
                  <a:srgbClr val="0000FF"/>
                </a:solidFill>
              </a:rPr>
              <a:t>AUXR1</a:t>
            </a:r>
            <a:r>
              <a:rPr lang="zh-CN" altLang="en-US" dirty="0">
                <a:solidFill>
                  <a:srgbClr val="0000FF"/>
                </a:solidFill>
              </a:rPr>
              <a:t>的</a:t>
            </a:r>
            <a:r>
              <a:rPr lang="zh-CN" altLang="en-GB" dirty="0"/>
              <a:t>两个控制位</a:t>
            </a:r>
            <a:r>
              <a:rPr lang="en-GB" altLang="zh-CN" dirty="0">
                <a:solidFill>
                  <a:srgbClr val="FF00FF"/>
                </a:solidFill>
              </a:rPr>
              <a:t>S1_S1</a:t>
            </a:r>
            <a:r>
              <a:rPr lang="zh-CN" altLang="en-GB" dirty="0"/>
              <a:t>和</a:t>
            </a:r>
            <a:r>
              <a:rPr lang="en-GB" altLang="zh-CN" dirty="0">
                <a:solidFill>
                  <a:srgbClr val="FF00FF"/>
                </a:solidFill>
              </a:rPr>
              <a:t>S1_S0</a:t>
            </a:r>
            <a:r>
              <a:rPr lang="zh-CN" altLang="en-GB" dirty="0"/>
              <a:t>选择</a:t>
            </a:r>
            <a:r>
              <a:rPr lang="en-US" altLang="zh-CN" dirty="0"/>
              <a:t>,</a:t>
            </a:r>
            <a:r>
              <a:rPr lang="zh-CN" altLang="en-GB" dirty="0"/>
              <a:t>其选择方法如表</a:t>
            </a:r>
            <a:r>
              <a:rPr lang="en-GB" altLang="zh-CN" dirty="0"/>
              <a:t>3-12</a:t>
            </a:r>
            <a:r>
              <a:rPr lang="zh-CN" altLang="en-GB" dirty="0"/>
              <a:t>示。</a:t>
            </a:r>
            <a:endParaRPr lang="zh-CN" altLang="en-US" dirty="0"/>
          </a:p>
        </p:txBody>
      </p:sp>
      <p:sp>
        <p:nvSpPr>
          <p:cNvPr id="134147" name="Rectangle 101">
            <a:extLst>
              <a:ext uri="{FF2B5EF4-FFF2-40B4-BE49-F238E27FC236}">
                <a16:creationId xmlns:a16="http://schemas.microsoft.com/office/drawing/2014/main" id="{485C032D-48C0-47B3-9EAC-6E29B310A009}"/>
              </a:ext>
            </a:extLst>
          </p:cNvPr>
          <p:cNvSpPr>
            <a:spLocks noChangeArrowheads="1"/>
          </p:cNvSpPr>
          <p:nvPr/>
        </p:nvSpPr>
        <p:spPr bwMode="auto">
          <a:xfrm>
            <a:off x="2970364" y="1984702"/>
            <a:ext cx="289053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dirty="0">
                <a:solidFill>
                  <a:srgbClr val="990033"/>
                </a:solidFill>
                <a:latin typeface="宋体" panose="02010600030101010101" pitchFamily="2" charset="-122"/>
              </a:rPr>
              <a:t>串口</a:t>
            </a:r>
            <a:r>
              <a:rPr lang="en-US" altLang="zh-CN" sz="2800" b="1" dirty="0">
                <a:solidFill>
                  <a:srgbClr val="990033"/>
                </a:solidFill>
                <a:latin typeface="宋体" panose="02010600030101010101" pitchFamily="2" charset="-122"/>
              </a:rPr>
              <a:t>1</a:t>
            </a:r>
            <a:r>
              <a:rPr lang="zh-CN" altLang="en-US" sz="2800" b="1" dirty="0">
                <a:solidFill>
                  <a:srgbClr val="990033"/>
                </a:solidFill>
                <a:latin typeface="宋体" panose="02010600030101010101" pitchFamily="2" charset="-122"/>
              </a:rPr>
              <a:t>的引脚</a:t>
            </a:r>
            <a:r>
              <a:rPr lang="zh-CN" altLang="en-GB" sz="2800" b="1" dirty="0">
                <a:solidFill>
                  <a:srgbClr val="990033"/>
                </a:solidFill>
                <a:latin typeface="宋体" panose="02010600030101010101" pitchFamily="2" charset="-122"/>
              </a:rPr>
              <a:t>切换</a:t>
            </a:r>
          </a:p>
        </p:txBody>
      </p:sp>
      <p:graphicFrame>
        <p:nvGraphicFramePr>
          <p:cNvPr id="5" name="表格 4">
            <a:extLst>
              <a:ext uri="{FF2B5EF4-FFF2-40B4-BE49-F238E27FC236}">
                <a16:creationId xmlns:a16="http://schemas.microsoft.com/office/drawing/2014/main" id="{33EF9E0A-566C-4070-A4B4-17EA28407CBD}"/>
              </a:ext>
            </a:extLst>
          </p:cNvPr>
          <p:cNvGraphicFramePr>
            <a:graphicFrameLocks noGrp="1"/>
          </p:cNvGraphicFramePr>
          <p:nvPr/>
        </p:nvGraphicFramePr>
        <p:xfrm>
          <a:off x="289931" y="2508063"/>
          <a:ext cx="8619893" cy="3876477"/>
        </p:xfrm>
        <a:graphic>
          <a:graphicData uri="http://schemas.openxmlformats.org/drawingml/2006/table">
            <a:tbl>
              <a:tblPr/>
              <a:tblGrid>
                <a:gridCol w="1259631">
                  <a:extLst>
                    <a:ext uri="{9D8B030D-6E8A-4147-A177-3AD203B41FA5}">
                      <a16:colId xmlns:a16="http://schemas.microsoft.com/office/drawing/2014/main" val="20000"/>
                    </a:ext>
                  </a:extLst>
                </a:gridCol>
                <a:gridCol w="1259631">
                  <a:extLst>
                    <a:ext uri="{9D8B030D-6E8A-4147-A177-3AD203B41FA5}">
                      <a16:colId xmlns:a16="http://schemas.microsoft.com/office/drawing/2014/main" val="20001"/>
                    </a:ext>
                  </a:extLst>
                </a:gridCol>
                <a:gridCol w="6100631">
                  <a:extLst>
                    <a:ext uri="{9D8B030D-6E8A-4147-A177-3AD203B41FA5}">
                      <a16:colId xmlns:a16="http://schemas.microsoft.com/office/drawing/2014/main" val="20002"/>
                    </a:ext>
                  </a:extLst>
                </a:gridCol>
              </a:tblGrid>
              <a:tr h="580959">
                <a:tc>
                  <a:txBody>
                    <a:bodyPr/>
                    <a:lstStyle/>
                    <a:p>
                      <a:pPr algn="ctr">
                        <a:spcAft>
                          <a:spcPts val="0"/>
                        </a:spcAft>
                      </a:pPr>
                      <a:r>
                        <a:rPr lang="en-GB" sz="2800" b="1" kern="1050" dirty="0">
                          <a:solidFill>
                            <a:srgbClr val="FF00FF"/>
                          </a:solidFill>
                          <a:latin typeface="Times New Roman"/>
                          <a:ea typeface="宋体"/>
                          <a:cs typeface="Times New Roman"/>
                        </a:rPr>
                        <a:t>S1_S1</a:t>
                      </a:r>
                      <a:endParaRPr lang="zh-CN" sz="2800" b="1" kern="1050" dirty="0">
                        <a:solidFill>
                          <a:srgbClr val="FF00FF"/>
                        </a:solidFill>
                        <a:latin typeface="Times New Roman"/>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800" b="1" kern="1050">
                          <a:solidFill>
                            <a:srgbClr val="FF00FF"/>
                          </a:solidFill>
                          <a:latin typeface="Times New Roman"/>
                          <a:ea typeface="宋体"/>
                          <a:cs typeface="Times New Roman"/>
                        </a:rPr>
                        <a:t>S1_S0</a:t>
                      </a:r>
                      <a:endParaRPr lang="zh-CN" sz="2800" b="1" kern="1050">
                        <a:solidFill>
                          <a:srgbClr val="FF00FF"/>
                        </a:solidFill>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800" b="1" kern="1050" dirty="0">
                          <a:latin typeface="Times New Roman"/>
                          <a:ea typeface="宋体"/>
                          <a:cs typeface="Times New Roman"/>
                        </a:rPr>
                        <a:t>切 换 引 脚</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80959">
                <a:tc>
                  <a:txBody>
                    <a:bodyPr/>
                    <a:lstStyle/>
                    <a:p>
                      <a:pPr algn="ctr">
                        <a:spcAft>
                          <a:spcPts val="0"/>
                        </a:spcAft>
                      </a:pPr>
                      <a:r>
                        <a:rPr lang="en-GB" sz="2800" b="1" kern="1050">
                          <a:latin typeface="Times New Roman"/>
                          <a:ea typeface="宋体"/>
                          <a:cs typeface="Times New Roman"/>
                        </a:rPr>
                        <a:t>0</a:t>
                      </a:r>
                      <a:endParaRPr lang="zh-CN" sz="2800" b="1" kern="1050">
                        <a:latin typeface="Times New Roman"/>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800" b="1" kern="1050">
                          <a:latin typeface="Times New Roman"/>
                          <a:ea typeface="宋体"/>
                          <a:cs typeface="Times New Roman"/>
                        </a:rPr>
                        <a:t>0</a:t>
                      </a:r>
                      <a:endParaRPr lang="zh-CN" sz="2800" b="1" kern="105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800" b="1" kern="1050">
                          <a:latin typeface="Times New Roman"/>
                          <a:ea typeface="宋体"/>
                          <a:cs typeface="Times New Roman"/>
                        </a:rPr>
                        <a:t>串口</a:t>
                      </a:r>
                      <a:r>
                        <a:rPr lang="en-GB" sz="2800" b="1" kern="1050">
                          <a:latin typeface="Times New Roman"/>
                          <a:ea typeface="宋体"/>
                          <a:cs typeface="Times New Roman"/>
                        </a:rPr>
                        <a:t>1</a:t>
                      </a:r>
                      <a:r>
                        <a:rPr lang="zh-CN" sz="2800" b="1" kern="1050">
                          <a:latin typeface="Times New Roman"/>
                          <a:ea typeface="宋体"/>
                          <a:cs typeface="Times New Roman"/>
                        </a:rPr>
                        <a:t>在</a:t>
                      </a:r>
                      <a:r>
                        <a:rPr lang="en-GB" sz="2800" b="1" kern="1050">
                          <a:latin typeface="Times New Roman"/>
                          <a:ea typeface="宋体"/>
                          <a:cs typeface="Times New Roman"/>
                        </a:rPr>
                        <a:t>[P3.0/RXD</a:t>
                      </a:r>
                      <a:r>
                        <a:rPr lang="zh-CN" sz="2800" b="1" kern="1050">
                          <a:latin typeface="Times New Roman"/>
                          <a:ea typeface="宋体"/>
                          <a:cs typeface="Times New Roman"/>
                        </a:rPr>
                        <a:t>，</a:t>
                      </a:r>
                      <a:r>
                        <a:rPr lang="en-GB" sz="2800" b="1" kern="1050">
                          <a:latin typeface="Times New Roman"/>
                          <a:ea typeface="宋体"/>
                          <a:cs typeface="Times New Roman"/>
                        </a:rPr>
                        <a:t>P3.1/TXD]</a:t>
                      </a:r>
                      <a:endParaRPr lang="zh-CN" sz="2800" b="1" kern="105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09923">
                <a:tc>
                  <a:txBody>
                    <a:bodyPr/>
                    <a:lstStyle/>
                    <a:p>
                      <a:pPr algn="ctr">
                        <a:spcAft>
                          <a:spcPts val="0"/>
                        </a:spcAft>
                      </a:pPr>
                      <a:r>
                        <a:rPr lang="en-GB" sz="2800" b="1" kern="1050">
                          <a:latin typeface="Times New Roman"/>
                          <a:ea typeface="宋体"/>
                          <a:cs typeface="Times New Roman"/>
                        </a:rPr>
                        <a:t>0</a:t>
                      </a:r>
                      <a:endParaRPr lang="zh-CN" sz="2800" b="1" kern="1050">
                        <a:latin typeface="Times New Roman"/>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800" b="1" kern="1050">
                          <a:latin typeface="Times New Roman"/>
                          <a:ea typeface="宋体"/>
                          <a:cs typeface="Times New Roman"/>
                        </a:rPr>
                        <a:t>1</a:t>
                      </a:r>
                      <a:endParaRPr lang="zh-CN" sz="2800" b="1" kern="105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2800" b="1" kern="1050" dirty="0">
                          <a:latin typeface="Times New Roman"/>
                          <a:ea typeface="宋体"/>
                          <a:cs typeface="Times New Roman"/>
                        </a:rPr>
                        <a:t>串口</a:t>
                      </a:r>
                      <a:r>
                        <a:rPr lang="en-GB" sz="2800" b="1" kern="1050" dirty="0">
                          <a:latin typeface="Times New Roman"/>
                          <a:ea typeface="宋体"/>
                          <a:cs typeface="Times New Roman"/>
                        </a:rPr>
                        <a:t>1</a:t>
                      </a:r>
                      <a:r>
                        <a:rPr lang="zh-CN" sz="2800" b="1" kern="1050" dirty="0">
                          <a:latin typeface="Times New Roman"/>
                          <a:ea typeface="宋体"/>
                          <a:cs typeface="Times New Roman"/>
                        </a:rPr>
                        <a:t>在</a:t>
                      </a:r>
                      <a:r>
                        <a:rPr lang="en-GB" sz="2800" b="1" kern="1050" dirty="0">
                          <a:latin typeface="Times New Roman"/>
                          <a:ea typeface="宋体"/>
                          <a:cs typeface="Times New Roman"/>
                        </a:rPr>
                        <a:t>[P3.6/RXD_2/</a:t>
                      </a:r>
                      <a:r>
                        <a:rPr lang="en-GB" sz="2800" b="1" strike="sngStrike" kern="1050" dirty="0">
                          <a:solidFill>
                            <a:srgbClr val="FF0000"/>
                          </a:solidFill>
                          <a:latin typeface="Times New Roman"/>
                          <a:ea typeface="宋体"/>
                          <a:cs typeface="Times New Roman"/>
                        </a:rPr>
                        <a:t>XTAL2</a:t>
                      </a:r>
                      <a:r>
                        <a:rPr lang="zh-CN" sz="2800" b="1" kern="1050" dirty="0">
                          <a:latin typeface="Times New Roman"/>
                          <a:ea typeface="宋体"/>
                          <a:cs typeface="Times New Roman"/>
                        </a:rPr>
                        <a:t>，</a:t>
                      </a:r>
                      <a:r>
                        <a:rPr lang="en-GB" sz="2800" b="1" kern="1050" dirty="0">
                          <a:latin typeface="Times New Roman"/>
                          <a:ea typeface="宋体"/>
                          <a:cs typeface="Times New Roman"/>
                        </a:rPr>
                        <a:t>P3.7/TxDX2/</a:t>
                      </a:r>
                      <a:r>
                        <a:rPr lang="en-GB" sz="2800" b="1" strike="sngStrike" kern="1050" dirty="0">
                          <a:solidFill>
                            <a:srgbClr val="FF0000"/>
                          </a:solidFill>
                          <a:latin typeface="Times New Roman"/>
                          <a:ea typeface="宋体"/>
                          <a:cs typeface="Times New Roman"/>
                        </a:rPr>
                        <a:t>XTAL1</a:t>
                      </a:r>
                      <a:r>
                        <a:rPr lang="en-GB" sz="2800" b="1" kern="1050" dirty="0">
                          <a:latin typeface="Times New Roman"/>
                          <a:ea typeface="宋体"/>
                          <a:cs typeface="Times New Roman"/>
                        </a:rPr>
                        <a:t>]</a:t>
                      </a:r>
                      <a:endParaRPr lang="zh-CN" sz="2800" b="1" kern="105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214885">
                <a:tc>
                  <a:txBody>
                    <a:bodyPr/>
                    <a:lstStyle/>
                    <a:p>
                      <a:pPr algn="ctr">
                        <a:spcAft>
                          <a:spcPts val="0"/>
                        </a:spcAft>
                      </a:pPr>
                      <a:r>
                        <a:rPr lang="en-GB" sz="2800" b="1" kern="1050">
                          <a:latin typeface="Times New Roman"/>
                          <a:ea typeface="宋体"/>
                          <a:cs typeface="Times New Roman"/>
                        </a:rPr>
                        <a:t>1</a:t>
                      </a:r>
                      <a:endParaRPr lang="zh-CN" sz="2800" b="1" kern="1050">
                        <a:latin typeface="Times New Roman"/>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800" b="1" kern="1050">
                          <a:latin typeface="Times New Roman"/>
                          <a:ea typeface="宋体"/>
                          <a:cs typeface="Times New Roman"/>
                        </a:rPr>
                        <a:t>0</a:t>
                      </a:r>
                      <a:endParaRPr lang="zh-CN" sz="2800" b="1" kern="105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2800" b="1" kern="1050" dirty="0">
                          <a:latin typeface="Times New Roman"/>
                          <a:ea typeface="宋体"/>
                          <a:cs typeface="Times New Roman"/>
                        </a:rPr>
                        <a:t>串口</a:t>
                      </a:r>
                      <a:r>
                        <a:rPr lang="en-GB" sz="2800" b="1" kern="1050" dirty="0">
                          <a:latin typeface="Times New Roman"/>
                          <a:ea typeface="宋体"/>
                          <a:cs typeface="Times New Roman"/>
                        </a:rPr>
                        <a:t>1</a:t>
                      </a:r>
                      <a:r>
                        <a:rPr lang="zh-CN" sz="2800" b="1" kern="1050" dirty="0">
                          <a:latin typeface="Times New Roman"/>
                          <a:ea typeface="宋体"/>
                          <a:cs typeface="Times New Roman"/>
                        </a:rPr>
                        <a:t>在</a:t>
                      </a:r>
                      <a:r>
                        <a:rPr lang="en-GB" sz="2800" b="1" kern="1050" dirty="0">
                          <a:latin typeface="Times New Roman"/>
                          <a:ea typeface="宋体"/>
                          <a:cs typeface="Times New Roman"/>
                        </a:rPr>
                        <a:t>[P1.6/RxD_3</a:t>
                      </a:r>
                      <a:r>
                        <a:rPr kumimoji="0" lang="en-GB" altLang="zh-CN" sz="2800" b="1" i="0" u="none" strike="noStrike" kern="1200" cap="none" normalizeH="0" baseline="0" dirty="0">
                          <a:ln>
                            <a:noFill/>
                          </a:ln>
                          <a:solidFill>
                            <a:srgbClr val="FF0000"/>
                          </a:solidFill>
                          <a:effectLst/>
                          <a:latin typeface="Times New Roman" pitchFamily="18" charset="0"/>
                          <a:ea typeface="宋体" charset="-122"/>
                          <a:cs typeface="Times New Roman" pitchFamily="18" charset="0"/>
                        </a:rPr>
                        <a:t>/</a:t>
                      </a:r>
                      <a:r>
                        <a:rPr kumimoji="0" lang="en-GB" altLang="zh-CN" sz="2800" b="1" i="0" u="none" strike="noStrike" cap="none" normalizeH="0" baseline="0" dirty="0">
                          <a:ln>
                            <a:noFill/>
                          </a:ln>
                          <a:solidFill>
                            <a:srgbClr val="FF0000"/>
                          </a:solidFill>
                          <a:effectLst/>
                          <a:latin typeface="Times New Roman" pitchFamily="18" charset="0"/>
                          <a:ea typeface="宋体" charset="-122"/>
                          <a:cs typeface="Times New Roman" pitchFamily="18" charset="0"/>
                        </a:rPr>
                        <a:t>XTAL2</a:t>
                      </a:r>
                      <a:r>
                        <a:rPr lang="zh-CN" sz="2800" b="1" kern="1050" dirty="0">
                          <a:latin typeface="Times New Roman"/>
                          <a:ea typeface="宋体"/>
                          <a:cs typeface="Times New Roman"/>
                        </a:rPr>
                        <a:t>，</a:t>
                      </a:r>
                      <a:r>
                        <a:rPr lang="en-GB" sz="2800" b="1" kern="1050" dirty="0">
                          <a:latin typeface="Times New Roman"/>
                          <a:ea typeface="宋体"/>
                          <a:cs typeface="Times New Roman"/>
                        </a:rPr>
                        <a:t>P1.7/TxD_3</a:t>
                      </a:r>
                      <a:r>
                        <a:rPr kumimoji="0" lang="en-GB" altLang="zh-CN" sz="2800" b="1" i="0" u="none" strike="noStrike" kern="1200" cap="none" normalizeH="0" baseline="0" dirty="0">
                          <a:ln>
                            <a:noFill/>
                          </a:ln>
                          <a:solidFill>
                            <a:srgbClr val="FF0000"/>
                          </a:solidFill>
                          <a:effectLst/>
                          <a:latin typeface="Times New Roman" pitchFamily="18" charset="0"/>
                          <a:ea typeface="宋体" charset="-122"/>
                          <a:cs typeface="Times New Roman" pitchFamily="18" charset="0"/>
                        </a:rPr>
                        <a:t>/</a:t>
                      </a:r>
                      <a:r>
                        <a:rPr kumimoji="0" lang="en-GB" altLang="zh-CN" sz="2800" b="1" i="0" u="none" strike="noStrike" cap="none" normalizeH="0" baseline="0" dirty="0">
                          <a:ln>
                            <a:noFill/>
                          </a:ln>
                          <a:solidFill>
                            <a:srgbClr val="FF0000"/>
                          </a:solidFill>
                          <a:effectLst/>
                          <a:latin typeface="Times New Roman" pitchFamily="18" charset="0"/>
                          <a:ea typeface="宋体" charset="-122"/>
                          <a:cs typeface="Times New Roman" pitchFamily="18" charset="0"/>
                        </a:rPr>
                        <a:t>XTAL1</a:t>
                      </a:r>
                      <a:r>
                        <a:rPr lang="en-GB" sz="2800" b="1" kern="1050" dirty="0">
                          <a:latin typeface="Times New Roman"/>
                          <a:ea typeface="宋体"/>
                          <a:cs typeface="Times New Roman"/>
                        </a:rPr>
                        <a:t>]</a:t>
                      </a:r>
                      <a:r>
                        <a:rPr lang="zh-CN" sz="2800" b="1" kern="1050" dirty="0">
                          <a:latin typeface="Times New Roman"/>
                          <a:ea typeface="宋体"/>
                          <a:cs typeface="Times New Roman"/>
                        </a:rPr>
                        <a:t>，</a:t>
                      </a:r>
                      <a:endParaRPr lang="en-US" altLang="zh-CN" sz="2800" b="1" kern="1050" dirty="0">
                        <a:latin typeface="Times New Roman"/>
                        <a:ea typeface="宋体"/>
                        <a:cs typeface="Times New Roman"/>
                      </a:endParaRPr>
                    </a:p>
                    <a:p>
                      <a:pPr algn="just">
                        <a:spcAft>
                          <a:spcPts val="0"/>
                        </a:spcAft>
                      </a:pPr>
                      <a:r>
                        <a:rPr lang="zh-CN" sz="2800" b="1" kern="1050" dirty="0">
                          <a:solidFill>
                            <a:srgbClr val="3333FF"/>
                          </a:solidFill>
                          <a:latin typeface="Times New Roman"/>
                          <a:ea typeface="宋体"/>
                          <a:cs typeface="Times New Roman"/>
                        </a:rPr>
                        <a:t>串口</a:t>
                      </a:r>
                      <a:r>
                        <a:rPr lang="en-GB" sz="2800" b="1" kern="1050" dirty="0">
                          <a:solidFill>
                            <a:srgbClr val="3333FF"/>
                          </a:solidFill>
                          <a:latin typeface="Times New Roman"/>
                          <a:ea typeface="宋体"/>
                          <a:cs typeface="Times New Roman"/>
                        </a:rPr>
                        <a:t>1</a:t>
                      </a:r>
                      <a:r>
                        <a:rPr lang="zh-CN" sz="2800" b="1" kern="1050" dirty="0">
                          <a:solidFill>
                            <a:srgbClr val="3333FF"/>
                          </a:solidFill>
                          <a:latin typeface="Times New Roman"/>
                          <a:ea typeface="宋体"/>
                          <a:cs typeface="Times New Roman"/>
                        </a:rPr>
                        <a:t>在</a:t>
                      </a:r>
                      <a:r>
                        <a:rPr lang="en-GB" sz="2800" b="1" kern="1050" dirty="0">
                          <a:solidFill>
                            <a:srgbClr val="3333FF"/>
                          </a:solidFill>
                          <a:latin typeface="Times New Roman"/>
                          <a:ea typeface="宋体"/>
                          <a:cs typeface="Times New Roman"/>
                        </a:rPr>
                        <a:t>P1</a:t>
                      </a:r>
                      <a:r>
                        <a:rPr lang="zh-CN" sz="2800" b="1" kern="1050" dirty="0">
                          <a:solidFill>
                            <a:srgbClr val="3333FF"/>
                          </a:solidFill>
                          <a:latin typeface="Times New Roman"/>
                          <a:ea typeface="宋体"/>
                          <a:cs typeface="Times New Roman"/>
                        </a:rPr>
                        <a:t>口时要使用内部时钟</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80959">
                <a:tc>
                  <a:txBody>
                    <a:bodyPr/>
                    <a:lstStyle/>
                    <a:p>
                      <a:pPr algn="ctr">
                        <a:spcAft>
                          <a:spcPts val="0"/>
                        </a:spcAft>
                      </a:pPr>
                      <a:r>
                        <a:rPr lang="en-GB" sz="2800" b="1" kern="1050">
                          <a:latin typeface="Times New Roman"/>
                          <a:ea typeface="宋体"/>
                          <a:cs typeface="Times New Roman"/>
                        </a:rPr>
                        <a:t>1</a:t>
                      </a:r>
                      <a:endParaRPr lang="zh-CN" sz="2800" b="1" kern="1050">
                        <a:latin typeface="Times New Roman"/>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800" b="1" kern="1050">
                          <a:latin typeface="Times New Roman"/>
                          <a:ea typeface="宋体"/>
                          <a:cs typeface="Times New Roman"/>
                        </a:rPr>
                        <a:t>1</a:t>
                      </a:r>
                      <a:endParaRPr lang="zh-CN" sz="2800" b="1" kern="105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800" b="1" kern="1050" dirty="0">
                          <a:latin typeface="Times New Roman"/>
                          <a:ea typeface="宋体"/>
                          <a:cs typeface="Times New Roman"/>
                        </a:rPr>
                        <a:t>无效</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6" name="灯片编号占位符 5">
            <a:extLst>
              <a:ext uri="{FF2B5EF4-FFF2-40B4-BE49-F238E27FC236}">
                <a16:creationId xmlns:a16="http://schemas.microsoft.com/office/drawing/2014/main" id="{426A62E9-5B59-4C4D-BB7C-41EBACF51EB2}"/>
              </a:ext>
            </a:extLst>
          </p:cNvPr>
          <p:cNvSpPr>
            <a:spLocks noGrp="1"/>
          </p:cNvSpPr>
          <p:nvPr>
            <p:ph type="sldNum" sz="quarter" idx="10"/>
          </p:nvPr>
        </p:nvSpPr>
        <p:spPr/>
        <p:txBody>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a:fld id="{70E4093C-E4C3-48A7-BBA1-AF1BC9616255}" type="slidenum">
              <a:rPr lang="en-US" altLang="zh-CN">
                <a:latin typeface="Arial" panose="020B0604020202020204" pitchFamily="34" charset="0"/>
              </a:rPr>
              <a:pPr algn="l"/>
              <a:t>105</a:t>
            </a:fld>
            <a:endParaRPr lang="en-US" altLang="zh-CN">
              <a:latin typeface="Arial" panose="020B0604020202020204" pitchFamily="34" charset="0"/>
            </a:endParaRPr>
          </a:p>
        </p:txBody>
      </p:sp>
      <p:sp>
        <p:nvSpPr>
          <p:cNvPr id="134150" name="标题 1">
            <a:extLst>
              <a:ext uri="{FF2B5EF4-FFF2-40B4-BE49-F238E27FC236}">
                <a16:creationId xmlns:a16="http://schemas.microsoft.com/office/drawing/2014/main" id="{01E25890-311C-4AF9-ABCB-9EA147CF1731}"/>
              </a:ext>
            </a:extLst>
          </p:cNvPr>
          <p:cNvSpPr>
            <a:spLocks noGrp="1" noChangeArrowheads="1"/>
          </p:cNvSpPr>
          <p:nvPr>
            <p:ph type="title"/>
          </p:nvPr>
        </p:nvSpPr>
        <p:spPr>
          <a:xfrm>
            <a:off x="301625" y="211138"/>
            <a:ext cx="8229600" cy="650875"/>
          </a:xfrm>
        </p:spPr>
        <p:txBody>
          <a:bodyPr>
            <a:normAutofit fontScale="90000"/>
          </a:bodyPr>
          <a:lstStyle/>
          <a:p>
            <a:pPr eaLnBrk="1" hangingPunct="1"/>
            <a:r>
              <a:rPr lang="en-US" altLang="zh-CN">
                <a:solidFill>
                  <a:srgbClr val="C00000"/>
                </a:solidFill>
                <a:latin typeface="Times New Roman" panose="02020603050405020304" pitchFamily="18" charset="0"/>
                <a:cs typeface="Times New Roman" panose="02020603050405020304" pitchFamily="18" charset="0"/>
              </a:rPr>
              <a:t>3.   I/O</a:t>
            </a:r>
            <a:r>
              <a:rPr lang="zh-CN" altLang="en-US">
                <a:solidFill>
                  <a:srgbClr val="C00000"/>
                </a:solidFill>
                <a:latin typeface="Times New Roman" panose="02020603050405020304" pitchFamily="18" charset="0"/>
                <a:cs typeface="Times New Roman" panose="02020603050405020304" pitchFamily="18" charset="0"/>
              </a:rPr>
              <a:t>口的复用功能</a:t>
            </a:r>
            <a:endParaRPr lang="zh-CN" altLang="en-US">
              <a:solidFill>
                <a:srgbClr val="FF0000"/>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3">
            <a:extLst>
              <a:ext uri="{FF2B5EF4-FFF2-40B4-BE49-F238E27FC236}">
                <a16:creationId xmlns:a16="http://schemas.microsoft.com/office/drawing/2014/main" id="{DCC3093B-B34D-4E92-A2EE-785D6067AF6A}"/>
              </a:ext>
            </a:extLst>
          </p:cNvPr>
          <p:cNvSpPr>
            <a:spLocks noGrp="1" noChangeArrowheads="1"/>
          </p:cNvSpPr>
          <p:nvPr>
            <p:ph type="body" idx="1"/>
          </p:nvPr>
        </p:nvSpPr>
        <p:spPr/>
        <p:txBody>
          <a:bodyPr/>
          <a:lstStyle/>
          <a:p>
            <a:pPr eaLnBrk="1" hangingPunct="1"/>
            <a:r>
              <a:rPr lang="zh-CN" altLang="en-US" dirty="0">
                <a:solidFill>
                  <a:srgbClr val="FF0000"/>
                </a:solidFill>
              </a:rPr>
              <a:t>捕获</a:t>
            </a:r>
            <a:r>
              <a:rPr lang="en-US" altLang="zh-CN" dirty="0">
                <a:solidFill>
                  <a:srgbClr val="FF0000"/>
                </a:solidFill>
              </a:rPr>
              <a:t>/</a:t>
            </a:r>
            <a:r>
              <a:rPr lang="zh-CN" altLang="en-US" dirty="0">
                <a:solidFill>
                  <a:srgbClr val="FF0000"/>
                </a:solidFill>
              </a:rPr>
              <a:t>比较</a:t>
            </a:r>
            <a:r>
              <a:rPr lang="en-US" altLang="zh-CN" dirty="0">
                <a:solidFill>
                  <a:srgbClr val="FF0000"/>
                </a:solidFill>
              </a:rPr>
              <a:t>/</a:t>
            </a:r>
            <a:r>
              <a:rPr lang="zh-CN" altLang="en-US" dirty="0">
                <a:solidFill>
                  <a:srgbClr val="FF0000"/>
                </a:solidFill>
              </a:rPr>
              <a:t>脉宽调制</a:t>
            </a:r>
            <a:r>
              <a:rPr lang="zh-CN" altLang="en-GB" dirty="0">
                <a:solidFill>
                  <a:srgbClr val="FF0000"/>
                </a:solidFill>
              </a:rPr>
              <a:t>（</a:t>
            </a:r>
            <a:r>
              <a:rPr lang="en-GB" altLang="zh-CN" dirty="0">
                <a:solidFill>
                  <a:srgbClr val="FF0000"/>
                </a:solidFill>
              </a:rPr>
              <a:t>CCP</a:t>
            </a:r>
            <a:r>
              <a:rPr lang="zh-CN" altLang="en-GB" dirty="0">
                <a:solidFill>
                  <a:srgbClr val="FF0000"/>
                </a:solidFill>
              </a:rPr>
              <a:t>）通道可以在三个地方切换</a:t>
            </a:r>
            <a:r>
              <a:rPr lang="zh-CN" altLang="en-GB" dirty="0"/>
              <a:t>，由</a:t>
            </a:r>
            <a:r>
              <a:rPr lang="en-GB" altLang="zh-CN" dirty="0">
                <a:solidFill>
                  <a:srgbClr val="FF00FF"/>
                </a:solidFill>
              </a:rPr>
              <a:t>CCP_S1</a:t>
            </a:r>
            <a:r>
              <a:rPr lang="zh-CN" altLang="en-GB" dirty="0"/>
              <a:t>和</a:t>
            </a:r>
            <a:r>
              <a:rPr lang="en-GB" altLang="zh-CN" dirty="0">
                <a:solidFill>
                  <a:srgbClr val="FF00FF"/>
                </a:solidFill>
              </a:rPr>
              <a:t>CCP_S0</a:t>
            </a:r>
            <a:r>
              <a:rPr lang="zh-CN" altLang="en-GB" dirty="0"/>
              <a:t>两个控制位选择，其选择方法如表</a:t>
            </a:r>
            <a:r>
              <a:rPr lang="en-GB" altLang="zh-CN" dirty="0"/>
              <a:t>3-10</a:t>
            </a:r>
            <a:r>
              <a:rPr lang="zh-CN" altLang="en-GB" dirty="0"/>
              <a:t>所示。</a:t>
            </a:r>
            <a:endParaRPr lang="zh-CN" altLang="en-US" dirty="0"/>
          </a:p>
        </p:txBody>
      </p:sp>
      <p:sp>
        <p:nvSpPr>
          <p:cNvPr id="135171" name="Rectangle 104">
            <a:extLst>
              <a:ext uri="{FF2B5EF4-FFF2-40B4-BE49-F238E27FC236}">
                <a16:creationId xmlns:a16="http://schemas.microsoft.com/office/drawing/2014/main" id="{BEB2D413-CB1A-4AF3-99FC-26A8B18535B9}"/>
              </a:ext>
            </a:extLst>
          </p:cNvPr>
          <p:cNvSpPr>
            <a:spLocks noChangeArrowheads="1"/>
          </p:cNvSpPr>
          <p:nvPr/>
        </p:nvSpPr>
        <p:spPr bwMode="auto">
          <a:xfrm>
            <a:off x="427038" y="2751138"/>
            <a:ext cx="77311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solidFill>
                  <a:srgbClr val="990033"/>
                </a:solidFill>
              </a:rPr>
              <a:t>表</a:t>
            </a:r>
            <a:r>
              <a:rPr lang="en-US" altLang="zh-CN" sz="2800" b="1">
                <a:solidFill>
                  <a:srgbClr val="990033"/>
                </a:solidFill>
              </a:rPr>
              <a:t>3-10  </a:t>
            </a:r>
            <a:r>
              <a:rPr lang="zh-CN" altLang="en-US" sz="2800" b="1">
                <a:solidFill>
                  <a:srgbClr val="990033"/>
                </a:solidFill>
              </a:rPr>
              <a:t>捕获</a:t>
            </a:r>
            <a:r>
              <a:rPr lang="en-US" altLang="zh-CN" sz="2800" b="1">
                <a:solidFill>
                  <a:srgbClr val="990033"/>
                </a:solidFill>
              </a:rPr>
              <a:t>/</a:t>
            </a:r>
            <a:r>
              <a:rPr lang="zh-CN" altLang="en-US" sz="2800" b="1">
                <a:solidFill>
                  <a:srgbClr val="990033"/>
                </a:solidFill>
              </a:rPr>
              <a:t>比较</a:t>
            </a:r>
            <a:r>
              <a:rPr lang="en-US" altLang="zh-CN" sz="2800" b="1">
                <a:solidFill>
                  <a:srgbClr val="990033"/>
                </a:solidFill>
              </a:rPr>
              <a:t>/</a:t>
            </a:r>
            <a:r>
              <a:rPr lang="zh-CN" altLang="en-US" sz="2800" b="1">
                <a:solidFill>
                  <a:srgbClr val="990033"/>
                </a:solidFill>
              </a:rPr>
              <a:t>脉宽调制</a:t>
            </a:r>
            <a:r>
              <a:rPr lang="zh-CN" altLang="en-GB" sz="2800" b="1">
                <a:solidFill>
                  <a:srgbClr val="990033"/>
                </a:solidFill>
              </a:rPr>
              <a:t>（</a:t>
            </a:r>
            <a:r>
              <a:rPr lang="en-GB" altLang="zh-CN" sz="2800" b="1">
                <a:solidFill>
                  <a:srgbClr val="990033"/>
                </a:solidFill>
              </a:rPr>
              <a:t>CCP</a:t>
            </a:r>
            <a:r>
              <a:rPr lang="zh-CN" altLang="en-GB" sz="2800" b="1">
                <a:solidFill>
                  <a:srgbClr val="990033"/>
                </a:solidFill>
              </a:rPr>
              <a:t>）通道的切换</a:t>
            </a:r>
          </a:p>
        </p:txBody>
      </p:sp>
      <p:graphicFrame>
        <p:nvGraphicFramePr>
          <p:cNvPr id="5" name="表格 4">
            <a:extLst>
              <a:ext uri="{FF2B5EF4-FFF2-40B4-BE49-F238E27FC236}">
                <a16:creationId xmlns:a16="http://schemas.microsoft.com/office/drawing/2014/main" id="{7CF71B69-B524-4254-A074-CC025F012F0B}"/>
              </a:ext>
            </a:extLst>
          </p:cNvPr>
          <p:cNvGraphicFramePr>
            <a:graphicFrameLocks noGrp="1"/>
          </p:cNvGraphicFramePr>
          <p:nvPr/>
        </p:nvGraphicFramePr>
        <p:xfrm>
          <a:off x="188913" y="3467100"/>
          <a:ext cx="8743950" cy="2643190"/>
        </p:xfrm>
        <a:graphic>
          <a:graphicData uri="http://schemas.openxmlformats.org/drawingml/2006/table">
            <a:tbl>
              <a:tblPr/>
              <a:tblGrid>
                <a:gridCol w="1442225">
                  <a:extLst>
                    <a:ext uri="{9D8B030D-6E8A-4147-A177-3AD203B41FA5}">
                      <a16:colId xmlns:a16="http://schemas.microsoft.com/office/drawing/2014/main" val="20000"/>
                    </a:ext>
                  </a:extLst>
                </a:gridCol>
                <a:gridCol w="1442225">
                  <a:extLst>
                    <a:ext uri="{9D8B030D-6E8A-4147-A177-3AD203B41FA5}">
                      <a16:colId xmlns:a16="http://schemas.microsoft.com/office/drawing/2014/main" val="20001"/>
                    </a:ext>
                  </a:extLst>
                </a:gridCol>
                <a:gridCol w="5859500">
                  <a:extLst>
                    <a:ext uri="{9D8B030D-6E8A-4147-A177-3AD203B41FA5}">
                      <a16:colId xmlns:a16="http://schemas.microsoft.com/office/drawing/2014/main" val="20002"/>
                    </a:ext>
                  </a:extLst>
                </a:gridCol>
              </a:tblGrid>
              <a:tr h="528638">
                <a:tc>
                  <a:txBody>
                    <a:bodyPr/>
                    <a:lstStyle/>
                    <a:p>
                      <a:pPr algn="ctr">
                        <a:spcAft>
                          <a:spcPts val="0"/>
                        </a:spcAft>
                      </a:pPr>
                      <a:r>
                        <a:rPr lang="en-GB" sz="2600" b="1" kern="1050">
                          <a:solidFill>
                            <a:srgbClr val="FF00FF"/>
                          </a:solidFill>
                          <a:latin typeface="Times New Roman"/>
                          <a:ea typeface="宋体"/>
                          <a:cs typeface="Times New Roman"/>
                        </a:rPr>
                        <a:t>CCP_S1</a:t>
                      </a:r>
                      <a:endParaRPr lang="zh-CN" sz="2600" b="1" kern="1050">
                        <a:solidFill>
                          <a:srgbClr val="FF00FF"/>
                        </a:solidFill>
                        <a:latin typeface="Times New Roman"/>
                        <a:ea typeface="宋体"/>
                        <a:cs typeface="Times New Roman"/>
                      </a:endParaRPr>
                    </a:p>
                  </a:txBody>
                  <a:tcPr marL="68591" marR="68591"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600" b="1" kern="1050">
                          <a:solidFill>
                            <a:srgbClr val="FF00FF"/>
                          </a:solidFill>
                          <a:latin typeface="Times New Roman"/>
                          <a:ea typeface="宋体"/>
                          <a:cs typeface="Times New Roman"/>
                        </a:rPr>
                        <a:t>CCP_S0</a:t>
                      </a:r>
                      <a:endParaRPr lang="zh-CN" sz="2600" b="1" kern="1050">
                        <a:solidFill>
                          <a:srgbClr val="FF00FF"/>
                        </a:solidFill>
                        <a:latin typeface="Times New Roman"/>
                        <a:ea typeface="宋体"/>
                        <a:cs typeface="Times New Roman"/>
                      </a:endParaRP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600" b="1" kern="1050">
                          <a:latin typeface="Times New Roman"/>
                          <a:ea typeface="宋体"/>
                          <a:cs typeface="Times New Roman"/>
                        </a:rPr>
                        <a:t>切 换 引 脚</a:t>
                      </a:r>
                    </a:p>
                  </a:txBody>
                  <a:tcPr marL="68591" marR="6859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28638">
                <a:tc>
                  <a:txBody>
                    <a:bodyPr/>
                    <a:lstStyle/>
                    <a:p>
                      <a:pPr algn="ctr">
                        <a:spcAft>
                          <a:spcPts val="0"/>
                        </a:spcAft>
                      </a:pPr>
                      <a:r>
                        <a:rPr lang="en-GB" sz="2600" b="1" kern="1050">
                          <a:latin typeface="Times New Roman"/>
                          <a:ea typeface="宋体"/>
                          <a:cs typeface="Times New Roman"/>
                        </a:rPr>
                        <a:t>0</a:t>
                      </a:r>
                      <a:endParaRPr lang="zh-CN" sz="2600" b="1" kern="1050">
                        <a:latin typeface="Times New Roman"/>
                        <a:ea typeface="宋体"/>
                        <a:cs typeface="Times New Roman"/>
                      </a:endParaRPr>
                    </a:p>
                  </a:txBody>
                  <a:tcPr marL="68591" marR="68591"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600" b="1" kern="1050">
                          <a:latin typeface="Times New Roman"/>
                          <a:ea typeface="宋体"/>
                          <a:cs typeface="Times New Roman"/>
                        </a:rPr>
                        <a:t>0</a:t>
                      </a:r>
                      <a:endParaRPr lang="zh-CN" sz="2600" b="1" kern="1050">
                        <a:latin typeface="Times New Roman"/>
                        <a:ea typeface="宋体"/>
                        <a:cs typeface="Times New Roman"/>
                      </a:endParaRP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GB" sz="2600" b="1" kern="1050">
                          <a:latin typeface="Times New Roman"/>
                          <a:ea typeface="宋体"/>
                          <a:cs typeface="Times New Roman"/>
                        </a:rPr>
                        <a:t>CCP</a:t>
                      </a:r>
                      <a:r>
                        <a:rPr lang="zh-CN" sz="2600" b="1" kern="1050">
                          <a:latin typeface="Times New Roman"/>
                          <a:ea typeface="宋体"/>
                          <a:cs typeface="Times New Roman"/>
                        </a:rPr>
                        <a:t>在</a:t>
                      </a:r>
                      <a:r>
                        <a:rPr lang="en-GB" sz="2600" b="1" kern="1050">
                          <a:latin typeface="Times New Roman"/>
                          <a:ea typeface="宋体"/>
                          <a:cs typeface="Times New Roman"/>
                        </a:rPr>
                        <a:t>[P1.1/CCP0</a:t>
                      </a:r>
                      <a:r>
                        <a:rPr lang="zh-CN" sz="2600" b="1" kern="1050">
                          <a:latin typeface="Times New Roman"/>
                          <a:ea typeface="宋体"/>
                          <a:cs typeface="Times New Roman"/>
                        </a:rPr>
                        <a:t>，</a:t>
                      </a:r>
                      <a:r>
                        <a:rPr lang="en-GB" sz="2600" b="1" kern="1050">
                          <a:latin typeface="Times New Roman"/>
                          <a:ea typeface="宋体"/>
                          <a:cs typeface="Times New Roman"/>
                        </a:rPr>
                        <a:t>P1.0/CCP1]</a:t>
                      </a:r>
                      <a:endParaRPr lang="zh-CN" sz="2600" b="1" kern="1050">
                        <a:latin typeface="Times New Roman"/>
                        <a:ea typeface="宋体"/>
                        <a:cs typeface="Times New Roman"/>
                      </a:endParaRPr>
                    </a:p>
                  </a:txBody>
                  <a:tcPr marL="68591" marR="6859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28638">
                <a:tc>
                  <a:txBody>
                    <a:bodyPr/>
                    <a:lstStyle/>
                    <a:p>
                      <a:pPr algn="ctr">
                        <a:spcAft>
                          <a:spcPts val="0"/>
                        </a:spcAft>
                      </a:pPr>
                      <a:r>
                        <a:rPr lang="en-GB" sz="2600" b="1" kern="1050">
                          <a:latin typeface="Times New Roman"/>
                          <a:ea typeface="宋体"/>
                          <a:cs typeface="Times New Roman"/>
                        </a:rPr>
                        <a:t>0</a:t>
                      </a:r>
                      <a:endParaRPr lang="zh-CN" sz="2600" b="1" kern="1050">
                        <a:latin typeface="Times New Roman"/>
                        <a:ea typeface="宋体"/>
                        <a:cs typeface="Times New Roman"/>
                      </a:endParaRPr>
                    </a:p>
                  </a:txBody>
                  <a:tcPr marL="68591" marR="68591"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600" b="1" kern="1050">
                          <a:latin typeface="Times New Roman"/>
                          <a:ea typeface="宋体"/>
                          <a:cs typeface="Times New Roman"/>
                        </a:rPr>
                        <a:t>1</a:t>
                      </a:r>
                      <a:endParaRPr lang="zh-CN" sz="2600" b="1" kern="1050">
                        <a:latin typeface="Times New Roman"/>
                        <a:ea typeface="宋体"/>
                        <a:cs typeface="Times New Roman"/>
                      </a:endParaRP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GB" sz="2600" b="1" kern="1050">
                          <a:latin typeface="Times New Roman"/>
                          <a:ea typeface="宋体"/>
                          <a:cs typeface="Times New Roman"/>
                        </a:rPr>
                        <a:t>CCP</a:t>
                      </a:r>
                      <a:r>
                        <a:rPr lang="zh-CN" sz="2600" b="1" kern="1050">
                          <a:latin typeface="Times New Roman"/>
                          <a:ea typeface="宋体"/>
                          <a:cs typeface="Times New Roman"/>
                        </a:rPr>
                        <a:t>在</a:t>
                      </a:r>
                      <a:r>
                        <a:rPr lang="en-GB" sz="2600" b="1" kern="1050">
                          <a:latin typeface="Times New Roman"/>
                          <a:ea typeface="宋体"/>
                          <a:cs typeface="Times New Roman"/>
                        </a:rPr>
                        <a:t>[P3.5/CCP0_2</a:t>
                      </a:r>
                      <a:r>
                        <a:rPr lang="zh-CN" sz="2600" b="1" kern="1050">
                          <a:latin typeface="Times New Roman"/>
                          <a:ea typeface="宋体"/>
                          <a:cs typeface="Times New Roman"/>
                        </a:rPr>
                        <a:t>，</a:t>
                      </a:r>
                      <a:r>
                        <a:rPr lang="en-GB" sz="2600" b="1" kern="1050">
                          <a:latin typeface="Times New Roman"/>
                          <a:ea typeface="宋体"/>
                          <a:cs typeface="Times New Roman"/>
                        </a:rPr>
                        <a:t>P3.6/CCP1_2]</a:t>
                      </a:r>
                      <a:endParaRPr lang="zh-CN" sz="2600" b="1" kern="1050">
                        <a:latin typeface="Times New Roman"/>
                        <a:ea typeface="宋体"/>
                        <a:cs typeface="Times New Roman"/>
                      </a:endParaRPr>
                    </a:p>
                  </a:txBody>
                  <a:tcPr marL="68591" marR="6859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28638">
                <a:tc>
                  <a:txBody>
                    <a:bodyPr/>
                    <a:lstStyle/>
                    <a:p>
                      <a:pPr algn="ctr">
                        <a:spcAft>
                          <a:spcPts val="0"/>
                        </a:spcAft>
                      </a:pPr>
                      <a:r>
                        <a:rPr lang="en-GB" sz="2600" b="1" kern="1050">
                          <a:latin typeface="Times New Roman"/>
                          <a:ea typeface="宋体"/>
                          <a:cs typeface="Times New Roman"/>
                        </a:rPr>
                        <a:t>1</a:t>
                      </a:r>
                      <a:endParaRPr lang="zh-CN" sz="2600" b="1" kern="1050">
                        <a:latin typeface="Times New Roman"/>
                        <a:ea typeface="宋体"/>
                        <a:cs typeface="Times New Roman"/>
                      </a:endParaRPr>
                    </a:p>
                  </a:txBody>
                  <a:tcPr marL="68591" marR="68591"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600" b="1" kern="1050">
                          <a:latin typeface="Times New Roman"/>
                          <a:ea typeface="宋体"/>
                          <a:cs typeface="Times New Roman"/>
                        </a:rPr>
                        <a:t>0</a:t>
                      </a:r>
                      <a:endParaRPr lang="zh-CN" sz="2600" b="1" kern="1050">
                        <a:latin typeface="Times New Roman"/>
                        <a:ea typeface="宋体"/>
                        <a:cs typeface="Times New Roman"/>
                      </a:endParaRP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GB" sz="2600" b="1" kern="1050">
                          <a:latin typeface="Times New Roman"/>
                          <a:ea typeface="宋体"/>
                          <a:cs typeface="Times New Roman"/>
                        </a:rPr>
                        <a:t>CCP</a:t>
                      </a:r>
                      <a:r>
                        <a:rPr lang="zh-CN" sz="2600" b="1" kern="1050">
                          <a:latin typeface="Times New Roman"/>
                          <a:ea typeface="宋体"/>
                          <a:cs typeface="Times New Roman"/>
                        </a:rPr>
                        <a:t>在</a:t>
                      </a:r>
                      <a:r>
                        <a:rPr lang="en-GB" sz="2600" b="1" kern="1050">
                          <a:latin typeface="Times New Roman"/>
                          <a:ea typeface="宋体"/>
                          <a:cs typeface="Times New Roman"/>
                        </a:rPr>
                        <a:t>[P2.5/CCP0_3</a:t>
                      </a:r>
                      <a:r>
                        <a:rPr lang="zh-CN" sz="2600" b="1" kern="1050">
                          <a:latin typeface="Times New Roman"/>
                          <a:ea typeface="宋体"/>
                          <a:cs typeface="Times New Roman"/>
                        </a:rPr>
                        <a:t>，</a:t>
                      </a:r>
                      <a:r>
                        <a:rPr lang="en-GB" sz="2600" b="1" kern="1050">
                          <a:latin typeface="Times New Roman"/>
                          <a:ea typeface="宋体"/>
                          <a:cs typeface="Times New Roman"/>
                        </a:rPr>
                        <a:t>P2.6/CCP1_3]</a:t>
                      </a:r>
                      <a:endParaRPr lang="zh-CN" sz="2600" b="1" kern="1050">
                        <a:latin typeface="Times New Roman"/>
                        <a:ea typeface="宋体"/>
                        <a:cs typeface="Times New Roman"/>
                      </a:endParaRPr>
                    </a:p>
                  </a:txBody>
                  <a:tcPr marL="68591" marR="6859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28638">
                <a:tc>
                  <a:txBody>
                    <a:bodyPr/>
                    <a:lstStyle/>
                    <a:p>
                      <a:pPr algn="ctr">
                        <a:spcAft>
                          <a:spcPts val="0"/>
                        </a:spcAft>
                      </a:pPr>
                      <a:r>
                        <a:rPr lang="en-GB" sz="2600" b="1" kern="1050">
                          <a:latin typeface="Times New Roman"/>
                          <a:ea typeface="宋体"/>
                          <a:cs typeface="Times New Roman"/>
                        </a:rPr>
                        <a:t>1</a:t>
                      </a:r>
                      <a:endParaRPr lang="zh-CN" sz="2600" b="1" kern="1050">
                        <a:latin typeface="Times New Roman"/>
                        <a:ea typeface="宋体"/>
                        <a:cs typeface="Times New Roman"/>
                      </a:endParaRPr>
                    </a:p>
                  </a:txBody>
                  <a:tcPr marL="68591" marR="68591"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600" b="1" kern="1050">
                          <a:latin typeface="Times New Roman"/>
                          <a:ea typeface="宋体"/>
                          <a:cs typeface="Times New Roman"/>
                        </a:rPr>
                        <a:t>1</a:t>
                      </a:r>
                      <a:endParaRPr lang="zh-CN" sz="2600" b="1" kern="1050">
                        <a:latin typeface="Times New Roman"/>
                        <a:ea typeface="宋体"/>
                        <a:cs typeface="Times New Roman"/>
                      </a:endParaRP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600" b="1" kern="1050" dirty="0">
                          <a:latin typeface="Times New Roman"/>
                          <a:ea typeface="宋体"/>
                          <a:cs typeface="Times New Roman"/>
                        </a:rPr>
                        <a:t>无效</a:t>
                      </a:r>
                    </a:p>
                  </a:txBody>
                  <a:tcPr marL="68591" marR="6859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6" name="灯片编号占位符 5">
            <a:extLst>
              <a:ext uri="{FF2B5EF4-FFF2-40B4-BE49-F238E27FC236}">
                <a16:creationId xmlns:a16="http://schemas.microsoft.com/office/drawing/2014/main" id="{1A6AC7D1-DB2C-4872-A4E1-961666FEB18B}"/>
              </a:ext>
            </a:extLst>
          </p:cNvPr>
          <p:cNvSpPr>
            <a:spLocks noGrp="1"/>
          </p:cNvSpPr>
          <p:nvPr>
            <p:ph type="sldNum" sz="quarter" idx="10"/>
          </p:nvPr>
        </p:nvSpPr>
        <p:spPr/>
        <p:txBody>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a:fld id="{F5F34E65-C1A4-424B-B3F9-2C1D53169D3D}" type="slidenum">
              <a:rPr lang="en-US" altLang="zh-CN">
                <a:latin typeface="Arial" panose="020B0604020202020204" pitchFamily="34" charset="0"/>
              </a:rPr>
              <a:pPr algn="l"/>
              <a:t>106</a:t>
            </a:fld>
            <a:endParaRPr lang="en-US" altLang="zh-CN">
              <a:latin typeface="Arial" panose="020B0604020202020204" pitchFamily="34" charset="0"/>
            </a:endParaRPr>
          </a:p>
        </p:txBody>
      </p:sp>
      <p:sp>
        <p:nvSpPr>
          <p:cNvPr id="135197" name="标题 1">
            <a:extLst>
              <a:ext uri="{FF2B5EF4-FFF2-40B4-BE49-F238E27FC236}">
                <a16:creationId xmlns:a16="http://schemas.microsoft.com/office/drawing/2014/main" id="{3BC4A7C8-4E65-414B-B840-B35CCDD745A5}"/>
              </a:ext>
            </a:extLst>
          </p:cNvPr>
          <p:cNvSpPr>
            <a:spLocks noGrp="1" noChangeArrowheads="1"/>
          </p:cNvSpPr>
          <p:nvPr>
            <p:ph type="title"/>
          </p:nvPr>
        </p:nvSpPr>
        <p:spPr>
          <a:xfrm>
            <a:off x="301625" y="211138"/>
            <a:ext cx="8229600" cy="650875"/>
          </a:xfrm>
        </p:spPr>
        <p:txBody>
          <a:bodyPr>
            <a:normAutofit fontScale="90000"/>
          </a:bodyPr>
          <a:lstStyle/>
          <a:p>
            <a:pPr eaLnBrk="1" hangingPunct="1"/>
            <a:r>
              <a:rPr lang="en-US" altLang="zh-CN">
                <a:solidFill>
                  <a:srgbClr val="C00000"/>
                </a:solidFill>
                <a:latin typeface="Times New Roman" panose="02020603050405020304" pitchFamily="18" charset="0"/>
                <a:cs typeface="Times New Roman" panose="02020603050405020304" pitchFamily="18" charset="0"/>
              </a:rPr>
              <a:t>3.   I/O</a:t>
            </a:r>
            <a:r>
              <a:rPr lang="zh-CN" altLang="en-US">
                <a:solidFill>
                  <a:srgbClr val="C00000"/>
                </a:solidFill>
                <a:latin typeface="Times New Roman" panose="02020603050405020304" pitchFamily="18" charset="0"/>
                <a:cs typeface="Times New Roman" panose="02020603050405020304" pitchFamily="18" charset="0"/>
              </a:rPr>
              <a:t>口的复用功能</a:t>
            </a:r>
            <a:endParaRPr lang="zh-CN" altLang="en-US">
              <a:solidFill>
                <a:srgbClr val="FF0000"/>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3">
            <a:extLst>
              <a:ext uri="{FF2B5EF4-FFF2-40B4-BE49-F238E27FC236}">
                <a16:creationId xmlns:a16="http://schemas.microsoft.com/office/drawing/2014/main" id="{D415B55D-BA92-41C8-A76B-51242072BA65}"/>
              </a:ext>
            </a:extLst>
          </p:cNvPr>
          <p:cNvSpPr>
            <a:spLocks noGrp="1" noChangeArrowheads="1"/>
          </p:cNvSpPr>
          <p:nvPr>
            <p:ph type="body" idx="1"/>
          </p:nvPr>
        </p:nvSpPr>
        <p:spPr>
          <a:xfrm>
            <a:off x="488724" y="1200831"/>
            <a:ext cx="8229600" cy="851807"/>
          </a:xfrm>
        </p:spPr>
        <p:txBody>
          <a:bodyPr/>
          <a:lstStyle/>
          <a:p>
            <a:pPr eaLnBrk="1" hangingPunct="1"/>
            <a:r>
              <a:rPr lang="en-US" altLang="zh-CN" dirty="0">
                <a:solidFill>
                  <a:srgbClr val="FF0000"/>
                </a:solidFill>
              </a:rPr>
              <a:t>SPI</a:t>
            </a:r>
            <a:r>
              <a:rPr lang="zh-CN" altLang="en-US" dirty="0">
                <a:solidFill>
                  <a:srgbClr val="FF0000"/>
                </a:solidFill>
              </a:rPr>
              <a:t>可</a:t>
            </a:r>
            <a:r>
              <a:rPr lang="zh-CN" altLang="en-GB" dirty="0">
                <a:solidFill>
                  <a:srgbClr val="FF0000"/>
                </a:solidFill>
              </a:rPr>
              <a:t>以在三个地方切换</a:t>
            </a:r>
            <a:r>
              <a:rPr lang="zh-CN" altLang="en-GB" dirty="0"/>
              <a:t>，由</a:t>
            </a:r>
            <a:r>
              <a:rPr lang="en-GB" altLang="zh-CN" dirty="0">
                <a:solidFill>
                  <a:srgbClr val="FF00FF"/>
                </a:solidFill>
              </a:rPr>
              <a:t>SPI_S1</a:t>
            </a:r>
            <a:r>
              <a:rPr lang="zh-CN" altLang="en-GB" dirty="0">
                <a:solidFill>
                  <a:srgbClr val="FF00FF"/>
                </a:solidFill>
              </a:rPr>
              <a:t>和</a:t>
            </a:r>
            <a:r>
              <a:rPr lang="en-GB" altLang="zh-CN" dirty="0">
                <a:solidFill>
                  <a:srgbClr val="FF00FF"/>
                </a:solidFill>
              </a:rPr>
              <a:t>SPI_S0</a:t>
            </a:r>
            <a:r>
              <a:rPr lang="zh-CN" altLang="en-GB" dirty="0"/>
              <a:t>两个控制位选择，其选择方法如表</a:t>
            </a:r>
            <a:r>
              <a:rPr lang="en-GB" altLang="zh-CN" dirty="0"/>
              <a:t>3-11</a:t>
            </a:r>
            <a:r>
              <a:rPr lang="zh-CN" altLang="en-GB" dirty="0"/>
              <a:t>所示。</a:t>
            </a:r>
            <a:endParaRPr lang="zh-CN" altLang="en-US" dirty="0"/>
          </a:p>
        </p:txBody>
      </p:sp>
      <p:sp>
        <p:nvSpPr>
          <p:cNvPr id="136195" name="Rectangle 103">
            <a:extLst>
              <a:ext uri="{FF2B5EF4-FFF2-40B4-BE49-F238E27FC236}">
                <a16:creationId xmlns:a16="http://schemas.microsoft.com/office/drawing/2014/main" id="{15F4A738-B59E-4A94-B83A-6A94B1A588BA}"/>
              </a:ext>
            </a:extLst>
          </p:cNvPr>
          <p:cNvSpPr>
            <a:spLocks noChangeArrowheads="1"/>
          </p:cNvSpPr>
          <p:nvPr/>
        </p:nvSpPr>
        <p:spPr bwMode="auto">
          <a:xfrm>
            <a:off x="2112963" y="2052638"/>
            <a:ext cx="48688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solidFill>
                  <a:srgbClr val="990033"/>
                </a:solidFill>
                <a:latin typeface="宋体" panose="02010600030101010101" pitchFamily="2" charset="-122"/>
              </a:rPr>
              <a:t>表</a:t>
            </a:r>
            <a:r>
              <a:rPr lang="en-US" altLang="zh-CN" sz="2800" b="1">
                <a:solidFill>
                  <a:srgbClr val="990033"/>
                </a:solidFill>
                <a:latin typeface="宋体" panose="02010600030101010101" pitchFamily="2" charset="-122"/>
              </a:rPr>
              <a:t>3-11  SPI</a:t>
            </a:r>
            <a:r>
              <a:rPr lang="zh-CN" altLang="en-US" sz="2800" b="1">
                <a:solidFill>
                  <a:srgbClr val="990033"/>
                </a:solidFill>
                <a:latin typeface="宋体" panose="02010600030101010101" pitchFamily="2" charset="-122"/>
              </a:rPr>
              <a:t>的引脚</a:t>
            </a:r>
            <a:r>
              <a:rPr lang="zh-CN" altLang="en-GB" sz="2800" b="1">
                <a:solidFill>
                  <a:srgbClr val="990033"/>
                </a:solidFill>
                <a:latin typeface="宋体" panose="02010600030101010101" pitchFamily="2" charset="-122"/>
              </a:rPr>
              <a:t>切换</a:t>
            </a:r>
          </a:p>
        </p:txBody>
      </p:sp>
      <p:graphicFrame>
        <p:nvGraphicFramePr>
          <p:cNvPr id="5" name="表格 4">
            <a:extLst>
              <a:ext uri="{FF2B5EF4-FFF2-40B4-BE49-F238E27FC236}">
                <a16:creationId xmlns:a16="http://schemas.microsoft.com/office/drawing/2014/main" id="{34626B87-9667-4FFD-8197-DF6B70AE32FF}"/>
              </a:ext>
            </a:extLst>
          </p:cNvPr>
          <p:cNvGraphicFramePr>
            <a:graphicFrameLocks noGrp="1"/>
          </p:cNvGraphicFramePr>
          <p:nvPr/>
        </p:nvGraphicFramePr>
        <p:xfrm>
          <a:off x="203200" y="2576513"/>
          <a:ext cx="8882063" cy="3778249"/>
        </p:xfrm>
        <a:graphic>
          <a:graphicData uri="http://schemas.openxmlformats.org/drawingml/2006/table">
            <a:tbl>
              <a:tblPr/>
              <a:tblGrid>
                <a:gridCol w="1297943">
                  <a:extLst>
                    <a:ext uri="{9D8B030D-6E8A-4147-A177-3AD203B41FA5}">
                      <a16:colId xmlns:a16="http://schemas.microsoft.com/office/drawing/2014/main" val="20000"/>
                    </a:ext>
                  </a:extLst>
                </a:gridCol>
                <a:gridCol w="1297943">
                  <a:extLst>
                    <a:ext uri="{9D8B030D-6E8A-4147-A177-3AD203B41FA5}">
                      <a16:colId xmlns:a16="http://schemas.microsoft.com/office/drawing/2014/main" val="20001"/>
                    </a:ext>
                  </a:extLst>
                </a:gridCol>
                <a:gridCol w="6286177">
                  <a:extLst>
                    <a:ext uri="{9D8B030D-6E8A-4147-A177-3AD203B41FA5}">
                      <a16:colId xmlns:a16="http://schemas.microsoft.com/office/drawing/2014/main" val="20002"/>
                    </a:ext>
                  </a:extLst>
                </a:gridCol>
              </a:tblGrid>
              <a:tr h="608924">
                <a:tc>
                  <a:txBody>
                    <a:bodyPr/>
                    <a:lstStyle/>
                    <a:p>
                      <a:pPr algn="ctr">
                        <a:spcAft>
                          <a:spcPts val="0"/>
                        </a:spcAft>
                      </a:pPr>
                      <a:r>
                        <a:rPr lang="en-GB" sz="2800" b="1" kern="1050">
                          <a:solidFill>
                            <a:srgbClr val="FF00FF"/>
                          </a:solidFill>
                          <a:latin typeface="Times New Roman"/>
                          <a:ea typeface="宋体"/>
                          <a:cs typeface="Times New Roman"/>
                        </a:rPr>
                        <a:t>SPI_S1</a:t>
                      </a:r>
                      <a:endParaRPr lang="zh-CN" sz="2800" b="1" kern="1050">
                        <a:solidFill>
                          <a:srgbClr val="FF00FF"/>
                        </a:solidFill>
                        <a:latin typeface="Times New Roman"/>
                        <a:ea typeface="宋体"/>
                        <a:cs typeface="Times New Roman"/>
                      </a:endParaRPr>
                    </a:p>
                  </a:txBody>
                  <a:tcPr marL="68575" marR="6857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800" b="1" kern="1050">
                          <a:solidFill>
                            <a:srgbClr val="FF00FF"/>
                          </a:solidFill>
                          <a:latin typeface="Times New Roman"/>
                          <a:ea typeface="宋体"/>
                          <a:cs typeface="Times New Roman"/>
                        </a:rPr>
                        <a:t>SPI_S0</a:t>
                      </a:r>
                      <a:endParaRPr lang="zh-CN" sz="2800" b="1" kern="1050">
                        <a:solidFill>
                          <a:srgbClr val="FF00FF"/>
                        </a:solidFill>
                        <a:latin typeface="Times New Roman"/>
                        <a:ea typeface="宋体"/>
                        <a:cs typeface="Times New Roman"/>
                      </a:endParaRPr>
                    </a:p>
                  </a:txBody>
                  <a:tcPr marL="68575" marR="685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800" b="1" kern="1050">
                          <a:latin typeface="Times New Roman"/>
                          <a:ea typeface="宋体"/>
                          <a:cs typeface="Times New Roman"/>
                        </a:rPr>
                        <a:t>切 换 引 脚</a:t>
                      </a:r>
                    </a:p>
                  </a:txBody>
                  <a:tcPr marL="68575" marR="6857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53467">
                <a:tc>
                  <a:txBody>
                    <a:bodyPr/>
                    <a:lstStyle/>
                    <a:p>
                      <a:pPr algn="ctr">
                        <a:spcAft>
                          <a:spcPts val="0"/>
                        </a:spcAft>
                      </a:pPr>
                      <a:r>
                        <a:rPr lang="en-GB" sz="2800" b="1" kern="1050">
                          <a:latin typeface="Times New Roman"/>
                          <a:ea typeface="宋体"/>
                          <a:cs typeface="Times New Roman"/>
                        </a:rPr>
                        <a:t>0</a:t>
                      </a:r>
                      <a:endParaRPr lang="zh-CN" sz="2800" b="1" kern="1050">
                        <a:latin typeface="Times New Roman"/>
                        <a:ea typeface="宋体"/>
                        <a:cs typeface="Times New Roman"/>
                      </a:endParaRPr>
                    </a:p>
                  </a:txBody>
                  <a:tcPr marL="68575" marR="6857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800" b="1" kern="1050">
                          <a:latin typeface="Times New Roman"/>
                          <a:ea typeface="宋体"/>
                          <a:cs typeface="Times New Roman"/>
                        </a:rPr>
                        <a:t>0</a:t>
                      </a:r>
                      <a:endParaRPr lang="zh-CN" sz="2800" b="1" kern="1050">
                        <a:latin typeface="Times New Roman"/>
                        <a:ea typeface="宋体"/>
                        <a:cs typeface="Times New Roman"/>
                      </a:endParaRPr>
                    </a:p>
                  </a:txBody>
                  <a:tcPr marL="68575" marR="685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GB" sz="2800" b="1" kern="1050">
                          <a:latin typeface="Times New Roman"/>
                          <a:ea typeface="宋体"/>
                          <a:cs typeface="Times New Roman"/>
                        </a:rPr>
                        <a:t>SPI</a:t>
                      </a:r>
                      <a:r>
                        <a:rPr lang="zh-CN" sz="2800" b="1" kern="1050">
                          <a:latin typeface="Times New Roman"/>
                          <a:ea typeface="宋体"/>
                          <a:cs typeface="Times New Roman"/>
                        </a:rPr>
                        <a:t>在</a:t>
                      </a:r>
                      <a:r>
                        <a:rPr lang="en-GB" sz="2800" b="1" kern="1050">
                          <a:latin typeface="Times New Roman"/>
                          <a:ea typeface="宋体"/>
                          <a:cs typeface="Times New Roman"/>
                        </a:rPr>
                        <a:t>[P1.2/SS</a:t>
                      </a:r>
                      <a:r>
                        <a:rPr lang="zh-CN" sz="2800" b="1" kern="1050">
                          <a:latin typeface="Times New Roman"/>
                          <a:ea typeface="宋体"/>
                          <a:cs typeface="Times New Roman"/>
                        </a:rPr>
                        <a:t>，</a:t>
                      </a:r>
                      <a:r>
                        <a:rPr lang="en-GB" sz="2800" b="1" kern="1050">
                          <a:latin typeface="Times New Roman"/>
                          <a:ea typeface="宋体"/>
                          <a:cs typeface="Times New Roman"/>
                        </a:rPr>
                        <a:t>P1.3/MOSI</a:t>
                      </a:r>
                      <a:r>
                        <a:rPr lang="zh-CN" sz="2800" b="1" kern="1050">
                          <a:latin typeface="Times New Roman"/>
                          <a:ea typeface="宋体"/>
                          <a:cs typeface="Times New Roman"/>
                        </a:rPr>
                        <a:t>，</a:t>
                      </a:r>
                      <a:r>
                        <a:rPr lang="en-GB" sz="2800" b="1" kern="1050">
                          <a:latin typeface="Times New Roman"/>
                          <a:ea typeface="宋体"/>
                          <a:cs typeface="Times New Roman"/>
                        </a:rPr>
                        <a:t>P1.4/MISO</a:t>
                      </a:r>
                      <a:r>
                        <a:rPr lang="zh-CN" sz="2800" b="1" kern="1050">
                          <a:latin typeface="Times New Roman"/>
                          <a:ea typeface="宋体"/>
                          <a:cs typeface="Times New Roman"/>
                        </a:rPr>
                        <a:t>，</a:t>
                      </a:r>
                      <a:r>
                        <a:rPr lang="en-GB" sz="2800" b="1" kern="1050">
                          <a:latin typeface="Times New Roman"/>
                          <a:ea typeface="宋体"/>
                          <a:cs typeface="Times New Roman"/>
                        </a:rPr>
                        <a:t>P1.5/SCLK]</a:t>
                      </a:r>
                      <a:endParaRPr lang="zh-CN" sz="2800" b="1" kern="1050">
                        <a:latin typeface="Times New Roman"/>
                        <a:ea typeface="宋体"/>
                        <a:cs typeface="Times New Roman"/>
                      </a:endParaRPr>
                    </a:p>
                  </a:txBody>
                  <a:tcPr marL="68575" marR="6857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53467">
                <a:tc>
                  <a:txBody>
                    <a:bodyPr/>
                    <a:lstStyle/>
                    <a:p>
                      <a:pPr algn="ctr">
                        <a:spcAft>
                          <a:spcPts val="0"/>
                        </a:spcAft>
                      </a:pPr>
                      <a:r>
                        <a:rPr lang="en-GB" sz="2800" b="1" kern="1050">
                          <a:latin typeface="Times New Roman"/>
                          <a:ea typeface="宋体"/>
                          <a:cs typeface="Times New Roman"/>
                        </a:rPr>
                        <a:t>0</a:t>
                      </a:r>
                      <a:endParaRPr lang="zh-CN" sz="2800" b="1" kern="1050">
                        <a:latin typeface="Times New Roman"/>
                        <a:ea typeface="宋体"/>
                        <a:cs typeface="Times New Roman"/>
                      </a:endParaRPr>
                    </a:p>
                  </a:txBody>
                  <a:tcPr marL="68575" marR="6857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800" b="1" kern="1050">
                          <a:latin typeface="Times New Roman"/>
                          <a:ea typeface="宋体"/>
                          <a:cs typeface="Times New Roman"/>
                        </a:rPr>
                        <a:t>1</a:t>
                      </a:r>
                      <a:endParaRPr lang="zh-CN" sz="2800" b="1" kern="1050">
                        <a:latin typeface="Times New Roman"/>
                        <a:ea typeface="宋体"/>
                        <a:cs typeface="Times New Roman"/>
                      </a:endParaRPr>
                    </a:p>
                  </a:txBody>
                  <a:tcPr marL="68575" marR="685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GB" sz="2800" b="1" kern="1050">
                          <a:latin typeface="Times New Roman"/>
                          <a:ea typeface="宋体"/>
                          <a:cs typeface="Times New Roman"/>
                        </a:rPr>
                        <a:t>SPI</a:t>
                      </a:r>
                      <a:r>
                        <a:rPr lang="zh-CN" sz="2800" b="1" kern="1050">
                          <a:latin typeface="Times New Roman"/>
                          <a:ea typeface="宋体"/>
                          <a:cs typeface="Times New Roman"/>
                        </a:rPr>
                        <a:t>在</a:t>
                      </a:r>
                      <a:r>
                        <a:rPr lang="en-GB" sz="2800" b="1" kern="1050">
                          <a:latin typeface="Times New Roman"/>
                          <a:ea typeface="宋体"/>
                          <a:cs typeface="Times New Roman"/>
                        </a:rPr>
                        <a:t>[P2.4/SS_2</a:t>
                      </a:r>
                      <a:r>
                        <a:rPr lang="zh-CN" sz="2800" b="1" kern="1050">
                          <a:latin typeface="Times New Roman"/>
                          <a:ea typeface="宋体"/>
                          <a:cs typeface="Times New Roman"/>
                        </a:rPr>
                        <a:t>，</a:t>
                      </a:r>
                      <a:r>
                        <a:rPr lang="en-GB" sz="2800" b="1" kern="1050">
                          <a:latin typeface="Times New Roman"/>
                          <a:ea typeface="宋体"/>
                          <a:cs typeface="Times New Roman"/>
                        </a:rPr>
                        <a:t>P2.3/MOSI_2</a:t>
                      </a:r>
                      <a:r>
                        <a:rPr lang="zh-CN" sz="2800" b="1" kern="1050">
                          <a:latin typeface="Times New Roman"/>
                          <a:ea typeface="宋体"/>
                          <a:cs typeface="Times New Roman"/>
                        </a:rPr>
                        <a:t>，</a:t>
                      </a:r>
                      <a:r>
                        <a:rPr lang="en-GB" sz="2800" b="1" kern="1050">
                          <a:latin typeface="Times New Roman"/>
                          <a:ea typeface="宋体"/>
                          <a:cs typeface="Times New Roman"/>
                        </a:rPr>
                        <a:t>P2.2/MISO_2</a:t>
                      </a:r>
                      <a:r>
                        <a:rPr lang="zh-CN" sz="2800" b="1" kern="1050">
                          <a:latin typeface="Times New Roman"/>
                          <a:ea typeface="宋体"/>
                          <a:cs typeface="Times New Roman"/>
                        </a:rPr>
                        <a:t>，</a:t>
                      </a:r>
                      <a:r>
                        <a:rPr lang="en-GB" sz="2800" b="1" kern="1050">
                          <a:latin typeface="Times New Roman"/>
                          <a:ea typeface="宋体"/>
                          <a:cs typeface="Times New Roman"/>
                        </a:rPr>
                        <a:t>P2.1/SCLK_2]</a:t>
                      </a:r>
                      <a:endParaRPr lang="zh-CN" sz="2800" b="1" kern="1050">
                        <a:latin typeface="Times New Roman"/>
                        <a:ea typeface="宋体"/>
                        <a:cs typeface="Times New Roman"/>
                      </a:endParaRPr>
                    </a:p>
                  </a:txBody>
                  <a:tcPr marL="68575" marR="6857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53467">
                <a:tc>
                  <a:txBody>
                    <a:bodyPr/>
                    <a:lstStyle/>
                    <a:p>
                      <a:pPr algn="ctr">
                        <a:spcAft>
                          <a:spcPts val="0"/>
                        </a:spcAft>
                      </a:pPr>
                      <a:r>
                        <a:rPr lang="en-GB" sz="2800" b="1" kern="1050">
                          <a:latin typeface="Times New Roman"/>
                          <a:ea typeface="宋体"/>
                          <a:cs typeface="Times New Roman"/>
                        </a:rPr>
                        <a:t>1</a:t>
                      </a:r>
                      <a:endParaRPr lang="zh-CN" sz="2800" b="1" kern="1050">
                        <a:latin typeface="Times New Roman"/>
                        <a:ea typeface="宋体"/>
                        <a:cs typeface="Times New Roman"/>
                      </a:endParaRPr>
                    </a:p>
                  </a:txBody>
                  <a:tcPr marL="68575" marR="6857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800" b="1" kern="1050">
                          <a:latin typeface="Times New Roman"/>
                          <a:ea typeface="宋体"/>
                          <a:cs typeface="Times New Roman"/>
                        </a:rPr>
                        <a:t>0</a:t>
                      </a:r>
                      <a:endParaRPr lang="zh-CN" sz="2800" b="1" kern="1050">
                        <a:latin typeface="Times New Roman"/>
                        <a:ea typeface="宋体"/>
                        <a:cs typeface="Times New Roman"/>
                      </a:endParaRPr>
                    </a:p>
                  </a:txBody>
                  <a:tcPr marL="68575" marR="685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GB" sz="2800" b="1" kern="1050">
                          <a:latin typeface="Times New Roman"/>
                          <a:ea typeface="宋体"/>
                          <a:cs typeface="Times New Roman"/>
                        </a:rPr>
                        <a:t>SPI</a:t>
                      </a:r>
                      <a:r>
                        <a:rPr lang="zh-CN" sz="2800" b="1" kern="1050">
                          <a:latin typeface="Times New Roman"/>
                          <a:ea typeface="宋体"/>
                          <a:cs typeface="Times New Roman"/>
                        </a:rPr>
                        <a:t>在</a:t>
                      </a:r>
                      <a:r>
                        <a:rPr lang="en-GB" sz="2800" b="1" kern="1050">
                          <a:latin typeface="Times New Roman"/>
                          <a:ea typeface="宋体"/>
                          <a:cs typeface="Times New Roman"/>
                        </a:rPr>
                        <a:t>[P5.4/SS_3</a:t>
                      </a:r>
                      <a:r>
                        <a:rPr lang="zh-CN" sz="2800" b="1" kern="1050">
                          <a:latin typeface="Times New Roman"/>
                          <a:ea typeface="宋体"/>
                          <a:cs typeface="Times New Roman"/>
                        </a:rPr>
                        <a:t>，</a:t>
                      </a:r>
                      <a:r>
                        <a:rPr lang="en-GB" sz="2800" b="1" kern="1050">
                          <a:latin typeface="Times New Roman"/>
                          <a:ea typeface="宋体"/>
                          <a:cs typeface="Times New Roman"/>
                        </a:rPr>
                        <a:t>P4.0/MOSI_3</a:t>
                      </a:r>
                      <a:r>
                        <a:rPr lang="zh-CN" sz="2800" b="1" kern="1050">
                          <a:latin typeface="Times New Roman"/>
                          <a:ea typeface="宋体"/>
                          <a:cs typeface="Times New Roman"/>
                        </a:rPr>
                        <a:t>，</a:t>
                      </a:r>
                      <a:r>
                        <a:rPr lang="en-GB" sz="2800" b="1" kern="1050">
                          <a:latin typeface="Times New Roman"/>
                          <a:ea typeface="宋体"/>
                          <a:cs typeface="Times New Roman"/>
                        </a:rPr>
                        <a:t>P4.1/MISO_3</a:t>
                      </a:r>
                      <a:r>
                        <a:rPr lang="zh-CN" sz="2800" b="1" kern="1050">
                          <a:latin typeface="Times New Roman"/>
                          <a:ea typeface="宋体"/>
                          <a:cs typeface="Times New Roman"/>
                        </a:rPr>
                        <a:t>，</a:t>
                      </a:r>
                      <a:r>
                        <a:rPr lang="en-GB" sz="2800" b="1" kern="1050">
                          <a:latin typeface="Times New Roman"/>
                          <a:ea typeface="宋体"/>
                          <a:cs typeface="Times New Roman"/>
                        </a:rPr>
                        <a:t>P4.3/SCLK_3]</a:t>
                      </a:r>
                      <a:endParaRPr lang="zh-CN" sz="2800" b="1" kern="1050">
                        <a:latin typeface="Times New Roman"/>
                        <a:ea typeface="宋体"/>
                        <a:cs typeface="Times New Roman"/>
                      </a:endParaRPr>
                    </a:p>
                  </a:txBody>
                  <a:tcPr marL="68575" marR="6857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08924">
                <a:tc>
                  <a:txBody>
                    <a:bodyPr/>
                    <a:lstStyle/>
                    <a:p>
                      <a:pPr algn="ctr">
                        <a:spcAft>
                          <a:spcPts val="0"/>
                        </a:spcAft>
                      </a:pPr>
                      <a:r>
                        <a:rPr lang="en-GB" sz="2800" b="1" kern="1050">
                          <a:latin typeface="Times New Roman"/>
                          <a:ea typeface="宋体"/>
                          <a:cs typeface="Times New Roman"/>
                        </a:rPr>
                        <a:t>1</a:t>
                      </a:r>
                      <a:endParaRPr lang="zh-CN" sz="2800" b="1" kern="1050">
                        <a:latin typeface="Times New Roman"/>
                        <a:ea typeface="宋体"/>
                        <a:cs typeface="Times New Roman"/>
                      </a:endParaRPr>
                    </a:p>
                  </a:txBody>
                  <a:tcPr marL="68575" marR="6857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800" b="1" kern="1050">
                          <a:latin typeface="Times New Roman"/>
                          <a:ea typeface="宋体"/>
                          <a:cs typeface="Times New Roman"/>
                        </a:rPr>
                        <a:t>1</a:t>
                      </a:r>
                      <a:endParaRPr lang="zh-CN" sz="2800" b="1" kern="1050">
                        <a:latin typeface="Times New Roman"/>
                        <a:ea typeface="宋体"/>
                        <a:cs typeface="Times New Roman"/>
                      </a:endParaRPr>
                    </a:p>
                  </a:txBody>
                  <a:tcPr marL="68575" marR="685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800" b="1" kern="1050" dirty="0">
                          <a:latin typeface="Times New Roman"/>
                          <a:ea typeface="宋体"/>
                          <a:cs typeface="Times New Roman"/>
                        </a:rPr>
                        <a:t>无效</a:t>
                      </a:r>
                    </a:p>
                  </a:txBody>
                  <a:tcPr marL="68575" marR="6857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6" name="灯片编号占位符 5">
            <a:extLst>
              <a:ext uri="{FF2B5EF4-FFF2-40B4-BE49-F238E27FC236}">
                <a16:creationId xmlns:a16="http://schemas.microsoft.com/office/drawing/2014/main" id="{35F66B2C-3580-41A1-8773-0C8348031FFB}"/>
              </a:ext>
            </a:extLst>
          </p:cNvPr>
          <p:cNvSpPr>
            <a:spLocks noGrp="1"/>
          </p:cNvSpPr>
          <p:nvPr>
            <p:ph type="sldNum" sz="quarter" idx="10"/>
          </p:nvPr>
        </p:nvSpPr>
        <p:spPr/>
        <p:txBody>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a:fld id="{A8588C52-D91F-45F2-A090-C657BBFDC5AA}" type="slidenum">
              <a:rPr lang="en-US" altLang="zh-CN">
                <a:latin typeface="Arial" panose="020B0604020202020204" pitchFamily="34" charset="0"/>
              </a:rPr>
              <a:pPr algn="l"/>
              <a:t>107</a:t>
            </a:fld>
            <a:endParaRPr lang="en-US" altLang="zh-CN">
              <a:latin typeface="Arial" panose="020B0604020202020204" pitchFamily="34" charset="0"/>
            </a:endParaRPr>
          </a:p>
        </p:txBody>
      </p:sp>
      <p:sp>
        <p:nvSpPr>
          <p:cNvPr id="136221" name="标题 1">
            <a:extLst>
              <a:ext uri="{FF2B5EF4-FFF2-40B4-BE49-F238E27FC236}">
                <a16:creationId xmlns:a16="http://schemas.microsoft.com/office/drawing/2014/main" id="{2441C271-558D-42F1-AAE1-89063F810C14}"/>
              </a:ext>
            </a:extLst>
          </p:cNvPr>
          <p:cNvSpPr>
            <a:spLocks noGrp="1" noChangeArrowheads="1"/>
          </p:cNvSpPr>
          <p:nvPr>
            <p:ph type="title"/>
          </p:nvPr>
        </p:nvSpPr>
        <p:spPr>
          <a:xfrm>
            <a:off x="301625" y="211138"/>
            <a:ext cx="8229600" cy="650875"/>
          </a:xfrm>
        </p:spPr>
        <p:txBody>
          <a:bodyPr>
            <a:normAutofit fontScale="90000"/>
          </a:bodyPr>
          <a:lstStyle/>
          <a:p>
            <a:pPr eaLnBrk="1" hangingPunct="1"/>
            <a:r>
              <a:rPr lang="en-US" altLang="zh-CN">
                <a:solidFill>
                  <a:srgbClr val="C00000"/>
                </a:solidFill>
                <a:latin typeface="Times New Roman" panose="02020603050405020304" pitchFamily="18" charset="0"/>
                <a:cs typeface="Times New Roman" panose="02020603050405020304" pitchFamily="18" charset="0"/>
              </a:rPr>
              <a:t>3.   I/O</a:t>
            </a:r>
            <a:r>
              <a:rPr lang="zh-CN" altLang="en-US">
                <a:solidFill>
                  <a:srgbClr val="C00000"/>
                </a:solidFill>
                <a:latin typeface="Times New Roman" panose="02020603050405020304" pitchFamily="18" charset="0"/>
                <a:cs typeface="Times New Roman" panose="02020603050405020304" pitchFamily="18" charset="0"/>
              </a:rPr>
              <a:t>口的复用功能</a:t>
            </a:r>
            <a:endParaRPr lang="zh-CN" altLang="en-US">
              <a:solidFill>
                <a:srgbClr val="FF0000"/>
              </a:solidFill>
            </a:endParaRPr>
          </a:p>
        </p:txBody>
      </p:sp>
      <p:sp>
        <p:nvSpPr>
          <p:cNvPr id="136222" name="矩形 7">
            <a:hlinkClick r:id="rId2" action="ppaction://hlinksldjump"/>
            <a:extLst>
              <a:ext uri="{FF2B5EF4-FFF2-40B4-BE49-F238E27FC236}">
                <a16:creationId xmlns:a16="http://schemas.microsoft.com/office/drawing/2014/main" id="{889009AD-07B3-4266-94B0-2D48CEC547FF}"/>
              </a:ext>
            </a:extLst>
          </p:cNvPr>
          <p:cNvSpPr>
            <a:spLocks noChangeArrowheads="1"/>
          </p:cNvSpPr>
          <p:nvPr/>
        </p:nvSpPr>
        <p:spPr bwMode="auto">
          <a:xfrm>
            <a:off x="5049838" y="973138"/>
            <a:ext cx="3354387" cy="579437"/>
          </a:xfrm>
          <a:prstGeom prst="rect">
            <a:avLst/>
          </a:prstGeom>
          <a:solidFill>
            <a:srgbClr val="BBE0E3">
              <a:alpha val="14902"/>
            </a:srgbClr>
          </a:solidFill>
          <a:ln w="9525" algn="ctr">
            <a:solidFill>
              <a:schemeClr val="tx1"/>
            </a:solidFill>
            <a:round/>
            <a:headEnd/>
            <a:tailEnd/>
          </a:ln>
        </p:spPr>
        <p:txBody>
          <a:bodyPr wrap="none" anchor="ct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3" name="Rectangle 3">
            <a:extLst>
              <a:ext uri="{FF2B5EF4-FFF2-40B4-BE49-F238E27FC236}">
                <a16:creationId xmlns:a16="http://schemas.microsoft.com/office/drawing/2014/main" id="{C513236C-607E-4DF0-98F4-05A8A5D64C9D}"/>
              </a:ext>
            </a:extLst>
          </p:cNvPr>
          <p:cNvSpPr>
            <a:spLocks noGrp="1" noChangeArrowheads="1"/>
          </p:cNvSpPr>
          <p:nvPr>
            <p:ph type="body" idx="1"/>
          </p:nvPr>
        </p:nvSpPr>
        <p:spPr>
          <a:xfrm>
            <a:off x="526596" y="1547131"/>
            <a:ext cx="8457067" cy="4864781"/>
          </a:xfrm>
        </p:spPr>
        <p:txBody>
          <a:bodyPr/>
          <a:lstStyle/>
          <a:p>
            <a:pPr eaLnBrk="1" hangingPunct="1">
              <a:spcBef>
                <a:spcPts val="0"/>
              </a:spcBef>
              <a:spcAft>
                <a:spcPts val="1200"/>
              </a:spcAft>
              <a:buFontTx/>
              <a:buNone/>
              <a:defRPr/>
            </a:pPr>
            <a:r>
              <a:rPr lang="zh-CN" altLang="en-GB" dirty="0">
                <a:solidFill>
                  <a:srgbClr val="FF0000"/>
                </a:solidFill>
              </a:rPr>
              <a:t>串口</a:t>
            </a:r>
            <a:r>
              <a:rPr lang="en-GB" altLang="zh-CN" dirty="0">
                <a:solidFill>
                  <a:srgbClr val="FF0000"/>
                </a:solidFill>
              </a:rPr>
              <a:t>2</a:t>
            </a:r>
            <a:r>
              <a:rPr lang="zh-CN" altLang="en-GB" dirty="0">
                <a:solidFill>
                  <a:srgbClr val="FF0000"/>
                </a:solidFill>
              </a:rPr>
              <a:t>可以在两个地方切换，</a:t>
            </a:r>
            <a:r>
              <a:rPr lang="zh-CN" altLang="en-GB" dirty="0">
                <a:solidFill>
                  <a:srgbClr val="3333FF"/>
                </a:solidFill>
              </a:rPr>
              <a:t>由</a:t>
            </a:r>
            <a:r>
              <a:rPr lang="en-GB" altLang="zh-CN" dirty="0">
                <a:solidFill>
                  <a:srgbClr val="FF00FF"/>
                </a:solidFill>
              </a:rPr>
              <a:t>S2_S</a:t>
            </a:r>
            <a:r>
              <a:rPr lang="zh-CN" altLang="en-GB" dirty="0">
                <a:solidFill>
                  <a:srgbClr val="3333FF"/>
                </a:solidFill>
              </a:rPr>
              <a:t>控制位选择：</a:t>
            </a:r>
          </a:p>
          <a:p>
            <a:pPr marL="457200" lvl="1" indent="0" eaLnBrk="1" hangingPunct="1">
              <a:spcBef>
                <a:spcPts val="0"/>
              </a:spcBef>
              <a:spcAft>
                <a:spcPts val="1200"/>
              </a:spcAft>
              <a:buFontTx/>
              <a:buNone/>
              <a:defRPr/>
            </a:pPr>
            <a:r>
              <a:rPr lang="en-GB" altLang="zh-CN" dirty="0">
                <a:solidFill>
                  <a:srgbClr val="3333FF"/>
                </a:solidFill>
              </a:rPr>
              <a:t>0</a:t>
            </a:r>
            <a:r>
              <a:rPr lang="zh-CN" altLang="en-GB" dirty="0"/>
              <a:t>：串口</a:t>
            </a:r>
            <a:r>
              <a:rPr lang="en-GB" altLang="zh-CN" dirty="0"/>
              <a:t>2</a:t>
            </a:r>
            <a:r>
              <a:rPr lang="zh-CN" altLang="en-GB" dirty="0"/>
              <a:t>在</a:t>
            </a:r>
            <a:r>
              <a:rPr lang="en-GB" altLang="zh-CN" dirty="0"/>
              <a:t>[P1.0/RxD2</a:t>
            </a:r>
            <a:r>
              <a:rPr lang="zh-CN" altLang="en-GB" dirty="0"/>
              <a:t>，</a:t>
            </a:r>
            <a:r>
              <a:rPr lang="en-GB" altLang="zh-CN" dirty="0"/>
              <a:t>P1.1/TxD2]</a:t>
            </a:r>
          </a:p>
          <a:p>
            <a:pPr marL="457200" lvl="1" indent="0" eaLnBrk="1" hangingPunct="1">
              <a:spcBef>
                <a:spcPts val="0"/>
              </a:spcBef>
              <a:spcAft>
                <a:spcPts val="1200"/>
              </a:spcAft>
              <a:buFontTx/>
              <a:buNone/>
              <a:defRPr/>
            </a:pPr>
            <a:r>
              <a:rPr lang="en-GB" altLang="zh-CN" dirty="0">
                <a:solidFill>
                  <a:srgbClr val="3333FF"/>
                </a:solidFill>
              </a:rPr>
              <a:t>1</a:t>
            </a:r>
            <a:r>
              <a:rPr lang="zh-CN" altLang="en-GB" dirty="0"/>
              <a:t>：串口</a:t>
            </a:r>
            <a:r>
              <a:rPr lang="en-GB" altLang="zh-CN" dirty="0"/>
              <a:t>2</a:t>
            </a:r>
            <a:r>
              <a:rPr lang="zh-CN" altLang="en-GB" dirty="0"/>
              <a:t>在</a:t>
            </a:r>
            <a:r>
              <a:rPr lang="en-GB" altLang="zh-CN" dirty="0"/>
              <a:t>[P4.6/RxD2_2</a:t>
            </a:r>
            <a:r>
              <a:rPr lang="zh-CN" altLang="en-GB" dirty="0"/>
              <a:t>，</a:t>
            </a:r>
            <a:r>
              <a:rPr lang="en-GB" altLang="zh-CN" dirty="0"/>
              <a:t>P4.7/TxD2_2]</a:t>
            </a:r>
          </a:p>
          <a:p>
            <a:pPr lvl="1" indent="-742950" eaLnBrk="1" hangingPunct="1">
              <a:spcBef>
                <a:spcPts val="0"/>
              </a:spcBef>
              <a:spcAft>
                <a:spcPts val="1200"/>
              </a:spcAft>
              <a:buFontTx/>
              <a:buNone/>
              <a:defRPr/>
            </a:pPr>
            <a:r>
              <a:rPr lang="zh-CN" altLang="en-US" dirty="0">
                <a:solidFill>
                  <a:srgbClr val="FF0000"/>
                </a:solidFill>
              </a:rPr>
              <a:t>串口</a:t>
            </a:r>
            <a:r>
              <a:rPr lang="en-US" altLang="zh-CN" dirty="0">
                <a:solidFill>
                  <a:srgbClr val="FF0000"/>
                </a:solidFill>
              </a:rPr>
              <a:t>3</a:t>
            </a:r>
            <a:r>
              <a:rPr lang="zh-CN" altLang="en-US" dirty="0">
                <a:solidFill>
                  <a:srgbClr val="FF0000"/>
                </a:solidFill>
              </a:rPr>
              <a:t>可以在两个地方切换，</a:t>
            </a:r>
            <a:r>
              <a:rPr lang="zh-CN" altLang="en-US" dirty="0">
                <a:solidFill>
                  <a:srgbClr val="3333FF"/>
                </a:solidFill>
              </a:rPr>
              <a:t>由</a:t>
            </a:r>
            <a:r>
              <a:rPr lang="en-US" altLang="zh-CN" dirty="0">
                <a:solidFill>
                  <a:srgbClr val="FF00FF"/>
                </a:solidFill>
              </a:rPr>
              <a:t>S3_S</a:t>
            </a:r>
            <a:r>
              <a:rPr lang="zh-CN" altLang="en-US" dirty="0">
                <a:solidFill>
                  <a:srgbClr val="3333FF"/>
                </a:solidFill>
              </a:rPr>
              <a:t>控制位选择：</a:t>
            </a:r>
          </a:p>
          <a:p>
            <a:pPr lvl="1" eaLnBrk="1" hangingPunct="1">
              <a:spcBef>
                <a:spcPts val="0"/>
              </a:spcBef>
              <a:spcAft>
                <a:spcPts val="1200"/>
              </a:spcAft>
              <a:buFontTx/>
              <a:buNone/>
              <a:defRPr/>
            </a:pPr>
            <a:r>
              <a:rPr lang="en-US" altLang="zh-CN" dirty="0">
                <a:solidFill>
                  <a:srgbClr val="3333FF"/>
                </a:solidFill>
              </a:rPr>
              <a:t>0</a:t>
            </a:r>
            <a:r>
              <a:rPr lang="zh-CN" altLang="en-US" dirty="0"/>
              <a:t>：串口</a:t>
            </a:r>
            <a:r>
              <a:rPr lang="en-US" altLang="zh-CN" dirty="0"/>
              <a:t>3</a:t>
            </a:r>
            <a:r>
              <a:rPr lang="zh-CN" altLang="en-US" dirty="0"/>
              <a:t>在</a:t>
            </a:r>
            <a:r>
              <a:rPr lang="en-US" altLang="zh-CN" dirty="0"/>
              <a:t>[P0.0/RXD3</a:t>
            </a:r>
            <a:r>
              <a:rPr lang="zh-CN" altLang="en-US" dirty="0"/>
              <a:t>，</a:t>
            </a:r>
            <a:r>
              <a:rPr lang="en-US" altLang="zh-CN" dirty="0"/>
              <a:t>P0.1/TXD3]</a:t>
            </a:r>
            <a:r>
              <a:rPr lang="zh-CN" altLang="en-US" dirty="0"/>
              <a:t>；</a:t>
            </a:r>
          </a:p>
          <a:p>
            <a:pPr lvl="1" eaLnBrk="1" hangingPunct="1">
              <a:spcBef>
                <a:spcPts val="0"/>
              </a:spcBef>
              <a:spcAft>
                <a:spcPts val="1200"/>
              </a:spcAft>
              <a:buFontTx/>
              <a:buNone/>
              <a:defRPr/>
            </a:pPr>
            <a:r>
              <a:rPr lang="en-US" altLang="zh-CN" dirty="0">
                <a:solidFill>
                  <a:srgbClr val="3333FF"/>
                </a:solidFill>
              </a:rPr>
              <a:t>1</a:t>
            </a:r>
            <a:r>
              <a:rPr lang="zh-CN" altLang="en-US" dirty="0"/>
              <a:t>：串口</a:t>
            </a:r>
            <a:r>
              <a:rPr lang="en-US" altLang="zh-CN" dirty="0"/>
              <a:t>3</a:t>
            </a:r>
            <a:r>
              <a:rPr lang="zh-CN" altLang="en-US" dirty="0"/>
              <a:t>在</a:t>
            </a:r>
            <a:r>
              <a:rPr lang="en-US" altLang="zh-CN" dirty="0"/>
              <a:t>[P5.0/RXD3_2</a:t>
            </a:r>
            <a:r>
              <a:rPr lang="zh-CN" altLang="en-US" dirty="0"/>
              <a:t>，</a:t>
            </a:r>
            <a:r>
              <a:rPr lang="en-US" altLang="zh-CN" dirty="0"/>
              <a:t>P5.1/TXD3_2]</a:t>
            </a:r>
            <a:r>
              <a:rPr lang="zh-CN" altLang="en-US" dirty="0"/>
              <a:t>。</a:t>
            </a:r>
            <a:endParaRPr lang="en-US" altLang="zh-CN" dirty="0"/>
          </a:p>
          <a:p>
            <a:pPr lvl="1" indent="-742950" eaLnBrk="1" hangingPunct="1">
              <a:spcBef>
                <a:spcPts val="0"/>
              </a:spcBef>
              <a:spcAft>
                <a:spcPts val="1200"/>
              </a:spcAft>
              <a:buFontTx/>
              <a:buNone/>
              <a:defRPr/>
            </a:pPr>
            <a:r>
              <a:rPr lang="zh-CN" altLang="en-US" dirty="0">
                <a:solidFill>
                  <a:srgbClr val="FF0000"/>
                </a:solidFill>
              </a:rPr>
              <a:t>串口</a:t>
            </a:r>
            <a:r>
              <a:rPr lang="en-US" altLang="zh-CN" dirty="0">
                <a:solidFill>
                  <a:srgbClr val="FF0000"/>
                </a:solidFill>
              </a:rPr>
              <a:t>4</a:t>
            </a:r>
            <a:r>
              <a:rPr lang="zh-CN" altLang="en-US" dirty="0">
                <a:solidFill>
                  <a:srgbClr val="FF0000"/>
                </a:solidFill>
              </a:rPr>
              <a:t>可以在两个地方切换，</a:t>
            </a:r>
            <a:r>
              <a:rPr lang="zh-CN" altLang="en-US" dirty="0">
                <a:solidFill>
                  <a:srgbClr val="3333FF"/>
                </a:solidFill>
              </a:rPr>
              <a:t>由</a:t>
            </a:r>
            <a:r>
              <a:rPr lang="en-US" altLang="zh-CN" dirty="0">
                <a:solidFill>
                  <a:srgbClr val="FF00FF"/>
                </a:solidFill>
              </a:rPr>
              <a:t>S4_S</a:t>
            </a:r>
            <a:r>
              <a:rPr lang="zh-CN" altLang="en-US" dirty="0">
                <a:solidFill>
                  <a:srgbClr val="3333FF"/>
                </a:solidFill>
              </a:rPr>
              <a:t>控制位选择：</a:t>
            </a:r>
          </a:p>
          <a:p>
            <a:pPr lvl="1" eaLnBrk="1" hangingPunct="1">
              <a:spcBef>
                <a:spcPts val="0"/>
              </a:spcBef>
              <a:spcAft>
                <a:spcPts val="1200"/>
              </a:spcAft>
              <a:buFontTx/>
              <a:buNone/>
              <a:defRPr/>
            </a:pPr>
            <a:r>
              <a:rPr lang="en-US" altLang="zh-CN" dirty="0">
                <a:solidFill>
                  <a:srgbClr val="3333FF"/>
                </a:solidFill>
              </a:rPr>
              <a:t>0</a:t>
            </a:r>
            <a:r>
              <a:rPr lang="zh-CN" altLang="en-US" dirty="0"/>
              <a:t>：串口</a:t>
            </a:r>
            <a:r>
              <a:rPr lang="en-US" altLang="zh-CN" dirty="0"/>
              <a:t>4</a:t>
            </a:r>
            <a:r>
              <a:rPr lang="zh-CN" altLang="en-US" dirty="0"/>
              <a:t>在</a:t>
            </a:r>
            <a:r>
              <a:rPr lang="en-US" altLang="zh-CN" dirty="0"/>
              <a:t>[P0.2/RXD4</a:t>
            </a:r>
            <a:r>
              <a:rPr lang="zh-CN" altLang="en-US" dirty="0"/>
              <a:t>，</a:t>
            </a:r>
            <a:r>
              <a:rPr lang="en-US" altLang="zh-CN" dirty="0"/>
              <a:t>P0.3/TXD4]</a:t>
            </a:r>
            <a:r>
              <a:rPr lang="zh-CN" altLang="en-US" dirty="0"/>
              <a:t>；</a:t>
            </a:r>
          </a:p>
          <a:p>
            <a:pPr lvl="1" eaLnBrk="1" hangingPunct="1">
              <a:spcBef>
                <a:spcPts val="0"/>
              </a:spcBef>
              <a:spcAft>
                <a:spcPts val="1200"/>
              </a:spcAft>
              <a:buFontTx/>
              <a:buNone/>
              <a:defRPr/>
            </a:pPr>
            <a:r>
              <a:rPr lang="en-US" altLang="zh-CN" dirty="0">
                <a:solidFill>
                  <a:srgbClr val="3333FF"/>
                </a:solidFill>
              </a:rPr>
              <a:t>1</a:t>
            </a:r>
            <a:r>
              <a:rPr lang="zh-CN" altLang="en-US" dirty="0"/>
              <a:t>：串口</a:t>
            </a:r>
            <a:r>
              <a:rPr lang="en-US" altLang="zh-CN" dirty="0"/>
              <a:t>4</a:t>
            </a:r>
            <a:r>
              <a:rPr lang="zh-CN" altLang="en-US" dirty="0"/>
              <a:t>在</a:t>
            </a:r>
            <a:r>
              <a:rPr lang="en-US" altLang="zh-CN" dirty="0"/>
              <a:t>[P5.2/RXD4_2</a:t>
            </a:r>
            <a:r>
              <a:rPr lang="zh-CN" altLang="en-US" dirty="0"/>
              <a:t>，</a:t>
            </a:r>
            <a:r>
              <a:rPr lang="en-US" altLang="zh-CN" dirty="0"/>
              <a:t>P5.3/TXD4_2]</a:t>
            </a:r>
            <a:r>
              <a:rPr lang="zh-CN" altLang="en-US" dirty="0"/>
              <a:t>。</a:t>
            </a:r>
          </a:p>
        </p:txBody>
      </p:sp>
      <p:sp>
        <p:nvSpPr>
          <p:cNvPr id="3" name="灯片编号占位符 2">
            <a:extLst>
              <a:ext uri="{FF2B5EF4-FFF2-40B4-BE49-F238E27FC236}">
                <a16:creationId xmlns:a16="http://schemas.microsoft.com/office/drawing/2014/main" id="{8DB48447-1B51-4724-8B81-827005262D60}"/>
              </a:ext>
            </a:extLst>
          </p:cNvPr>
          <p:cNvSpPr>
            <a:spLocks noGrp="1"/>
          </p:cNvSpPr>
          <p:nvPr>
            <p:ph type="sldNum" sz="quarter" idx="10"/>
          </p:nvPr>
        </p:nvSpPr>
        <p:spPr/>
        <p:txBody>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a:fld id="{6AF53AE5-6498-425D-AF6D-3B03A912FF41}" type="slidenum">
              <a:rPr lang="en-US" altLang="zh-CN">
                <a:latin typeface="Arial" panose="020B0604020202020204" pitchFamily="34" charset="0"/>
              </a:rPr>
              <a:pPr algn="l"/>
              <a:t>108</a:t>
            </a:fld>
            <a:endParaRPr lang="en-US" altLang="zh-CN">
              <a:latin typeface="Arial" panose="020B0604020202020204" pitchFamily="34" charset="0"/>
            </a:endParaRPr>
          </a:p>
        </p:txBody>
      </p:sp>
      <p:sp>
        <p:nvSpPr>
          <p:cNvPr id="137220" name="标题 1">
            <a:extLst>
              <a:ext uri="{FF2B5EF4-FFF2-40B4-BE49-F238E27FC236}">
                <a16:creationId xmlns:a16="http://schemas.microsoft.com/office/drawing/2014/main" id="{815CD7FC-ACF8-44D0-BDDB-0505F47CE039}"/>
              </a:ext>
            </a:extLst>
          </p:cNvPr>
          <p:cNvSpPr>
            <a:spLocks noGrp="1" noChangeArrowheads="1"/>
          </p:cNvSpPr>
          <p:nvPr>
            <p:ph type="title"/>
          </p:nvPr>
        </p:nvSpPr>
        <p:spPr>
          <a:xfrm>
            <a:off x="301625" y="211138"/>
            <a:ext cx="8229600" cy="650875"/>
          </a:xfrm>
        </p:spPr>
        <p:txBody>
          <a:bodyPr>
            <a:normAutofit fontScale="90000"/>
          </a:bodyPr>
          <a:lstStyle/>
          <a:p>
            <a:pPr eaLnBrk="1" hangingPunct="1"/>
            <a:r>
              <a:rPr lang="en-US" altLang="zh-CN">
                <a:solidFill>
                  <a:srgbClr val="C00000"/>
                </a:solidFill>
                <a:latin typeface="Times New Roman" panose="02020603050405020304" pitchFamily="18" charset="0"/>
                <a:cs typeface="Times New Roman" panose="02020603050405020304" pitchFamily="18" charset="0"/>
              </a:rPr>
              <a:t>3.   I/O</a:t>
            </a:r>
            <a:r>
              <a:rPr lang="zh-CN" altLang="en-US">
                <a:solidFill>
                  <a:srgbClr val="C00000"/>
                </a:solidFill>
                <a:latin typeface="Times New Roman" panose="02020603050405020304" pitchFamily="18" charset="0"/>
                <a:cs typeface="Times New Roman" panose="02020603050405020304" pitchFamily="18" charset="0"/>
              </a:rPr>
              <a:t>口的复用功能</a:t>
            </a:r>
            <a:endParaRPr lang="zh-CN" altLang="en-US">
              <a:solidFill>
                <a:srgbClr val="FF0000"/>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3">
            <a:extLst>
              <a:ext uri="{FF2B5EF4-FFF2-40B4-BE49-F238E27FC236}">
                <a16:creationId xmlns:a16="http://schemas.microsoft.com/office/drawing/2014/main" id="{2C85A273-0BE8-411A-AF14-C622E381E47A}"/>
              </a:ext>
            </a:extLst>
          </p:cNvPr>
          <p:cNvSpPr>
            <a:spLocks noGrp="1" noChangeArrowheads="1"/>
          </p:cNvSpPr>
          <p:nvPr>
            <p:ph type="body" idx="1"/>
          </p:nvPr>
        </p:nvSpPr>
        <p:spPr>
          <a:xfrm>
            <a:off x="454706" y="1118395"/>
            <a:ext cx="9028112" cy="512762"/>
          </a:xfrm>
        </p:spPr>
        <p:txBody>
          <a:bodyPr>
            <a:normAutofit/>
          </a:bodyPr>
          <a:lstStyle/>
          <a:p>
            <a:pPr marL="87313" indent="-87313" eaLnBrk="1" hangingPunct="1">
              <a:buFontTx/>
              <a:buNone/>
            </a:pPr>
            <a:r>
              <a:rPr lang="zh-CN" altLang="zh-CN" dirty="0">
                <a:solidFill>
                  <a:srgbClr val="FF0000"/>
                </a:solidFill>
              </a:rPr>
              <a:t>系统时钟</a:t>
            </a:r>
            <a:r>
              <a:rPr lang="zh-CN" altLang="zh-CN" dirty="0"/>
              <a:t>和</a:t>
            </a:r>
            <a:r>
              <a:rPr lang="zh-CN" altLang="zh-CN" dirty="0">
                <a:solidFill>
                  <a:srgbClr val="FF0000"/>
                </a:solidFill>
              </a:rPr>
              <a:t>主时钟</a:t>
            </a:r>
            <a:r>
              <a:rPr lang="zh-CN" altLang="zh-CN" dirty="0"/>
              <a:t>的分频关系由</a:t>
            </a:r>
            <a:r>
              <a:rPr lang="en-GB" altLang="zh-CN" dirty="0">
                <a:solidFill>
                  <a:srgbClr val="FF00FF"/>
                </a:solidFill>
              </a:rPr>
              <a:t>CLKS2~CLKS0</a:t>
            </a:r>
            <a:r>
              <a:rPr lang="zh-CN" altLang="zh-CN" dirty="0"/>
              <a:t>控制位选择</a:t>
            </a:r>
            <a:endParaRPr lang="zh-CN" altLang="zh-CN" sz="1600" dirty="0">
              <a:solidFill>
                <a:srgbClr val="C00000"/>
              </a:solidFill>
            </a:endParaRPr>
          </a:p>
        </p:txBody>
      </p:sp>
      <p:graphicFrame>
        <p:nvGraphicFramePr>
          <p:cNvPr id="4" name="表格 3">
            <a:extLst>
              <a:ext uri="{FF2B5EF4-FFF2-40B4-BE49-F238E27FC236}">
                <a16:creationId xmlns:a16="http://schemas.microsoft.com/office/drawing/2014/main" id="{AB56FBFC-998B-47A4-8286-BBA4F976ACBE}"/>
              </a:ext>
            </a:extLst>
          </p:cNvPr>
          <p:cNvGraphicFramePr>
            <a:graphicFrameLocks noGrp="1"/>
          </p:cNvGraphicFramePr>
          <p:nvPr/>
        </p:nvGraphicFramePr>
        <p:xfrm>
          <a:off x="290513" y="1916113"/>
          <a:ext cx="8686800" cy="3294063"/>
        </p:xfrm>
        <a:graphic>
          <a:graphicData uri="http://schemas.openxmlformats.org/drawingml/2006/table">
            <a:tbl>
              <a:tblPr/>
              <a:tblGrid>
                <a:gridCol w="1152505">
                  <a:extLst>
                    <a:ext uri="{9D8B030D-6E8A-4147-A177-3AD203B41FA5}">
                      <a16:colId xmlns:a16="http://schemas.microsoft.com/office/drawing/2014/main" val="20000"/>
                    </a:ext>
                  </a:extLst>
                </a:gridCol>
                <a:gridCol w="1017041">
                  <a:extLst>
                    <a:ext uri="{9D8B030D-6E8A-4147-A177-3AD203B41FA5}">
                      <a16:colId xmlns:a16="http://schemas.microsoft.com/office/drawing/2014/main" val="20001"/>
                    </a:ext>
                  </a:extLst>
                </a:gridCol>
                <a:gridCol w="1261089">
                  <a:extLst>
                    <a:ext uri="{9D8B030D-6E8A-4147-A177-3AD203B41FA5}">
                      <a16:colId xmlns:a16="http://schemas.microsoft.com/office/drawing/2014/main" val="20002"/>
                    </a:ext>
                  </a:extLst>
                </a:gridCol>
                <a:gridCol w="5256165">
                  <a:extLst>
                    <a:ext uri="{9D8B030D-6E8A-4147-A177-3AD203B41FA5}">
                      <a16:colId xmlns:a16="http://schemas.microsoft.com/office/drawing/2014/main" val="20003"/>
                    </a:ext>
                  </a:extLst>
                </a:gridCol>
              </a:tblGrid>
              <a:tr h="366007">
                <a:tc>
                  <a:txBody>
                    <a:bodyPr/>
                    <a:lstStyle/>
                    <a:p>
                      <a:pPr algn="ctr">
                        <a:spcAft>
                          <a:spcPts val="0"/>
                        </a:spcAft>
                      </a:pPr>
                      <a:r>
                        <a:rPr lang="en-GB" sz="2400" b="1" kern="1050">
                          <a:solidFill>
                            <a:srgbClr val="FF00FF"/>
                          </a:solidFill>
                          <a:latin typeface="Times New Roman"/>
                          <a:ea typeface="宋体"/>
                          <a:cs typeface="Times New Roman"/>
                        </a:rPr>
                        <a:t>CLKS2</a:t>
                      </a:r>
                      <a:endParaRPr lang="zh-CN" sz="2400" b="1" kern="1050">
                        <a:solidFill>
                          <a:srgbClr val="FF00FF"/>
                        </a:solidFill>
                        <a:latin typeface="Times New Roman"/>
                        <a:ea typeface="宋体"/>
                        <a:cs typeface="Times New Roman"/>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400" b="1" kern="1050">
                          <a:solidFill>
                            <a:srgbClr val="FF00FF"/>
                          </a:solidFill>
                          <a:latin typeface="Times New Roman"/>
                          <a:ea typeface="宋体"/>
                          <a:cs typeface="Times New Roman"/>
                        </a:rPr>
                        <a:t>CLKS1</a:t>
                      </a:r>
                      <a:endParaRPr lang="zh-CN" sz="2400" b="1" kern="1050">
                        <a:solidFill>
                          <a:srgbClr val="FF00FF"/>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400" b="1" kern="1050">
                          <a:solidFill>
                            <a:srgbClr val="FF00FF"/>
                          </a:solidFill>
                          <a:latin typeface="Times New Roman"/>
                          <a:ea typeface="宋体"/>
                          <a:cs typeface="Times New Roman"/>
                        </a:rPr>
                        <a:t>CLKS0</a:t>
                      </a:r>
                      <a:endParaRPr lang="zh-CN" sz="2400" b="1" kern="1050">
                        <a:solidFill>
                          <a:srgbClr val="FF00FF"/>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b="1" kern="1050" dirty="0">
                          <a:solidFill>
                            <a:srgbClr val="FF0000"/>
                          </a:solidFill>
                          <a:latin typeface="Times New Roman"/>
                          <a:ea typeface="宋体"/>
                          <a:cs typeface="Times New Roman"/>
                        </a:rPr>
                        <a:t>系统时钟</a:t>
                      </a:r>
                      <a:r>
                        <a:rPr lang="en-US" altLang="zh-CN" sz="2400" b="1" kern="1050" dirty="0">
                          <a:solidFill>
                            <a:srgbClr val="FF0000"/>
                          </a:solidFill>
                          <a:latin typeface="Times New Roman"/>
                          <a:ea typeface="宋体"/>
                          <a:cs typeface="Times New Roman"/>
                        </a:rPr>
                        <a:t>SYSCLK</a:t>
                      </a:r>
                      <a:r>
                        <a:rPr lang="zh-CN" sz="2400" b="1" kern="1050" dirty="0">
                          <a:latin typeface="Times New Roman"/>
                          <a:ea typeface="宋体"/>
                          <a:cs typeface="Times New Roman"/>
                        </a:rPr>
                        <a:t>和</a:t>
                      </a:r>
                      <a:r>
                        <a:rPr lang="zh-CN" sz="2400" b="1" kern="1050" dirty="0">
                          <a:solidFill>
                            <a:srgbClr val="FF00FF"/>
                          </a:solidFill>
                          <a:latin typeface="Times New Roman"/>
                          <a:ea typeface="宋体"/>
                          <a:cs typeface="Times New Roman"/>
                        </a:rPr>
                        <a:t>主时钟</a:t>
                      </a:r>
                      <a:r>
                        <a:rPr lang="zh-CN" sz="2400" b="1" kern="1050" dirty="0">
                          <a:latin typeface="Times New Roman"/>
                          <a:ea typeface="宋体"/>
                          <a:cs typeface="Times New Roman"/>
                        </a:rPr>
                        <a:t>的分频关系</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66007">
                <a:tc>
                  <a:txBody>
                    <a:bodyPr/>
                    <a:lstStyle/>
                    <a:p>
                      <a:pPr algn="ctr">
                        <a:spcAft>
                          <a:spcPts val="0"/>
                        </a:spcAft>
                      </a:pPr>
                      <a:r>
                        <a:rPr lang="en-GB" sz="2400" b="1" kern="1050">
                          <a:latin typeface="Times New Roman"/>
                          <a:ea typeface="宋体"/>
                          <a:cs typeface="Times New Roman"/>
                        </a:rPr>
                        <a:t>0</a:t>
                      </a:r>
                      <a:endParaRPr lang="zh-CN" sz="2400" b="1" kern="1050">
                        <a:latin typeface="Times New Roman"/>
                        <a:ea typeface="宋体"/>
                        <a:cs typeface="Times New Roman"/>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400" b="1" kern="1050">
                          <a:latin typeface="Times New Roman"/>
                          <a:ea typeface="宋体"/>
                          <a:cs typeface="Times New Roman"/>
                        </a:rPr>
                        <a:t>0</a:t>
                      </a:r>
                      <a:endParaRPr lang="zh-CN" sz="2400" b="1" kern="105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400" b="1" kern="1050">
                          <a:latin typeface="Times New Roman"/>
                          <a:ea typeface="宋体"/>
                          <a:cs typeface="Times New Roman"/>
                        </a:rPr>
                        <a:t>0</a:t>
                      </a:r>
                      <a:endParaRPr lang="zh-CN" sz="2400" b="1" kern="105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400" b="1" kern="1050" dirty="0">
                          <a:latin typeface="Times New Roman"/>
                          <a:ea typeface="宋体"/>
                          <a:cs typeface="Times New Roman"/>
                        </a:rPr>
                        <a:t>系统时钟频率</a:t>
                      </a:r>
                      <a:r>
                        <a:rPr lang="en-GB" sz="2400" b="1" kern="1050" dirty="0">
                          <a:latin typeface="Times New Roman"/>
                          <a:ea typeface="宋体"/>
                          <a:cs typeface="Times New Roman"/>
                        </a:rPr>
                        <a:t>=</a:t>
                      </a:r>
                      <a:r>
                        <a:rPr lang="zh-CN" sz="2400" b="1" kern="1050" dirty="0">
                          <a:latin typeface="Times New Roman"/>
                          <a:ea typeface="宋体"/>
                          <a:cs typeface="Times New Roman"/>
                        </a:rPr>
                        <a:t>主时钟频率，</a:t>
                      </a:r>
                      <a:r>
                        <a:rPr lang="zh-CN" altLang="en-US" sz="2400" b="1" kern="1050" dirty="0">
                          <a:solidFill>
                            <a:srgbClr val="FF0000"/>
                          </a:solidFill>
                          <a:latin typeface="Times New Roman"/>
                          <a:ea typeface="宋体"/>
                          <a:cs typeface="Times New Roman"/>
                        </a:rPr>
                        <a:t>不分频</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66007">
                <a:tc>
                  <a:txBody>
                    <a:bodyPr/>
                    <a:lstStyle/>
                    <a:p>
                      <a:pPr algn="ctr">
                        <a:spcAft>
                          <a:spcPts val="0"/>
                        </a:spcAft>
                      </a:pPr>
                      <a:r>
                        <a:rPr lang="en-GB" sz="2400" b="1" kern="1050">
                          <a:latin typeface="Times New Roman"/>
                          <a:ea typeface="宋体"/>
                          <a:cs typeface="Times New Roman"/>
                        </a:rPr>
                        <a:t>0</a:t>
                      </a:r>
                      <a:endParaRPr lang="zh-CN" sz="2400" b="1" kern="1050">
                        <a:latin typeface="Times New Roman"/>
                        <a:ea typeface="宋体"/>
                        <a:cs typeface="Times New Roman"/>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400" b="1" kern="1050">
                          <a:latin typeface="Times New Roman"/>
                          <a:ea typeface="宋体"/>
                          <a:cs typeface="Times New Roman"/>
                        </a:rPr>
                        <a:t>0</a:t>
                      </a:r>
                      <a:endParaRPr lang="zh-CN" sz="2400" b="1" kern="105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400" b="1" kern="1050">
                          <a:latin typeface="Times New Roman"/>
                          <a:ea typeface="宋体"/>
                          <a:cs typeface="Times New Roman"/>
                        </a:rPr>
                        <a:t>1</a:t>
                      </a:r>
                      <a:endParaRPr lang="zh-CN" sz="2400" b="1" kern="105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400" b="1" kern="1050" dirty="0">
                          <a:latin typeface="Times New Roman"/>
                          <a:ea typeface="宋体"/>
                          <a:cs typeface="Times New Roman"/>
                        </a:rPr>
                        <a:t>系统时钟频率</a:t>
                      </a:r>
                      <a:r>
                        <a:rPr lang="en-GB" sz="2400" b="1" kern="1050" dirty="0">
                          <a:latin typeface="Times New Roman"/>
                          <a:ea typeface="宋体"/>
                          <a:cs typeface="Times New Roman"/>
                        </a:rPr>
                        <a:t>=</a:t>
                      </a:r>
                      <a:r>
                        <a:rPr lang="zh-CN" sz="2400" b="1" kern="1050" dirty="0">
                          <a:latin typeface="Times New Roman"/>
                          <a:ea typeface="宋体"/>
                          <a:cs typeface="Times New Roman"/>
                        </a:rPr>
                        <a:t>主时钟频率</a:t>
                      </a:r>
                      <a:r>
                        <a:rPr lang="en-GB" sz="2400" b="1" kern="1050" dirty="0">
                          <a:solidFill>
                            <a:srgbClr val="FF0000"/>
                          </a:solidFill>
                          <a:latin typeface="Times New Roman"/>
                          <a:ea typeface="宋体"/>
                          <a:cs typeface="Times New Roman"/>
                        </a:rPr>
                        <a:t>/2</a:t>
                      </a:r>
                      <a:endParaRPr lang="zh-CN" sz="2400" b="1" kern="1050" dirty="0">
                        <a:solidFill>
                          <a:srgbClr val="FF0000"/>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66007">
                <a:tc>
                  <a:txBody>
                    <a:bodyPr/>
                    <a:lstStyle/>
                    <a:p>
                      <a:pPr algn="ctr">
                        <a:spcAft>
                          <a:spcPts val="0"/>
                        </a:spcAft>
                      </a:pPr>
                      <a:r>
                        <a:rPr lang="en-GB" sz="2400" b="1" kern="1050">
                          <a:latin typeface="Times New Roman"/>
                          <a:ea typeface="宋体"/>
                          <a:cs typeface="Times New Roman"/>
                        </a:rPr>
                        <a:t>0</a:t>
                      </a:r>
                      <a:endParaRPr lang="zh-CN" sz="2400" b="1" kern="1050">
                        <a:latin typeface="Times New Roman"/>
                        <a:ea typeface="宋体"/>
                        <a:cs typeface="Times New Roman"/>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400" b="1" kern="1050">
                          <a:latin typeface="Times New Roman"/>
                          <a:ea typeface="宋体"/>
                          <a:cs typeface="Times New Roman"/>
                        </a:rPr>
                        <a:t>1</a:t>
                      </a:r>
                      <a:endParaRPr lang="zh-CN" sz="2400" b="1" kern="105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400" b="1" kern="1050">
                          <a:latin typeface="Times New Roman"/>
                          <a:ea typeface="宋体"/>
                          <a:cs typeface="Times New Roman"/>
                        </a:rPr>
                        <a:t>0</a:t>
                      </a:r>
                      <a:endParaRPr lang="zh-CN" sz="2400" b="1" kern="105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400" b="1" kern="1050" dirty="0">
                          <a:latin typeface="Times New Roman"/>
                          <a:ea typeface="宋体"/>
                          <a:cs typeface="Times New Roman"/>
                        </a:rPr>
                        <a:t>系统时钟频率</a:t>
                      </a:r>
                      <a:r>
                        <a:rPr lang="en-GB" sz="2400" b="1" kern="1050" dirty="0">
                          <a:latin typeface="Times New Roman"/>
                          <a:ea typeface="宋体"/>
                          <a:cs typeface="Times New Roman"/>
                        </a:rPr>
                        <a:t>=</a:t>
                      </a:r>
                      <a:r>
                        <a:rPr lang="zh-CN" sz="2400" b="1" kern="1050" dirty="0">
                          <a:latin typeface="Times New Roman"/>
                          <a:ea typeface="宋体"/>
                          <a:cs typeface="Times New Roman"/>
                        </a:rPr>
                        <a:t>主时钟频率</a:t>
                      </a:r>
                      <a:r>
                        <a:rPr lang="en-GB" sz="2400" b="1" kern="1050" dirty="0">
                          <a:solidFill>
                            <a:srgbClr val="FF0000"/>
                          </a:solidFill>
                          <a:latin typeface="Times New Roman"/>
                          <a:ea typeface="宋体"/>
                          <a:cs typeface="Times New Roman"/>
                        </a:rPr>
                        <a:t>/4</a:t>
                      </a:r>
                      <a:endParaRPr lang="zh-CN" altLang="en-US" sz="2400" b="1" kern="1050" dirty="0">
                        <a:solidFill>
                          <a:srgbClr val="FF0000"/>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66007">
                <a:tc>
                  <a:txBody>
                    <a:bodyPr/>
                    <a:lstStyle/>
                    <a:p>
                      <a:pPr algn="ctr">
                        <a:spcAft>
                          <a:spcPts val="0"/>
                        </a:spcAft>
                      </a:pPr>
                      <a:r>
                        <a:rPr lang="en-GB" sz="2400" b="1" kern="1050">
                          <a:latin typeface="Times New Roman"/>
                          <a:ea typeface="宋体"/>
                          <a:cs typeface="Times New Roman"/>
                        </a:rPr>
                        <a:t>0</a:t>
                      </a:r>
                      <a:endParaRPr lang="zh-CN" sz="2400" b="1" kern="1050">
                        <a:latin typeface="Times New Roman"/>
                        <a:ea typeface="宋体"/>
                        <a:cs typeface="Times New Roman"/>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400" b="1" kern="1050">
                          <a:latin typeface="Times New Roman"/>
                          <a:ea typeface="宋体"/>
                          <a:cs typeface="Times New Roman"/>
                        </a:rPr>
                        <a:t>1</a:t>
                      </a:r>
                      <a:endParaRPr lang="zh-CN" sz="2400" b="1" kern="105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400" b="1" kern="1050">
                          <a:latin typeface="Times New Roman"/>
                          <a:ea typeface="宋体"/>
                          <a:cs typeface="Times New Roman"/>
                        </a:rPr>
                        <a:t>1</a:t>
                      </a:r>
                      <a:endParaRPr lang="zh-CN" sz="2400" b="1" kern="105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400" b="1" kern="1050" dirty="0">
                          <a:latin typeface="Times New Roman"/>
                          <a:ea typeface="宋体"/>
                          <a:cs typeface="Times New Roman"/>
                        </a:rPr>
                        <a:t>系统时钟频率</a:t>
                      </a:r>
                      <a:r>
                        <a:rPr lang="en-GB" sz="2400" b="1" kern="1050" dirty="0">
                          <a:latin typeface="Times New Roman"/>
                          <a:ea typeface="宋体"/>
                          <a:cs typeface="Times New Roman"/>
                        </a:rPr>
                        <a:t>=</a:t>
                      </a:r>
                      <a:r>
                        <a:rPr lang="zh-CN" sz="2400" b="1" kern="1050" dirty="0">
                          <a:latin typeface="Times New Roman"/>
                          <a:ea typeface="宋体"/>
                          <a:cs typeface="Times New Roman"/>
                        </a:rPr>
                        <a:t>主时钟频率</a:t>
                      </a:r>
                      <a:r>
                        <a:rPr lang="en-GB" sz="2400" b="1" kern="1050" dirty="0">
                          <a:solidFill>
                            <a:srgbClr val="FF0000"/>
                          </a:solidFill>
                          <a:latin typeface="Times New Roman"/>
                          <a:ea typeface="宋体"/>
                          <a:cs typeface="Times New Roman"/>
                        </a:rPr>
                        <a:t>/8</a:t>
                      </a:r>
                      <a:endParaRPr lang="zh-CN" altLang="en-US" sz="2400" b="1" kern="1050" dirty="0">
                        <a:solidFill>
                          <a:srgbClr val="FF0000"/>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66007">
                <a:tc>
                  <a:txBody>
                    <a:bodyPr/>
                    <a:lstStyle/>
                    <a:p>
                      <a:pPr algn="ctr">
                        <a:spcAft>
                          <a:spcPts val="0"/>
                        </a:spcAft>
                      </a:pPr>
                      <a:r>
                        <a:rPr lang="en-GB" sz="2400" b="1" kern="1050">
                          <a:latin typeface="Times New Roman"/>
                          <a:ea typeface="宋体"/>
                          <a:cs typeface="Times New Roman"/>
                        </a:rPr>
                        <a:t>1</a:t>
                      </a:r>
                      <a:endParaRPr lang="zh-CN" sz="2400" b="1" kern="1050">
                        <a:latin typeface="Times New Roman"/>
                        <a:ea typeface="宋体"/>
                        <a:cs typeface="Times New Roman"/>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400" b="1" kern="1050">
                          <a:latin typeface="Times New Roman"/>
                          <a:ea typeface="宋体"/>
                          <a:cs typeface="Times New Roman"/>
                        </a:rPr>
                        <a:t>0</a:t>
                      </a:r>
                      <a:endParaRPr lang="zh-CN" sz="2400" b="1" kern="105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400" b="1" kern="1050">
                          <a:latin typeface="Times New Roman"/>
                          <a:ea typeface="宋体"/>
                          <a:cs typeface="Times New Roman"/>
                        </a:rPr>
                        <a:t>0</a:t>
                      </a:r>
                      <a:endParaRPr lang="zh-CN" sz="2400" b="1" kern="105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400" b="1" kern="1050" dirty="0">
                          <a:latin typeface="Times New Roman"/>
                          <a:ea typeface="宋体"/>
                          <a:cs typeface="Times New Roman"/>
                        </a:rPr>
                        <a:t>系统时钟频率</a:t>
                      </a:r>
                      <a:r>
                        <a:rPr lang="en-GB" sz="2400" b="1" kern="1050" dirty="0">
                          <a:latin typeface="Times New Roman"/>
                          <a:ea typeface="宋体"/>
                          <a:cs typeface="Times New Roman"/>
                        </a:rPr>
                        <a:t>=</a:t>
                      </a:r>
                      <a:r>
                        <a:rPr lang="zh-CN" sz="2400" b="1" kern="1050" dirty="0">
                          <a:latin typeface="Times New Roman"/>
                          <a:ea typeface="宋体"/>
                          <a:cs typeface="Times New Roman"/>
                        </a:rPr>
                        <a:t>主时钟频率</a:t>
                      </a:r>
                      <a:r>
                        <a:rPr lang="en-GB" sz="2400" b="1" kern="1050" dirty="0">
                          <a:solidFill>
                            <a:srgbClr val="FF0000"/>
                          </a:solidFill>
                          <a:latin typeface="Times New Roman"/>
                          <a:ea typeface="宋体"/>
                          <a:cs typeface="Times New Roman"/>
                        </a:rPr>
                        <a:t>/16</a:t>
                      </a:r>
                      <a:endParaRPr lang="zh-CN" altLang="en-US" sz="2400" b="1" kern="1050" dirty="0">
                        <a:solidFill>
                          <a:srgbClr val="FF0000"/>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66007">
                <a:tc>
                  <a:txBody>
                    <a:bodyPr/>
                    <a:lstStyle/>
                    <a:p>
                      <a:pPr algn="ctr">
                        <a:spcAft>
                          <a:spcPts val="0"/>
                        </a:spcAft>
                      </a:pPr>
                      <a:r>
                        <a:rPr lang="en-GB" sz="2400" b="1" kern="1050">
                          <a:latin typeface="Times New Roman"/>
                          <a:ea typeface="宋体"/>
                          <a:cs typeface="Times New Roman"/>
                        </a:rPr>
                        <a:t>1</a:t>
                      </a:r>
                      <a:endParaRPr lang="zh-CN" sz="2400" b="1" kern="1050">
                        <a:latin typeface="Times New Roman"/>
                        <a:ea typeface="宋体"/>
                        <a:cs typeface="Times New Roman"/>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400" b="1" kern="1050">
                          <a:latin typeface="Times New Roman"/>
                          <a:ea typeface="宋体"/>
                          <a:cs typeface="Times New Roman"/>
                        </a:rPr>
                        <a:t>0</a:t>
                      </a:r>
                      <a:endParaRPr lang="zh-CN" sz="2400" b="1" kern="105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400" b="1" kern="1050">
                          <a:latin typeface="Times New Roman"/>
                          <a:ea typeface="宋体"/>
                          <a:cs typeface="Times New Roman"/>
                        </a:rPr>
                        <a:t>1</a:t>
                      </a:r>
                      <a:endParaRPr lang="zh-CN" sz="2400" b="1" kern="105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400" b="1" kern="1050" dirty="0">
                          <a:latin typeface="Times New Roman"/>
                          <a:ea typeface="宋体"/>
                          <a:cs typeface="Times New Roman"/>
                        </a:rPr>
                        <a:t>系统时钟频率</a:t>
                      </a:r>
                      <a:r>
                        <a:rPr lang="en-GB" sz="2400" b="1" kern="1050" dirty="0">
                          <a:latin typeface="Times New Roman"/>
                          <a:ea typeface="宋体"/>
                          <a:cs typeface="Times New Roman"/>
                        </a:rPr>
                        <a:t>=</a:t>
                      </a:r>
                      <a:r>
                        <a:rPr lang="zh-CN" sz="2400" b="1" kern="1050" dirty="0">
                          <a:latin typeface="Times New Roman"/>
                          <a:ea typeface="宋体"/>
                          <a:cs typeface="Times New Roman"/>
                        </a:rPr>
                        <a:t>主时钟频率</a:t>
                      </a:r>
                      <a:r>
                        <a:rPr lang="en-GB" sz="2400" b="1" kern="1050" dirty="0">
                          <a:solidFill>
                            <a:srgbClr val="FF0000"/>
                          </a:solidFill>
                          <a:latin typeface="Times New Roman"/>
                          <a:ea typeface="宋体"/>
                          <a:cs typeface="Times New Roman"/>
                        </a:rPr>
                        <a:t>/32</a:t>
                      </a:r>
                      <a:endParaRPr lang="zh-CN" altLang="en-US" sz="2400" b="1" kern="1050" dirty="0">
                        <a:solidFill>
                          <a:srgbClr val="FF0000"/>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66007">
                <a:tc>
                  <a:txBody>
                    <a:bodyPr/>
                    <a:lstStyle/>
                    <a:p>
                      <a:pPr algn="ctr">
                        <a:spcAft>
                          <a:spcPts val="0"/>
                        </a:spcAft>
                      </a:pPr>
                      <a:r>
                        <a:rPr lang="en-GB" sz="2400" b="1" kern="1050">
                          <a:latin typeface="Times New Roman"/>
                          <a:ea typeface="宋体"/>
                          <a:cs typeface="Times New Roman"/>
                        </a:rPr>
                        <a:t>1</a:t>
                      </a:r>
                      <a:endParaRPr lang="zh-CN" sz="2400" b="1" kern="1050">
                        <a:latin typeface="Times New Roman"/>
                        <a:ea typeface="宋体"/>
                        <a:cs typeface="Times New Roman"/>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400" b="1" kern="1050">
                          <a:latin typeface="Times New Roman"/>
                          <a:ea typeface="宋体"/>
                          <a:cs typeface="Times New Roman"/>
                        </a:rPr>
                        <a:t>1</a:t>
                      </a:r>
                      <a:endParaRPr lang="zh-CN" sz="2400" b="1" kern="105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400" b="1" kern="1050">
                          <a:latin typeface="Times New Roman"/>
                          <a:ea typeface="宋体"/>
                          <a:cs typeface="Times New Roman"/>
                        </a:rPr>
                        <a:t>1</a:t>
                      </a:r>
                      <a:endParaRPr lang="zh-CN" sz="2400" b="1" kern="105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400" b="1" kern="1050" dirty="0">
                          <a:latin typeface="Times New Roman"/>
                          <a:ea typeface="宋体"/>
                          <a:cs typeface="Times New Roman"/>
                        </a:rPr>
                        <a:t>系统时钟频率</a:t>
                      </a:r>
                      <a:r>
                        <a:rPr lang="en-GB" sz="2400" b="1" kern="1050" dirty="0">
                          <a:latin typeface="Times New Roman"/>
                          <a:ea typeface="宋体"/>
                          <a:cs typeface="Times New Roman"/>
                        </a:rPr>
                        <a:t>=</a:t>
                      </a:r>
                      <a:r>
                        <a:rPr lang="zh-CN" sz="2400" b="1" kern="1050" dirty="0">
                          <a:latin typeface="Times New Roman"/>
                          <a:ea typeface="宋体"/>
                          <a:cs typeface="Times New Roman"/>
                        </a:rPr>
                        <a:t>主时钟频率</a:t>
                      </a:r>
                      <a:r>
                        <a:rPr lang="en-GB" sz="2400" b="1" kern="1050" dirty="0">
                          <a:solidFill>
                            <a:srgbClr val="FF0000"/>
                          </a:solidFill>
                          <a:latin typeface="Times New Roman"/>
                          <a:ea typeface="宋体"/>
                          <a:cs typeface="Times New Roman"/>
                        </a:rPr>
                        <a:t>/64</a:t>
                      </a:r>
                      <a:endParaRPr lang="zh-CN" altLang="en-US" sz="2400" b="1" kern="1050" dirty="0">
                        <a:solidFill>
                          <a:srgbClr val="FF0000"/>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66007">
                <a:tc>
                  <a:txBody>
                    <a:bodyPr/>
                    <a:lstStyle/>
                    <a:p>
                      <a:pPr algn="ctr">
                        <a:spcAft>
                          <a:spcPts val="0"/>
                        </a:spcAft>
                      </a:pPr>
                      <a:r>
                        <a:rPr lang="en-GB" sz="2400" b="1" kern="1050">
                          <a:latin typeface="Times New Roman"/>
                          <a:ea typeface="宋体"/>
                          <a:cs typeface="Times New Roman"/>
                        </a:rPr>
                        <a:t>1</a:t>
                      </a:r>
                      <a:endParaRPr lang="zh-CN" sz="2400" b="1" kern="1050">
                        <a:latin typeface="Times New Roman"/>
                        <a:ea typeface="宋体"/>
                        <a:cs typeface="Times New Roman"/>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400" b="1" kern="1050">
                          <a:latin typeface="Times New Roman"/>
                          <a:ea typeface="宋体"/>
                          <a:cs typeface="Times New Roman"/>
                        </a:rPr>
                        <a:t>1</a:t>
                      </a:r>
                      <a:endParaRPr lang="zh-CN" sz="2400" b="1" kern="105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400" b="1" kern="1050" dirty="0">
                          <a:latin typeface="Times New Roman"/>
                          <a:ea typeface="宋体"/>
                          <a:cs typeface="Times New Roman"/>
                        </a:rPr>
                        <a:t>1</a:t>
                      </a:r>
                      <a:endParaRPr lang="zh-CN" sz="2400" b="1" kern="1050" dirty="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400" b="1" kern="1050" dirty="0">
                          <a:latin typeface="Times New Roman"/>
                          <a:ea typeface="宋体"/>
                          <a:cs typeface="Times New Roman"/>
                        </a:rPr>
                        <a:t>系统时钟频率</a:t>
                      </a:r>
                      <a:r>
                        <a:rPr lang="en-GB" sz="2400" b="1" kern="1050" dirty="0">
                          <a:latin typeface="Times New Roman"/>
                          <a:ea typeface="宋体"/>
                          <a:cs typeface="Times New Roman"/>
                        </a:rPr>
                        <a:t>=</a:t>
                      </a:r>
                      <a:r>
                        <a:rPr lang="zh-CN" sz="2400" b="1" kern="1050" dirty="0">
                          <a:latin typeface="Times New Roman"/>
                          <a:ea typeface="宋体"/>
                          <a:cs typeface="Times New Roman"/>
                        </a:rPr>
                        <a:t>主时钟频率</a:t>
                      </a:r>
                      <a:r>
                        <a:rPr lang="en-GB" sz="2400" b="1" kern="1050" dirty="0">
                          <a:solidFill>
                            <a:srgbClr val="FF0000"/>
                          </a:solidFill>
                          <a:latin typeface="Times New Roman"/>
                          <a:ea typeface="宋体"/>
                          <a:cs typeface="Times New Roman"/>
                        </a:rPr>
                        <a:t>/128</a:t>
                      </a:r>
                      <a:endParaRPr lang="zh-CN" altLang="en-US" sz="2400" b="1" kern="1050" dirty="0">
                        <a:solidFill>
                          <a:srgbClr val="FF0000"/>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5" name="灯片编号占位符 4">
            <a:extLst>
              <a:ext uri="{FF2B5EF4-FFF2-40B4-BE49-F238E27FC236}">
                <a16:creationId xmlns:a16="http://schemas.microsoft.com/office/drawing/2014/main" id="{A3760D74-2CF9-40DE-9B0E-44FAF83A3BDA}"/>
              </a:ext>
            </a:extLst>
          </p:cNvPr>
          <p:cNvSpPr>
            <a:spLocks noGrp="1"/>
          </p:cNvSpPr>
          <p:nvPr>
            <p:ph type="sldNum" sz="quarter" idx="10"/>
          </p:nvPr>
        </p:nvSpPr>
        <p:spPr/>
        <p:txBody>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a:fld id="{6A020255-1D6E-4A59-B908-559DCFB7B2B2}" type="slidenum">
              <a:rPr lang="en-US" altLang="zh-CN">
                <a:latin typeface="Arial" panose="020B0604020202020204" pitchFamily="34" charset="0"/>
              </a:rPr>
              <a:pPr algn="l"/>
              <a:t>109</a:t>
            </a:fld>
            <a:endParaRPr lang="en-US" altLang="zh-CN">
              <a:latin typeface="Arial" panose="020B0604020202020204" pitchFamily="34" charset="0"/>
            </a:endParaRPr>
          </a:p>
        </p:txBody>
      </p:sp>
      <p:sp>
        <p:nvSpPr>
          <p:cNvPr id="138294" name="标题 1">
            <a:extLst>
              <a:ext uri="{FF2B5EF4-FFF2-40B4-BE49-F238E27FC236}">
                <a16:creationId xmlns:a16="http://schemas.microsoft.com/office/drawing/2014/main" id="{8D0C4CD6-E324-4975-9E0C-752A2A576507}"/>
              </a:ext>
            </a:extLst>
          </p:cNvPr>
          <p:cNvSpPr>
            <a:spLocks noGrp="1" noChangeArrowheads="1"/>
          </p:cNvSpPr>
          <p:nvPr>
            <p:ph type="title"/>
          </p:nvPr>
        </p:nvSpPr>
        <p:spPr>
          <a:xfrm>
            <a:off x="301625" y="211138"/>
            <a:ext cx="8229600" cy="650875"/>
          </a:xfrm>
        </p:spPr>
        <p:txBody>
          <a:bodyPr>
            <a:normAutofit fontScale="90000"/>
          </a:bodyPr>
          <a:lstStyle/>
          <a:p>
            <a:pPr eaLnBrk="1" hangingPunct="1"/>
            <a:r>
              <a:rPr lang="en-US" altLang="zh-CN">
                <a:solidFill>
                  <a:srgbClr val="C00000"/>
                </a:solidFill>
                <a:latin typeface="Times New Roman" panose="02020603050405020304" pitchFamily="18" charset="0"/>
                <a:cs typeface="Times New Roman" panose="02020603050405020304" pitchFamily="18" charset="0"/>
              </a:rPr>
              <a:t>3.   I/O</a:t>
            </a:r>
            <a:r>
              <a:rPr lang="zh-CN" altLang="en-US">
                <a:solidFill>
                  <a:srgbClr val="C00000"/>
                </a:solidFill>
                <a:latin typeface="Times New Roman" panose="02020603050405020304" pitchFamily="18" charset="0"/>
                <a:cs typeface="Times New Roman" panose="02020603050405020304" pitchFamily="18" charset="0"/>
              </a:rPr>
              <a:t>口的复用功能</a:t>
            </a:r>
            <a:endParaRPr lang="zh-CN" altLang="en-US">
              <a:solidFill>
                <a:srgbClr val="FF0000"/>
              </a:solidFill>
            </a:endParaRPr>
          </a:p>
        </p:txBody>
      </p:sp>
      <p:sp>
        <p:nvSpPr>
          <p:cNvPr id="7" name="Rectangle 3">
            <a:extLst>
              <a:ext uri="{FF2B5EF4-FFF2-40B4-BE49-F238E27FC236}">
                <a16:creationId xmlns:a16="http://schemas.microsoft.com/office/drawing/2014/main" id="{EB07E613-0177-4B00-B857-8665234697A1}"/>
              </a:ext>
            </a:extLst>
          </p:cNvPr>
          <p:cNvSpPr txBox="1">
            <a:spLocks noChangeArrowheads="1"/>
          </p:cNvSpPr>
          <p:nvPr/>
        </p:nvSpPr>
        <p:spPr bwMode="auto">
          <a:xfrm>
            <a:off x="1190625" y="1406525"/>
            <a:ext cx="5878513" cy="48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fontAlgn="base">
              <a:lnSpc>
                <a:spcPct val="114000"/>
              </a:lnSpc>
              <a:spcBef>
                <a:spcPct val="20000"/>
              </a:spcBef>
              <a:spcAft>
                <a:spcPts val="600"/>
              </a:spcAft>
              <a:buBlip>
                <a:blip r:embed="rId2"/>
              </a:buBlip>
              <a:defRPr sz="2800" b="1">
                <a:solidFill>
                  <a:schemeClr val="accent2"/>
                </a:solidFill>
                <a:latin typeface="Times New Roman" panose="02020603050405020304" pitchFamily="18" charset="0"/>
                <a:ea typeface="+mj-ea"/>
                <a:cs typeface="Times New Roman" panose="02020603050405020304" pitchFamily="18" charset="0"/>
              </a:defRPr>
            </a:lvl1pPr>
            <a:lvl2pPr marL="742950" indent="-285750" algn="just" rtl="0" fontAlgn="base">
              <a:spcBef>
                <a:spcPct val="20000"/>
              </a:spcBef>
              <a:spcAft>
                <a:spcPct val="0"/>
              </a:spcAft>
              <a:buBlip>
                <a:blip r:embed="rId3"/>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marL="87313" indent="-87313" eaLnBrk="1" hangingPunct="1">
              <a:buFontTx/>
              <a:buNone/>
              <a:defRPr/>
            </a:pPr>
            <a:r>
              <a:rPr lang="zh-CN" altLang="zh-CN" sz="2400" kern="0">
                <a:solidFill>
                  <a:srgbClr val="C00000"/>
                </a:solidFill>
              </a:rPr>
              <a:t>表</a:t>
            </a:r>
            <a:r>
              <a:rPr lang="en-US" altLang="zh-CN" sz="2400" kern="0">
                <a:solidFill>
                  <a:srgbClr val="C00000"/>
                </a:solidFill>
              </a:rPr>
              <a:t>3-14  </a:t>
            </a:r>
            <a:r>
              <a:rPr lang="zh-CN" altLang="zh-CN" sz="2400" kern="0">
                <a:solidFill>
                  <a:srgbClr val="C00000"/>
                </a:solidFill>
              </a:rPr>
              <a:t>系统时钟和主时钟的分频关系选择</a:t>
            </a:r>
            <a:endParaRPr lang="zh-CN" altLang="zh-CN" kern="0" dirty="0">
              <a:solidFill>
                <a:srgbClr val="C00000"/>
              </a:solidFill>
            </a:endParaRPr>
          </a:p>
        </p:txBody>
      </p:sp>
      <p:graphicFrame>
        <p:nvGraphicFramePr>
          <p:cNvPr id="10" name="Group 68">
            <a:extLst>
              <a:ext uri="{FF2B5EF4-FFF2-40B4-BE49-F238E27FC236}">
                <a16:creationId xmlns:a16="http://schemas.microsoft.com/office/drawing/2014/main" id="{709CCE8B-BAC4-42FF-97E2-969C42BB589D}"/>
              </a:ext>
            </a:extLst>
          </p:cNvPr>
          <p:cNvGraphicFramePr>
            <a:graphicFrameLocks noGrp="1"/>
          </p:cNvGraphicFramePr>
          <p:nvPr/>
        </p:nvGraphicFramePr>
        <p:xfrm>
          <a:off x="290513" y="5273675"/>
          <a:ext cx="8709025" cy="508000"/>
        </p:xfrm>
        <a:graphic>
          <a:graphicData uri="http://schemas.openxmlformats.org/drawingml/2006/table">
            <a:tbl>
              <a:tblPr/>
              <a:tblGrid>
                <a:gridCol w="1075241">
                  <a:extLst>
                    <a:ext uri="{9D8B030D-6E8A-4147-A177-3AD203B41FA5}">
                      <a16:colId xmlns:a16="http://schemas.microsoft.com/office/drawing/2014/main" val="20000"/>
                    </a:ext>
                  </a:extLst>
                </a:gridCol>
                <a:gridCol w="1254096">
                  <a:extLst>
                    <a:ext uri="{9D8B030D-6E8A-4147-A177-3AD203B41FA5}">
                      <a16:colId xmlns:a16="http://schemas.microsoft.com/office/drawing/2014/main" val="20001"/>
                    </a:ext>
                  </a:extLst>
                </a:gridCol>
                <a:gridCol w="1251189">
                  <a:extLst>
                    <a:ext uri="{9D8B030D-6E8A-4147-A177-3AD203B41FA5}">
                      <a16:colId xmlns:a16="http://schemas.microsoft.com/office/drawing/2014/main" val="20002"/>
                    </a:ext>
                  </a:extLst>
                </a:gridCol>
                <a:gridCol w="680591">
                  <a:extLst>
                    <a:ext uri="{9D8B030D-6E8A-4147-A177-3AD203B41FA5}">
                      <a16:colId xmlns:a16="http://schemas.microsoft.com/office/drawing/2014/main" val="20003"/>
                    </a:ext>
                  </a:extLst>
                </a:gridCol>
                <a:gridCol w="735590">
                  <a:extLst>
                    <a:ext uri="{9D8B030D-6E8A-4147-A177-3AD203B41FA5}">
                      <a16:colId xmlns:a16="http://schemas.microsoft.com/office/drawing/2014/main" val="20004"/>
                    </a:ext>
                  </a:extLst>
                </a:gridCol>
                <a:gridCol w="1340559">
                  <a:extLst>
                    <a:ext uri="{9D8B030D-6E8A-4147-A177-3AD203B41FA5}">
                      <a16:colId xmlns:a16="http://schemas.microsoft.com/office/drawing/2014/main" val="20005"/>
                    </a:ext>
                  </a:extLst>
                </a:gridCol>
                <a:gridCol w="804336">
                  <a:extLst>
                    <a:ext uri="{9D8B030D-6E8A-4147-A177-3AD203B41FA5}">
                      <a16:colId xmlns:a16="http://schemas.microsoft.com/office/drawing/2014/main" val="20006"/>
                    </a:ext>
                  </a:extLst>
                </a:gridCol>
                <a:gridCol w="769962">
                  <a:extLst>
                    <a:ext uri="{9D8B030D-6E8A-4147-A177-3AD203B41FA5}">
                      <a16:colId xmlns:a16="http://schemas.microsoft.com/office/drawing/2014/main" val="20007"/>
                    </a:ext>
                  </a:extLst>
                </a:gridCol>
                <a:gridCol w="797461">
                  <a:extLst>
                    <a:ext uri="{9D8B030D-6E8A-4147-A177-3AD203B41FA5}">
                      <a16:colId xmlns:a16="http://schemas.microsoft.com/office/drawing/2014/main" val="20008"/>
                    </a:ext>
                  </a:extLst>
                </a:gridCol>
              </a:tblGrid>
              <a:tr h="233405">
                <a:tc rowSpan="2">
                  <a:txBody>
                    <a:bodyPr/>
                    <a:lstStyle>
                      <a:lvl1pPr algn="just">
                        <a:spcBef>
                          <a:spcPct val="20000"/>
                        </a:spcBef>
                        <a:defRPr sz="2600" b="1">
                          <a:solidFill>
                            <a:schemeClr val="accent2"/>
                          </a:solidFill>
                          <a:latin typeface="Times New Roman" pitchFamily="18" charset="0"/>
                          <a:ea typeface="宋体" pitchFamily="2" charset="-122"/>
                        </a:defRPr>
                      </a:lvl1pPr>
                      <a:lvl2pPr algn="just">
                        <a:spcBef>
                          <a:spcPct val="20000"/>
                        </a:spcBef>
                        <a:defRPr sz="2400" b="1">
                          <a:solidFill>
                            <a:schemeClr val="tx1"/>
                          </a:solidFill>
                          <a:latin typeface="Times New Roman" pitchFamily="18" charset="0"/>
                          <a:ea typeface="宋体" pitchFamily="2" charset="-122"/>
                        </a:defRPr>
                      </a:lvl2pPr>
                      <a:lvl3pPr algn="just">
                        <a:spcBef>
                          <a:spcPct val="20000"/>
                        </a:spcBef>
                        <a:defRPr sz="2000">
                          <a:solidFill>
                            <a:schemeClr val="tx1"/>
                          </a:solidFill>
                          <a:latin typeface="Times New Roman" pitchFamily="18" charset="0"/>
                          <a:ea typeface="宋体" pitchFamily="2" charset="-122"/>
                        </a:defRPr>
                      </a:lvl3pPr>
                      <a:lvl4pPr algn="just">
                        <a:spcBef>
                          <a:spcPct val="20000"/>
                        </a:spcBef>
                        <a:defRPr>
                          <a:solidFill>
                            <a:schemeClr val="tx1"/>
                          </a:solidFill>
                          <a:latin typeface="Times New Roman" pitchFamily="18" charset="0"/>
                          <a:ea typeface="宋体" pitchFamily="2" charset="-122"/>
                        </a:defRPr>
                      </a:lvl4pPr>
                      <a:lvl5pPr algn="just">
                        <a:spcBef>
                          <a:spcPct val="20000"/>
                        </a:spcBef>
                        <a:defRPr>
                          <a:solidFill>
                            <a:schemeClr val="tx1"/>
                          </a:solidFill>
                          <a:latin typeface="Times New Roman" pitchFamily="18" charset="0"/>
                          <a:ea typeface="宋体" pitchFamily="2" charset="-122"/>
                        </a:defRPr>
                      </a:lvl5pPr>
                      <a:lvl6pPr algn="just" fontAlgn="base">
                        <a:spcBef>
                          <a:spcPct val="20000"/>
                        </a:spcBef>
                        <a:spcAft>
                          <a:spcPct val="0"/>
                        </a:spcAft>
                        <a:defRPr>
                          <a:solidFill>
                            <a:schemeClr val="tx1"/>
                          </a:solidFill>
                          <a:latin typeface="Times New Roman" pitchFamily="18" charset="0"/>
                          <a:ea typeface="宋体" pitchFamily="2" charset="-122"/>
                        </a:defRPr>
                      </a:lvl6pPr>
                      <a:lvl7pPr algn="just" fontAlgn="base">
                        <a:spcBef>
                          <a:spcPct val="20000"/>
                        </a:spcBef>
                        <a:spcAft>
                          <a:spcPct val="0"/>
                        </a:spcAft>
                        <a:defRPr>
                          <a:solidFill>
                            <a:schemeClr val="tx1"/>
                          </a:solidFill>
                          <a:latin typeface="Times New Roman" pitchFamily="18" charset="0"/>
                          <a:ea typeface="宋体" pitchFamily="2" charset="-122"/>
                        </a:defRPr>
                      </a:lvl7pPr>
                      <a:lvl8pPr algn="just" fontAlgn="base">
                        <a:spcBef>
                          <a:spcPct val="20000"/>
                        </a:spcBef>
                        <a:spcAft>
                          <a:spcPct val="0"/>
                        </a:spcAft>
                        <a:defRPr>
                          <a:solidFill>
                            <a:schemeClr val="tx1"/>
                          </a:solidFill>
                          <a:latin typeface="Times New Roman" pitchFamily="18" charset="0"/>
                          <a:ea typeface="宋体" pitchFamily="2" charset="-122"/>
                        </a:defRPr>
                      </a:lvl8pPr>
                      <a:lvl9pPr algn="just" fontAlgn="base">
                        <a:spcBef>
                          <a:spcPct val="20000"/>
                        </a:spcBef>
                        <a:spcAft>
                          <a:spcPct val="0"/>
                        </a:spcAft>
                        <a:defRPr>
                          <a:solidFill>
                            <a:schemeClr val="tx1"/>
                          </a:solidFill>
                          <a:latin typeface="Times New Roman" pitchFamily="18" charset="0"/>
                          <a:ea typeface="宋体" pitchFamily="2" charset="-122"/>
                        </a:defRPr>
                      </a:lvl9pPr>
                    </a:lstStyle>
                    <a:p>
                      <a:pPr algn="ctr">
                        <a:spcAft>
                          <a:spcPts val="0"/>
                        </a:spcAft>
                      </a:pPr>
                      <a:r>
                        <a:rPr lang="en-US" altLang="zh-CN" sz="1800" b="1" kern="1050" dirty="0">
                          <a:solidFill>
                            <a:srgbClr val="FF0000"/>
                          </a:solidFill>
                          <a:latin typeface="Times New Roman" panose="02020603050405020304" pitchFamily="18" charset="0"/>
                          <a:ea typeface="宋体"/>
                          <a:cs typeface="Times New Roman" panose="02020603050405020304" pitchFamily="18" charset="0"/>
                        </a:rPr>
                        <a:t>CLK_DIV</a:t>
                      </a:r>
                      <a:endParaRPr lang="zh-CN" altLang="zh-CN" sz="1800" b="1" kern="1050" dirty="0">
                        <a:solidFill>
                          <a:srgbClr val="FF0000"/>
                        </a:solidFill>
                        <a:latin typeface="Times New Roman" panose="02020603050405020304" pitchFamily="18" charset="0"/>
                        <a:ea typeface="宋体"/>
                        <a:cs typeface="Times New Roman" panose="02020603050405020304"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600" b="1">
                          <a:solidFill>
                            <a:schemeClr val="accent2"/>
                          </a:solidFill>
                          <a:latin typeface="Times New Roman" pitchFamily="18" charset="0"/>
                          <a:ea typeface="宋体" pitchFamily="2" charset="-122"/>
                        </a:defRPr>
                      </a:lvl1pPr>
                      <a:lvl2pPr algn="just">
                        <a:spcBef>
                          <a:spcPct val="20000"/>
                        </a:spcBef>
                        <a:defRPr sz="2400" b="1">
                          <a:solidFill>
                            <a:schemeClr val="tx1"/>
                          </a:solidFill>
                          <a:latin typeface="Times New Roman" pitchFamily="18" charset="0"/>
                          <a:ea typeface="宋体" pitchFamily="2" charset="-122"/>
                        </a:defRPr>
                      </a:lvl2pPr>
                      <a:lvl3pPr algn="just">
                        <a:spcBef>
                          <a:spcPct val="20000"/>
                        </a:spcBef>
                        <a:defRPr sz="2000">
                          <a:solidFill>
                            <a:schemeClr val="tx1"/>
                          </a:solidFill>
                          <a:latin typeface="Times New Roman" pitchFamily="18" charset="0"/>
                          <a:ea typeface="宋体" pitchFamily="2" charset="-122"/>
                        </a:defRPr>
                      </a:lvl3pPr>
                      <a:lvl4pPr algn="just">
                        <a:spcBef>
                          <a:spcPct val="20000"/>
                        </a:spcBef>
                        <a:defRPr>
                          <a:solidFill>
                            <a:schemeClr val="tx1"/>
                          </a:solidFill>
                          <a:latin typeface="Times New Roman" pitchFamily="18" charset="0"/>
                          <a:ea typeface="宋体" pitchFamily="2" charset="-122"/>
                        </a:defRPr>
                      </a:lvl4pPr>
                      <a:lvl5pPr algn="just">
                        <a:spcBef>
                          <a:spcPct val="20000"/>
                        </a:spcBef>
                        <a:defRPr>
                          <a:solidFill>
                            <a:schemeClr val="tx1"/>
                          </a:solidFill>
                          <a:latin typeface="Times New Roman" pitchFamily="18" charset="0"/>
                          <a:ea typeface="宋体" pitchFamily="2" charset="-122"/>
                        </a:defRPr>
                      </a:lvl5pPr>
                      <a:lvl6pPr algn="just" fontAlgn="base">
                        <a:spcBef>
                          <a:spcPct val="20000"/>
                        </a:spcBef>
                        <a:spcAft>
                          <a:spcPct val="0"/>
                        </a:spcAft>
                        <a:defRPr>
                          <a:solidFill>
                            <a:schemeClr val="tx1"/>
                          </a:solidFill>
                          <a:latin typeface="Times New Roman" pitchFamily="18" charset="0"/>
                          <a:ea typeface="宋体" pitchFamily="2" charset="-122"/>
                        </a:defRPr>
                      </a:lvl6pPr>
                      <a:lvl7pPr algn="just" fontAlgn="base">
                        <a:spcBef>
                          <a:spcPct val="20000"/>
                        </a:spcBef>
                        <a:spcAft>
                          <a:spcPct val="0"/>
                        </a:spcAft>
                        <a:defRPr>
                          <a:solidFill>
                            <a:schemeClr val="tx1"/>
                          </a:solidFill>
                          <a:latin typeface="Times New Roman" pitchFamily="18" charset="0"/>
                          <a:ea typeface="宋体" pitchFamily="2" charset="-122"/>
                        </a:defRPr>
                      </a:lvl7pPr>
                      <a:lvl8pPr algn="just" fontAlgn="base">
                        <a:spcBef>
                          <a:spcPct val="20000"/>
                        </a:spcBef>
                        <a:spcAft>
                          <a:spcPct val="0"/>
                        </a:spcAft>
                        <a:defRPr>
                          <a:solidFill>
                            <a:schemeClr val="tx1"/>
                          </a:solidFill>
                          <a:latin typeface="Times New Roman" pitchFamily="18" charset="0"/>
                          <a:ea typeface="宋体" pitchFamily="2" charset="-122"/>
                        </a:defRPr>
                      </a:lvl8pPr>
                      <a:lvl9pPr algn="just" fontAlgn="base">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D7</a:t>
                      </a:r>
                      <a:endParaRPr kumimoji="0" lang="en-US" altLang="zh-CN" sz="1800" b="1" i="0" u="none" strike="noStrike" cap="none" normalizeH="0" baseline="0" dirty="0">
                        <a:ln>
                          <a:noFill/>
                        </a:ln>
                        <a:solidFill>
                          <a:schemeClr val="accent2"/>
                        </a:solidFill>
                        <a:effectLst/>
                        <a:latin typeface="Times New Roman" panose="02020603050405020304" pitchFamily="18" charset="0"/>
                        <a:ea typeface="宋体" pitchFamily="2" charset="-122"/>
                        <a:cs typeface="Times New Roman" panose="02020603050405020304"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600" b="1">
                          <a:solidFill>
                            <a:schemeClr val="accent2"/>
                          </a:solidFill>
                          <a:latin typeface="Times New Roman" pitchFamily="18" charset="0"/>
                          <a:ea typeface="宋体" pitchFamily="2" charset="-122"/>
                        </a:defRPr>
                      </a:lvl1pPr>
                      <a:lvl2pPr algn="just">
                        <a:spcBef>
                          <a:spcPct val="20000"/>
                        </a:spcBef>
                        <a:defRPr sz="2400" b="1">
                          <a:solidFill>
                            <a:schemeClr val="tx1"/>
                          </a:solidFill>
                          <a:latin typeface="Times New Roman" pitchFamily="18" charset="0"/>
                          <a:ea typeface="宋体" pitchFamily="2" charset="-122"/>
                        </a:defRPr>
                      </a:lvl2pPr>
                      <a:lvl3pPr algn="just">
                        <a:spcBef>
                          <a:spcPct val="20000"/>
                        </a:spcBef>
                        <a:defRPr sz="2000">
                          <a:solidFill>
                            <a:schemeClr val="tx1"/>
                          </a:solidFill>
                          <a:latin typeface="Times New Roman" pitchFamily="18" charset="0"/>
                          <a:ea typeface="宋体" pitchFamily="2" charset="-122"/>
                        </a:defRPr>
                      </a:lvl3pPr>
                      <a:lvl4pPr algn="just">
                        <a:spcBef>
                          <a:spcPct val="20000"/>
                        </a:spcBef>
                        <a:defRPr>
                          <a:solidFill>
                            <a:schemeClr val="tx1"/>
                          </a:solidFill>
                          <a:latin typeface="Times New Roman" pitchFamily="18" charset="0"/>
                          <a:ea typeface="宋体" pitchFamily="2" charset="-122"/>
                        </a:defRPr>
                      </a:lvl4pPr>
                      <a:lvl5pPr algn="just">
                        <a:spcBef>
                          <a:spcPct val="20000"/>
                        </a:spcBef>
                        <a:defRPr>
                          <a:solidFill>
                            <a:schemeClr val="tx1"/>
                          </a:solidFill>
                          <a:latin typeface="Times New Roman" pitchFamily="18" charset="0"/>
                          <a:ea typeface="宋体" pitchFamily="2" charset="-122"/>
                        </a:defRPr>
                      </a:lvl5pPr>
                      <a:lvl6pPr algn="just" fontAlgn="base">
                        <a:spcBef>
                          <a:spcPct val="20000"/>
                        </a:spcBef>
                        <a:spcAft>
                          <a:spcPct val="0"/>
                        </a:spcAft>
                        <a:defRPr>
                          <a:solidFill>
                            <a:schemeClr val="tx1"/>
                          </a:solidFill>
                          <a:latin typeface="Times New Roman" pitchFamily="18" charset="0"/>
                          <a:ea typeface="宋体" pitchFamily="2" charset="-122"/>
                        </a:defRPr>
                      </a:lvl6pPr>
                      <a:lvl7pPr algn="just" fontAlgn="base">
                        <a:spcBef>
                          <a:spcPct val="20000"/>
                        </a:spcBef>
                        <a:spcAft>
                          <a:spcPct val="0"/>
                        </a:spcAft>
                        <a:defRPr>
                          <a:solidFill>
                            <a:schemeClr val="tx1"/>
                          </a:solidFill>
                          <a:latin typeface="Times New Roman" pitchFamily="18" charset="0"/>
                          <a:ea typeface="宋体" pitchFamily="2" charset="-122"/>
                        </a:defRPr>
                      </a:lvl7pPr>
                      <a:lvl8pPr algn="just" fontAlgn="base">
                        <a:spcBef>
                          <a:spcPct val="20000"/>
                        </a:spcBef>
                        <a:spcAft>
                          <a:spcPct val="0"/>
                        </a:spcAft>
                        <a:defRPr>
                          <a:solidFill>
                            <a:schemeClr val="tx1"/>
                          </a:solidFill>
                          <a:latin typeface="Times New Roman" pitchFamily="18" charset="0"/>
                          <a:ea typeface="宋体" pitchFamily="2" charset="-122"/>
                        </a:defRPr>
                      </a:lvl8pPr>
                      <a:lvl9pPr algn="just" fontAlgn="base">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D6</a:t>
                      </a:r>
                      <a:endParaRPr kumimoji="0" lang="en-US" altLang="zh-CN" sz="1800" b="1" i="0" u="none" strike="noStrike" cap="none" normalizeH="0" baseline="0" dirty="0">
                        <a:ln>
                          <a:noFill/>
                        </a:ln>
                        <a:solidFill>
                          <a:schemeClr val="accent2"/>
                        </a:solidFill>
                        <a:effectLst/>
                        <a:latin typeface="Times New Roman" panose="02020603050405020304" pitchFamily="18" charset="0"/>
                        <a:ea typeface="宋体" pitchFamily="2" charset="-122"/>
                        <a:cs typeface="Times New Roman" panose="02020603050405020304"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600" b="1">
                          <a:solidFill>
                            <a:schemeClr val="accent2"/>
                          </a:solidFill>
                          <a:latin typeface="Times New Roman" pitchFamily="18" charset="0"/>
                          <a:ea typeface="宋体" pitchFamily="2" charset="-122"/>
                        </a:defRPr>
                      </a:lvl1pPr>
                      <a:lvl2pPr algn="just">
                        <a:spcBef>
                          <a:spcPct val="20000"/>
                        </a:spcBef>
                        <a:defRPr sz="2400" b="1">
                          <a:solidFill>
                            <a:schemeClr val="tx1"/>
                          </a:solidFill>
                          <a:latin typeface="Times New Roman" pitchFamily="18" charset="0"/>
                          <a:ea typeface="宋体" pitchFamily="2" charset="-122"/>
                        </a:defRPr>
                      </a:lvl2pPr>
                      <a:lvl3pPr algn="just">
                        <a:spcBef>
                          <a:spcPct val="20000"/>
                        </a:spcBef>
                        <a:defRPr sz="2000">
                          <a:solidFill>
                            <a:schemeClr val="tx1"/>
                          </a:solidFill>
                          <a:latin typeface="Times New Roman" pitchFamily="18" charset="0"/>
                          <a:ea typeface="宋体" pitchFamily="2" charset="-122"/>
                        </a:defRPr>
                      </a:lvl3pPr>
                      <a:lvl4pPr algn="just">
                        <a:spcBef>
                          <a:spcPct val="20000"/>
                        </a:spcBef>
                        <a:defRPr>
                          <a:solidFill>
                            <a:schemeClr val="tx1"/>
                          </a:solidFill>
                          <a:latin typeface="Times New Roman" pitchFamily="18" charset="0"/>
                          <a:ea typeface="宋体" pitchFamily="2" charset="-122"/>
                        </a:defRPr>
                      </a:lvl4pPr>
                      <a:lvl5pPr algn="just">
                        <a:spcBef>
                          <a:spcPct val="20000"/>
                        </a:spcBef>
                        <a:defRPr>
                          <a:solidFill>
                            <a:schemeClr val="tx1"/>
                          </a:solidFill>
                          <a:latin typeface="Times New Roman" pitchFamily="18" charset="0"/>
                          <a:ea typeface="宋体" pitchFamily="2" charset="-122"/>
                        </a:defRPr>
                      </a:lvl5pPr>
                      <a:lvl6pPr algn="just" fontAlgn="base">
                        <a:spcBef>
                          <a:spcPct val="20000"/>
                        </a:spcBef>
                        <a:spcAft>
                          <a:spcPct val="0"/>
                        </a:spcAft>
                        <a:defRPr>
                          <a:solidFill>
                            <a:schemeClr val="tx1"/>
                          </a:solidFill>
                          <a:latin typeface="Times New Roman" pitchFamily="18" charset="0"/>
                          <a:ea typeface="宋体" pitchFamily="2" charset="-122"/>
                        </a:defRPr>
                      </a:lvl6pPr>
                      <a:lvl7pPr algn="just" fontAlgn="base">
                        <a:spcBef>
                          <a:spcPct val="20000"/>
                        </a:spcBef>
                        <a:spcAft>
                          <a:spcPct val="0"/>
                        </a:spcAft>
                        <a:defRPr>
                          <a:solidFill>
                            <a:schemeClr val="tx1"/>
                          </a:solidFill>
                          <a:latin typeface="Times New Roman" pitchFamily="18" charset="0"/>
                          <a:ea typeface="宋体" pitchFamily="2" charset="-122"/>
                        </a:defRPr>
                      </a:lvl7pPr>
                      <a:lvl8pPr algn="just" fontAlgn="base">
                        <a:spcBef>
                          <a:spcPct val="20000"/>
                        </a:spcBef>
                        <a:spcAft>
                          <a:spcPct val="0"/>
                        </a:spcAft>
                        <a:defRPr>
                          <a:solidFill>
                            <a:schemeClr val="tx1"/>
                          </a:solidFill>
                          <a:latin typeface="Times New Roman" pitchFamily="18" charset="0"/>
                          <a:ea typeface="宋体" pitchFamily="2" charset="-122"/>
                        </a:defRPr>
                      </a:lvl8pPr>
                      <a:lvl9pPr algn="just" fontAlgn="base">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D5</a:t>
                      </a:r>
                      <a:endParaRPr kumimoji="0" lang="en-US" altLang="zh-CN" sz="1800" b="1" i="0" u="none" strike="noStrike" cap="none" normalizeH="0" baseline="0" dirty="0">
                        <a:ln>
                          <a:noFill/>
                        </a:ln>
                        <a:solidFill>
                          <a:schemeClr val="accent2"/>
                        </a:solidFill>
                        <a:effectLst/>
                        <a:latin typeface="Times New Roman" panose="02020603050405020304" pitchFamily="18" charset="0"/>
                        <a:ea typeface="宋体" pitchFamily="2" charset="-122"/>
                        <a:cs typeface="Times New Roman" panose="02020603050405020304"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600" b="1">
                          <a:solidFill>
                            <a:schemeClr val="accent2"/>
                          </a:solidFill>
                          <a:latin typeface="Times New Roman" pitchFamily="18" charset="0"/>
                          <a:ea typeface="宋体" pitchFamily="2" charset="-122"/>
                        </a:defRPr>
                      </a:lvl1pPr>
                      <a:lvl2pPr algn="just">
                        <a:spcBef>
                          <a:spcPct val="20000"/>
                        </a:spcBef>
                        <a:defRPr sz="2400" b="1">
                          <a:solidFill>
                            <a:schemeClr val="tx1"/>
                          </a:solidFill>
                          <a:latin typeface="Times New Roman" pitchFamily="18" charset="0"/>
                          <a:ea typeface="宋体" pitchFamily="2" charset="-122"/>
                        </a:defRPr>
                      </a:lvl2pPr>
                      <a:lvl3pPr algn="just">
                        <a:spcBef>
                          <a:spcPct val="20000"/>
                        </a:spcBef>
                        <a:defRPr sz="2000">
                          <a:solidFill>
                            <a:schemeClr val="tx1"/>
                          </a:solidFill>
                          <a:latin typeface="Times New Roman" pitchFamily="18" charset="0"/>
                          <a:ea typeface="宋体" pitchFamily="2" charset="-122"/>
                        </a:defRPr>
                      </a:lvl3pPr>
                      <a:lvl4pPr algn="just">
                        <a:spcBef>
                          <a:spcPct val="20000"/>
                        </a:spcBef>
                        <a:defRPr>
                          <a:solidFill>
                            <a:schemeClr val="tx1"/>
                          </a:solidFill>
                          <a:latin typeface="Times New Roman" pitchFamily="18" charset="0"/>
                          <a:ea typeface="宋体" pitchFamily="2" charset="-122"/>
                        </a:defRPr>
                      </a:lvl4pPr>
                      <a:lvl5pPr algn="just">
                        <a:spcBef>
                          <a:spcPct val="20000"/>
                        </a:spcBef>
                        <a:defRPr>
                          <a:solidFill>
                            <a:schemeClr val="tx1"/>
                          </a:solidFill>
                          <a:latin typeface="Times New Roman" pitchFamily="18" charset="0"/>
                          <a:ea typeface="宋体" pitchFamily="2" charset="-122"/>
                        </a:defRPr>
                      </a:lvl5pPr>
                      <a:lvl6pPr algn="just" fontAlgn="base">
                        <a:spcBef>
                          <a:spcPct val="20000"/>
                        </a:spcBef>
                        <a:spcAft>
                          <a:spcPct val="0"/>
                        </a:spcAft>
                        <a:defRPr>
                          <a:solidFill>
                            <a:schemeClr val="tx1"/>
                          </a:solidFill>
                          <a:latin typeface="Times New Roman" pitchFamily="18" charset="0"/>
                          <a:ea typeface="宋体" pitchFamily="2" charset="-122"/>
                        </a:defRPr>
                      </a:lvl6pPr>
                      <a:lvl7pPr algn="just" fontAlgn="base">
                        <a:spcBef>
                          <a:spcPct val="20000"/>
                        </a:spcBef>
                        <a:spcAft>
                          <a:spcPct val="0"/>
                        </a:spcAft>
                        <a:defRPr>
                          <a:solidFill>
                            <a:schemeClr val="tx1"/>
                          </a:solidFill>
                          <a:latin typeface="Times New Roman" pitchFamily="18" charset="0"/>
                          <a:ea typeface="宋体" pitchFamily="2" charset="-122"/>
                        </a:defRPr>
                      </a:lvl7pPr>
                      <a:lvl8pPr algn="just" fontAlgn="base">
                        <a:spcBef>
                          <a:spcPct val="20000"/>
                        </a:spcBef>
                        <a:spcAft>
                          <a:spcPct val="0"/>
                        </a:spcAft>
                        <a:defRPr>
                          <a:solidFill>
                            <a:schemeClr val="tx1"/>
                          </a:solidFill>
                          <a:latin typeface="Times New Roman" pitchFamily="18" charset="0"/>
                          <a:ea typeface="宋体" pitchFamily="2" charset="-122"/>
                        </a:defRPr>
                      </a:lvl8pPr>
                      <a:lvl9pPr algn="just" fontAlgn="base">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D4</a:t>
                      </a:r>
                      <a:endParaRPr kumimoji="0" lang="en-US" altLang="zh-CN" sz="1800" b="1" i="0" u="none" strike="noStrike" cap="none" normalizeH="0" baseline="0" dirty="0">
                        <a:ln>
                          <a:noFill/>
                        </a:ln>
                        <a:solidFill>
                          <a:schemeClr val="accent2"/>
                        </a:solidFill>
                        <a:effectLst/>
                        <a:latin typeface="Times New Roman" panose="02020603050405020304" pitchFamily="18" charset="0"/>
                        <a:ea typeface="宋体" pitchFamily="2" charset="-122"/>
                        <a:cs typeface="Times New Roman" panose="02020603050405020304"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600" b="1">
                          <a:solidFill>
                            <a:schemeClr val="accent2"/>
                          </a:solidFill>
                          <a:latin typeface="Times New Roman" pitchFamily="18" charset="0"/>
                          <a:ea typeface="宋体" pitchFamily="2" charset="-122"/>
                        </a:defRPr>
                      </a:lvl1pPr>
                      <a:lvl2pPr algn="just">
                        <a:spcBef>
                          <a:spcPct val="20000"/>
                        </a:spcBef>
                        <a:defRPr sz="2400" b="1">
                          <a:solidFill>
                            <a:schemeClr val="tx1"/>
                          </a:solidFill>
                          <a:latin typeface="Times New Roman" pitchFamily="18" charset="0"/>
                          <a:ea typeface="宋体" pitchFamily="2" charset="-122"/>
                        </a:defRPr>
                      </a:lvl2pPr>
                      <a:lvl3pPr algn="just">
                        <a:spcBef>
                          <a:spcPct val="20000"/>
                        </a:spcBef>
                        <a:defRPr sz="2000">
                          <a:solidFill>
                            <a:schemeClr val="tx1"/>
                          </a:solidFill>
                          <a:latin typeface="Times New Roman" pitchFamily="18" charset="0"/>
                          <a:ea typeface="宋体" pitchFamily="2" charset="-122"/>
                        </a:defRPr>
                      </a:lvl3pPr>
                      <a:lvl4pPr algn="just">
                        <a:spcBef>
                          <a:spcPct val="20000"/>
                        </a:spcBef>
                        <a:defRPr>
                          <a:solidFill>
                            <a:schemeClr val="tx1"/>
                          </a:solidFill>
                          <a:latin typeface="Times New Roman" pitchFamily="18" charset="0"/>
                          <a:ea typeface="宋体" pitchFamily="2" charset="-122"/>
                        </a:defRPr>
                      </a:lvl4pPr>
                      <a:lvl5pPr algn="just">
                        <a:spcBef>
                          <a:spcPct val="20000"/>
                        </a:spcBef>
                        <a:defRPr>
                          <a:solidFill>
                            <a:schemeClr val="tx1"/>
                          </a:solidFill>
                          <a:latin typeface="Times New Roman" pitchFamily="18" charset="0"/>
                          <a:ea typeface="宋体" pitchFamily="2" charset="-122"/>
                        </a:defRPr>
                      </a:lvl5pPr>
                      <a:lvl6pPr algn="just" fontAlgn="base">
                        <a:spcBef>
                          <a:spcPct val="20000"/>
                        </a:spcBef>
                        <a:spcAft>
                          <a:spcPct val="0"/>
                        </a:spcAft>
                        <a:defRPr>
                          <a:solidFill>
                            <a:schemeClr val="tx1"/>
                          </a:solidFill>
                          <a:latin typeface="Times New Roman" pitchFamily="18" charset="0"/>
                          <a:ea typeface="宋体" pitchFamily="2" charset="-122"/>
                        </a:defRPr>
                      </a:lvl6pPr>
                      <a:lvl7pPr algn="just" fontAlgn="base">
                        <a:spcBef>
                          <a:spcPct val="20000"/>
                        </a:spcBef>
                        <a:spcAft>
                          <a:spcPct val="0"/>
                        </a:spcAft>
                        <a:defRPr>
                          <a:solidFill>
                            <a:schemeClr val="tx1"/>
                          </a:solidFill>
                          <a:latin typeface="Times New Roman" pitchFamily="18" charset="0"/>
                          <a:ea typeface="宋体" pitchFamily="2" charset="-122"/>
                        </a:defRPr>
                      </a:lvl7pPr>
                      <a:lvl8pPr algn="just" fontAlgn="base">
                        <a:spcBef>
                          <a:spcPct val="20000"/>
                        </a:spcBef>
                        <a:spcAft>
                          <a:spcPct val="0"/>
                        </a:spcAft>
                        <a:defRPr>
                          <a:solidFill>
                            <a:schemeClr val="tx1"/>
                          </a:solidFill>
                          <a:latin typeface="Times New Roman" pitchFamily="18" charset="0"/>
                          <a:ea typeface="宋体" pitchFamily="2" charset="-122"/>
                        </a:defRPr>
                      </a:lvl8pPr>
                      <a:lvl9pPr algn="just" fontAlgn="base">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D3</a:t>
                      </a:r>
                      <a:endParaRPr kumimoji="0" lang="en-US" altLang="zh-CN" sz="1800" b="1" i="0" u="none" strike="noStrike" cap="none" normalizeH="0" baseline="0" dirty="0">
                        <a:ln>
                          <a:noFill/>
                        </a:ln>
                        <a:solidFill>
                          <a:schemeClr val="accent2"/>
                        </a:solidFill>
                        <a:effectLst/>
                        <a:latin typeface="Times New Roman" panose="02020603050405020304" pitchFamily="18" charset="0"/>
                        <a:ea typeface="宋体" pitchFamily="2" charset="-122"/>
                        <a:cs typeface="Times New Roman" panose="02020603050405020304"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600" b="1">
                          <a:solidFill>
                            <a:schemeClr val="accent2"/>
                          </a:solidFill>
                          <a:latin typeface="Times New Roman" pitchFamily="18" charset="0"/>
                          <a:ea typeface="宋体" pitchFamily="2" charset="-122"/>
                        </a:defRPr>
                      </a:lvl1pPr>
                      <a:lvl2pPr algn="just">
                        <a:spcBef>
                          <a:spcPct val="20000"/>
                        </a:spcBef>
                        <a:defRPr sz="2400" b="1">
                          <a:solidFill>
                            <a:schemeClr val="tx1"/>
                          </a:solidFill>
                          <a:latin typeface="Times New Roman" pitchFamily="18" charset="0"/>
                          <a:ea typeface="宋体" pitchFamily="2" charset="-122"/>
                        </a:defRPr>
                      </a:lvl2pPr>
                      <a:lvl3pPr algn="just">
                        <a:spcBef>
                          <a:spcPct val="20000"/>
                        </a:spcBef>
                        <a:defRPr sz="2000">
                          <a:solidFill>
                            <a:schemeClr val="tx1"/>
                          </a:solidFill>
                          <a:latin typeface="Times New Roman" pitchFamily="18" charset="0"/>
                          <a:ea typeface="宋体" pitchFamily="2" charset="-122"/>
                        </a:defRPr>
                      </a:lvl3pPr>
                      <a:lvl4pPr algn="just">
                        <a:spcBef>
                          <a:spcPct val="20000"/>
                        </a:spcBef>
                        <a:defRPr>
                          <a:solidFill>
                            <a:schemeClr val="tx1"/>
                          </a:solidFill>
                          <a:latin typeface="Times New Roman" pitchFamily="18" charset="0"/>
                          <a:ea typeface="宋体" pitchFamily="2" charset="-122"/>
                        </a:defRPr>
                      </a:lvl4pPr>
                      <a:lvl5pPr algn="just">
                        <a:spcBef>
                          <a:spcPct val="20000"/>
                        </a:spcBef>
                        <a:defRPr>
                          <a:solidFill>
                            <a:schemeClr val="tx1"/>
                          </a:solidFill>
                          <a:latin typeface="Times New Roman" pitchFamily="18" charset="0"/>
                          <a:ea typeface="宋体" pitchFamily="2" charset="-122"/>
                        </a:defRPr>
                      </a:lvl5pPr>
                      <a:lvl6pPr algn="just" fontAlgn="base">
                        <a:spcBef>
                          <a:spcPct val="20000"/>
                        </a:spcBef>
                        <a:spcAft>
                          <a:spcPct val="0"/>
                        </a:spcAft>
                        <a:defRPr>
                          <a:solidFill>
                            <a:schemeClr val="tx1"/>
                          </a:solidFill>
                          <a:latin typeface="Times New Roman" pitchFamily="18" charset="0"/>
                          <a:ea typeface="宋体" pitchFamily="2" charset="-122"/>
                        </a:defRPr>
                      </a:lvl6pPr>
                      <a:lvl7pPr algn="just" fontAlgn="base">
                        <a:spcBef>
                          <a:spcPct val="20000"/>
                        </a:spcBef>
                        <a:spcAft>
                          <a:spcPct val="0"/>
                        </a:spcAft>
                        <a:defRPr>
                          <a:solidFill>
                            <a:schemeClr val="tx1"/>
                          </a:solidFill>
                          <a:latin typeface="Times New Roman" pitchFamily="18" charset="0"/>
                          <a:ea typeface="宋体" pitchFamily="2" charset="-122"/>
                        </a:defRPr>
                      </a:lvl7pPr>
                      <a:lvl8pPr algn="just" fontAlgn="base">
                        <a:spcBef>
                          <a:spcPct val="20000"/>
                        </a:spcBef>
                        <a:spcAft>
                          <a:spcPct val="0"/>
                        </a:spcAft>
                        <a:defRPr>
                          <a:solidFill>
                            <a:schemeClr val="tx1"/>
                          </a:solidFill>
                          <a:latin typeface="Times New Roman" pitchFamily="18" charset="0"/>
                          <a:ea typeface="宋体" pitchFamily="2" charset="-122"/>
                        </a:defRPr>
                      </a:lvl8pPr>
                      <a:lvl9pPr algn="just" fontAlgn="base">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D2</a:t>
                      </a:r>
                      <a:endParaRPr kumimoji="0" lang="en-US" altLang="zh-CN" sz="1800" b="1" i="0" u="none" strike="noStrike" cap="none" normalizeH="0" baseline="0" dirty="0">
                        <a:ln>
                          <a:noFill/>
                        </a:ln>
                        <a:solidFill>
                          <a:schemeClr val="accent2"/>
                        </a:solidFill>
                        <a:effectLst/>
                        <a:latin typeface="Times New Roman" panose="02020603050405020304" pitchFamily="18" charset="0"/>
                        <a:ea typeface="宋体" pitchFamily="2" charset="-122"/>
                        <a:cs typeface="Times New Roman" panose="02020603050405020304"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600" b="1">
                          <a:solidFill>
                            <a:schemeClr val="accent2"/>
                          </a:solidFill>
                          <a:latin typeface="Times New Roman" pitchFamily="18" charset="0"/>
                          <a:ea typeface="宋体" pitchFamily="2" charset="-122"/>
                        </a:defRPr>
                      </a:lvl1pPr>
                      <a:lvl2pPr algn="just">
                        <a:spcBef>
                          <a:spcPct val="20000"/>
                        </a:spcBef>
                        <a:defRPr sz="2400" b="1">
                          <a:solidFill>
                            <a:schemeClr val="tx1"/>
                          </a:solidFill>
                          <a:latin typeface="Times New Roman" pitchFamily="18" charset="0"/>
                          <a:ea typeface="宋体" pitchFamily="2" charset="-122"/>
                        </a:defRPr>
                      </a:lvl2pPr>
                      <a:lvl3pPr algn="just">
                        <a:spcBef>
                          <a:spcPct val="20000"/>
                        </a:spcBef>
                        <a:defRPr sz="2000">
                          <a:solidFill>
                            <a:schemeClr val="tx1"/>
                          </a:solidFill>
                          <a:latin typeface="Times New Roman" pitchFamily="18" charset="0"/>
                          <a:ea typeface="宋体" pitchFamily="2" charset="-122"/>
                        </a:defRPr>
                      </a:lvl3pPr>
                      <a:lvl4pPr algn="just">
                        <a:spcBef>
                          <a:spcPct val="20000"/>
                        </a:spcBef>
                        <a:defRPr>
                          <a:solidFill>
                            <a:schemeClr val="tx1"/>
                          </a:solidFill>
                          <a:latin typeface="Times New Roman" pitchFamily="18" charset="0"/>
                          <a:ea typeface="宋体" pitchFamily="2" charset="-122"/>
                        </a:defRPr>
                      </a:lvl4pPr>
                      <a:lvl5pPr algn="just">
                        <a:spcBef>
                          <a:spcPct val="20000"/>
                        </a:spcBef>
                        <a:defRPr>
                          <a:solidFill>
                            <a:schemeClr val="tx1"/>
                          </a:solidFill>
                          <a:latin typeface="Times New Roman" pitchFamily="18" charset="0"/>
                          <a:ea typeface="宋体" pitchFamily="2" charset="-122"/>
                        </a:defRPr>
                      </a:lvl5pPr>
                      <a:lvl6pPr algn="just" fontAlgn="base">
                        <a:spcBef>
                          <a:spcPct val="20000"/>
                        </a:spcBef>
                        <a:spcAft>
                          <a:spcPct val="0"/>
                        </a:spcAft>
                        <a:defRPr>
                          <a:solidFill>
                            <a:schemeClr val="tx1"/>
                          </a:solidFill>
                          <a:latin typeface="Times New Roman" pitchFamily="18" charset="0"/>
                          <a:ea typeface="宋体" pitchFamily="2" charset="-122"/>
                        </a:defRPr>
                      </a:lvl6pPr>
                      <a:lvl7pPr algn="just" fontAlgn="base">
                        <a:spcBef>
                          <a:spcPct val="20000"/>
                        </a:spcBef>
                        <a:spcAft>
                          <a:spcPct val="0"/>
                        </a:spcAft>
                        <a:defRPr>
                          <a:solidFill>
                            <a:schemeClr val="tx1"/>
                          </a:solidFill>
                          <a:latin typeface="Times New Roman" pitchFamily="18" charset="0"/>
                          <a:ea typeface="宋体" pitchFamily="2" charset="-122"/>
                        </a:defRPr>
                      </a:lvl7pPr>
                      <a:lvl8pPr algn="just" fontAlgn="base">
                        <a:spcBef>
                          <a:spcPct val="20000"/>
                        </a:spcBef>
                        <a:spcAft>
                          <a:spcPct val="0"/>
                        </a:spcAft>
                        <a:defRPr>
                          <a:solidFill>
                            <a:schemeClr val="tx1"/>
                          </a:solidFill>
                          <a:latin typeface="Times New Roman" pitchFamily="18" charset="0"/>
                          <a:ea typeface="宋体" pitchFamily="2" charset="-122"/>
                        </a:defRPr>
                      </a:lvl8pPr>
                      <a:lvl9pPr algn="just" fontAlgn="base">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D1</a:t>
                      </a:r>
                      <a:endParaRPr kumimoji="0" lang="en-US" altLang="zh-CN" sz="1800" b="1" i="0" u="none" strike="noStrike" cap="none" normalizeH="0" baseline="0" dirty="0">
                        <a:ln>
                          <a:noFill/>
                        </a:ln>
                        <a:solidFill>
                          <a:schemeClr val="accent2"/>
                        </a:solidFill>
                        <a:effectLst/>
                        <a:latin typeface="Times New Roman" panose="02020603050405020304" pitchFamily="18" charset="0"/>
                        <a:ea typeface="宋体" pitchFamily="2" charset="-122"/>
                        <a:cs typeface="Times New Roman" panose="02020603050405020304"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600" b="1">
                          <a:solidFill>
                            <a:schemeClr val="accent2"/>
                          </a:solidFill>
                          <a:latin typeface="Times New Roman" pitchFamily="18" charset="0"/>
                          <a:ea typeface="宋体" pitchFamily="2" charset="-122"/>
                        </a:defRPr>
                      </a:lvl1pPr>
                      <a:lvl2pPr algn="just">
                        <a:spcBef>
                          <a:spcPct val="20000"/>
                        </a:spcBef>
                        <a:defRPr sz="2400" b="1">
                          <a:solidFill>
                            <a:schemeClr val="tx1"/>
                          </a:solidFill>
                          <a:latin typeface="Times New Roman" pitchFamily="18" charset="0"/>
                          <a:ea typeface="宋体" pitchFamily="2" charset="-122"/>
                        </a:defRPr>
                      </a:lvl2pPr>
                      <a:lvl3pPr algn="just">
                        <a:spcBef>
                          <a:spcPct val="20000"/>
                        </a:spcBef>
                        <a:defRPr sz="2000">
                          <a:solidFill>
                            <a:schemeClr val="tx1"/>
                          </a:solidFill>
                          <a:latin typeface="Times New Roman" pitchFamily="18" charset="0"/>
                          <a:ea typeface="宋体" pitchFamily="2" charset="-122"/>
                        </a:defRPr>
                      </a:lvl3pPr>
                      <a:lvl4pPr algn="just">
                        <a:spcBef>
                          <a:spcPct val="20000"/>
                        </a:spcBef>
                        <a:defRPr>
                          <a:solidFill>
                            <a:schemeClr val="tx1"/>
                          </a:solidFill>
                          <a:latin typeface="Times New Roman" pitchFamily="18" charset="0"/>
                          <a:ea typeface="宋体" pitchFamily="2" charset="-122"/>
                        </a:defRPr>
                      </a:lvl4pPr>
                      <a:lvl5pPr algn="just">
                        <a:spcBef>
                          <a:spcPct val="20000"/>
                        </a:spcBef>
                        <a:defRPr>
                          <a:solidFill>
                            <a:schemeClr val="tx1"/>
                          </a:solidFill>
                          <a:latin typeface="Times New Roman" pitchFamily="18" charset="0"/>
                          <a:ea typeface="宋体" pitchFamily="2" charset="-122"/>
                        </a:defRPr>
                      </a:lvl5pPr>
                      <a:lvl6pPr algn="just" fontAlgn="base">
                        <a:spcBef>
                          <a:spcPct val="20000"/>
                        </a:spcBef>
                        <a:spcAft>
                          <a:spcPct val="0"/>
                        </a:spcAft>
                        <a:defRPr>
                          <a:solidFill>
                            <a:schemeClr val="tx1"/>
                          </a:solidFill>
                          <a:latin typeface="Times New Roman" pitchFamily="18" charset="0"/>
                          <a:ea typeface="宋体" pitchFamily="2" charset="-122"/>
                        </a:defRPr>
                      </a:lvl6pPr>
                      <a:lvl7pPr algn="just" fontAlgn="base">
                        <a:spcBef>
                          <a:spcPct val="20000"/>
                        </a:spcBef>
                        <a:spcAft>
                          <a:spcPct val="0"/>
                        </a:spcAft>
                        <a:defRPr>
                          <a:solidFill>
                            <a:schemeClr val="tx1"/>
                          </a:solidFill>
                          <a:latin typeface="Times New Roman" pitchFamily="18" charset="0"/>
                          <a:ea typeface="宋体" pitchFamily="2" charset="-122"/>
                        </a:defRPr>
                      </a:lvl7pPr>
                      <a:lvl8pPr algn="just" fontAlgn="base">
                        <a:spcBef>
                          <a:spcPct val="20000"/>
                        </a:spcBef>
                        <a:spcAft>
                          <a:spcPct val="0"/>
                        </a:spcAft>
                        <a:defRPr>
                          <a:solidFill>
                            <a:schemeClr val="tx1"/>
                          </a:solidFill>
                          <a:latin typeface="Times New Roman" pitchFamily="18" charset="0"/>
                          <a:ea typeface="宋体" pitchFamily="2" charset="-122"/>
                        </a:defRPr>
                      </a:lvl8pPr>
                      <a:lvl9pPr algn="just" fontAlgn="base">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D0</a:t>
                      </a:r>
                      <a:endParaRPr kumimoji="0" lang="en-US" altLang="zh-CN" sz="1800" b="1" i="0" u="none" strike="noStrike" cap="none" normalizeH="0" baseline="0" dirty="0">
                        <a:ln>
                          <a:noFill/>
                        </a:ln>
                        <a:solidFill>
                          <a:schemeClr val="accent2"/>
                        </a:solidFill>
                        <a:effectLst/>
                        <a:latin typeface="Times New Roman" panose="02020603050405020304" pitchFamily="18" charset="0"/>
                        <a:ea typeface="宋体" pitchFamily="2" charset="-122"/>
                        <a:cs typeface="Times New Roman" panose="02020603050405020304"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274595">
                <a:tc vMerge="1">
                  <a:txBody>
                    <a:bodyPr/>
                    <a:lstStyle>
                      <a:lvl1pPr algn="just">
                        <a:spcBef>
                          <a:spcPct val="20000"/>
                        </a:spcBef>
                        <a:defRPr sz="2600" b="1">
                          <a:solidFill>
                            <a:schemeClr val="accent2"/>
                          </a:solidFill>
                          <a:latin typeface="Times New Roman" pitchFamily="18" charset="0"/>
                          <a:ea typeface="宋体" pitchFamily="2" charset="-122"/>
                        </a:defRPr>
                      </a:lvl1pPr>
                      <a:lvl2pPr algn="just">
                        <a:spcBef>
                          <a:spcPct val="20000"/>
                        </a:spcBef>
                        <a:defRPr sz="2400" b="1">
                          <a:solidFill>
                            <a:schemeClr val="tx1"/>
                          </a:solidFill>
                          <a:latin typeface="Times New Roman" pitchFamily="18" charset="0"/>
                          <a:ea typeface="宋体" pitchFamily="2" charset="-122"/>
                        </a:defRPr>
                      </a:lvl2pPr>
                      <a:lvl3pPr algn="just">
                        <a:spcBef>
                          <a:spcPct val="20000"/>
                        </a:spcBef>
                        <a:defRPr sz="2000">
                          <a:solidFill>
                            <a:schemeClr val="tx1"/>
                          </a:solidFill>
                          <a:latin typeface="Times New Roman" pitchFamily="18" charset="0"/>
                          <a:ea typeface="宋体" pitchFamily="2" charset="-122"/>
                        </a:defRPr>
                      </a:lvl3pPr>
                      <a:lvl4pPr algn="just">
                        <a:spcBef>
                          <a:spcPct val="20000"/>
                        </a:spcBef>
                        <a:defRPr>
                          <a:solidFill>
                            <a:schemeClr val="tx1"/>
                          </a:solidFill>
                          <a:latin typeface="Times New Roman" pitchFamily="18" charset="0"/>
                          <a:ea typeface="宋体" pitchFamily="2" charset="-122"/>
                        </a:defRPr>
                      </a:lvl4pPr>
                      <a:lvl5pPr algn="just">
                        <a:spcBef>
                          <a:spcPct val="20000"/>
                        </a:spcBef>
                        <a:defRPr>
                          <a:solidFill>
                            <a:schemeClr val="tx1"/>
                          </a:solidFill>
                          <a:latin typeface="Times New Roman" pitchFamily="18" charset="0"/>
                          <a:ea typeface="宋体" pitchFamily="2" charset="-122"/>
                        </a:defRPr>
                      </a:lvl5pPr>
                      <a:lvl6pPr algn="just" fontAlgn="base">
                        <a:spcBef>
                          <a:spcPct val="20000"/>
                        </a:spcBef>
                        <a:spcAft>
                          <a:spcPct val="0"/>
                        </a:spcAft>
                        <a:defRPr>
                          <a:solidFill>
                            <a:schemeClr val="tx1"/>
                          </a:solidFill>
                          <a:latin typeface="Times New Roman" pitchFamily="18" charset="0"/>
                          <a:ea typeface="宋体" pitchFamily="2" charset="-122"/>
                        </a:defRPr>
                      </a:lvl6pPr>
                      <a:lvl7pPr algn="just" fontAlgn="base">
                        <a:spcBef>
                          <a:spcPct val="20000"/>
                        </a:spcBef>
                        <a:spcAft>
                          <a:spcPct val="0"/>
                        </a:spcAft>
                        <a:defRPr>
                          <a:solidFill>
                            <a:schemeClr val="tx1"/>
                          </a:solidFill>
                          <a:latin typeface="Times New Roman" pitchFamily="18" charset="0"/>
                          <a:ea typeface="宋体" pitchFamily="2" charset="-122"/>
                        </a:defRPr>
                      </a:lvl7pPr>
                      <a:lvl8pPr algn="just" fontAlgn="base">
                        <a:spcBef>
                          <a:spcPct val="20000"/>
                        </a:spcBef>
                        <a:spcAft>
                          <a:spcPct val="0"/>
                        </a:spcAft>
                        <a:defRPr>
                          <a:solidFill>
                            <a:schemeClr val="tx1"/>
                          </a:solidFill>
                          <a:latin typeface="Times New Roman" pitchFamily="18" charset="0"/>
                          <a:ea typeface="宋体" pitchFamily="2" charset="-122"/>
                        </a:defRPr>
                      </a:lvl8pPr>
                      <a:lvl9pPr algn="just" fontAlgn="base">
                        <a:spcBef>
                          <a:spcPct val="20000"/>
                        </a:spcBef>
                        <a:spcAft>
                          <a:spcPct val="0"/>
                        </a:spcAft>
                        <a:defRPr>
                          <a:solidFill>
                            <a:schemeClr val="tx1"/>
                          </a:solidFill>
                          <a:latin typeface="Times New Roman" pitchFamily="18" charset="0"/>
                          <a:ea typeface="宋体" pitchFamily="2" charset="-122"/>
                        </a:defRPr>
                      </a:lvl9pPr>
                    </a:lstStyle>
                    <a:p>
                      <a:pPr algn="ctr">
                        <a:spcAft>
                          <a:spcPts val="0"/>
                        </a:spcAft>
                      </a:pPr>
                      <a:endParaRPr lang="zh-CN" altLang="zh-CN" sz="2000" b="1" kern="1050" dirty="0">
                        <a:latin typeface="Times New Roman"/>
                        <a:ea typeface="宋体"/>
                        <a:cs typeface="Times New Roman"/>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600" b="1">
                          <a:solidFill>
                            <a:schemeClr val="accent2"/>
                          </a:solidFill>
                          <a:latin typeface="Times New Roman" pitchFamily="18" charset="0"/>
                          <a:ea typeface="宋体" pitchFamily="2" charset="-122"/>
                        </a:defRPr>
                      </a:lvl1pPr>
                      <a:lvl2pPr algn="just">
                        <a:spcBef>
                          <a:spcPct val="20000"/>
                        </a:spcBef>
                        <a:defRPr sz="2400" b="1">
                          <a:solidFill>
                            <a:schemeClr val="tx1"/>
                          </a:solidFill>
                          <a:latin typeface="Times New Roman" pitchFamily="18" charset="0"/>
                          <a:ea typeface="宋体" pitchFamily="2" charset="-122"/>
                        </a:defRPr>
                      </a:lvl2pPr>
                      <a:lvl3pPr algn="just">
                        <a:spcBef>
                          <a:spcPct val="20000"/>
                        </a:spcBef>
                        <a:defRPr sz="2000">
                          <a:solidFill>
                            <a:schemeClr val="tx1"/>
                          </a:solidFill>
                          <a:latin typeface="Times New Roman" pitchFamily="18" charset="0"/>
                          <a:ea typeface="宋体" pitchFamily="2" charset="-122"/>
                        </a:defRPr>
                      </a:lvl3pPr>
                      <a:lvl4pPr algn="just">
                        <a:spcBef>
                          <a:spcPct val="20000"/>
                        </a:spcBef>
                        <a:defRPr>
                          <a:solidFill>
                            <a:schemeClr val="tx1"/>
                          </a:solidFill>
                          <a:latin typeface="Times New Roman" pitchFamily="18" charset="0"/>
                          <a:ea typeface="宋体" pitchFamily="2" charset="-122"/>
                        </a:defRPr>
                      </a:lvl4pPr>
                      <a:lvl5pPr algn="just">
                        <a:spcBef>
                          <a:spcPct val="20000"/>
                        </a:spcBef>
                        <a:defRPr>
                          <a:solidFill>
                            <a:schemeClr val="tx1"/>
                          </a:solidFill>
                          <a:latin typeface="Times New Roman" pitchFamily="18" charset="0"/>
                          <a:ea typeface="宋体" pitchFamily="2" charset="-122"/>
                        </a:defRPr>
                      </a:lvl5pPr>
                      <a:lvl6pPr algn="just" fontAlgn="base">
                        <a:spcBef>
                          <a:spcPct val="20000"/>
                        </a:spcBef>
                        <a:spcAft>
                          <a:spcPct val="0"/>
                        </a:spcAft>
                        <a:defRPr>
                          <a:solidFill>
                            <a:schemeClr val="tx1"/>
                          </a:solidFill>
                          <a:latin typeface="Times New Roman" pitchFamily="18" charset="0"/>
                          <a:ea typeface="宋体" pitchFamily="2" charset="-122"/>
                        </a:defRPr>
                      </a:lvl6pPr>
                      <a:lvl7pPr algn="just" fontAlgn="base">
                        <a:spcBef>
                          <a:spcPct val="20000"/>
                        </a:spcBef>
                        <a:spcAft>
                          <a:spcPct val="0"/>
                        </a:spcAft>
                        <a:defRPr>
                          <a:solidFill>
                            <a:schemeClr val="tx1"/>
                          </a:solidFill>
                          <a:latin typeface="Times New Roman" pitchFamily="18" charset="0"/>
                          <a:ea typeface="宋体" pitchFamily="2" charset="-122"/>
                        </a:defRPr>
                      </a:lvl7pPr>
                      <a:lvl8pPr algn="just" fontAlgn="base">
                        <a:spcBef>
                          <a:spcPct val="20000"/>
                        </a:spcBef>
                        <a:spcAft>
                          <a:spcPct val="0"/>
                        </a:spcAft>
                        <a:defRPr>
                          <a:solidFill>
                            <a:schemeClr val="tx1"/>
                          </a:solidFill>
                          <a:latin typeface="Times New Roman" pitchFamily="18" charset="0"/>
                          <a:ea typeface="宋体" pitchFamily="2" charset="-122"/>
                        </a:defRPr>
                      </a:lvl8pPr>
                      <a:lvl9pPr algn="just" fontAlgn="base">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SysCKO_S1</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600" b="1">
                          <a:solidFill>
                            <a:schemeClr val="accent2"/>
                          </a:solidFill>
                          <a:latin typeface="Times New Roman" pitchFamily="18" charset="0"/>
                          <a:ea typeface="宋体" pitchFamily="2" charset="-122"/>
                        </a:defRPr>
                      </a:lvl1pPr>
                      <a:lvl2pPr algn="just">
                        <a:spcBef>
                          <a:spcPct val="20000"/>
                        </a:spcBef>
                        <a:defRPr sz="2400" b="1">
                          <a:solidFill>
                            <a:schemeClr val="tx1"/>
                          </a:solidFill>
                          <a:latin typeface="Times New Roman" pitchFamily="18" charset="0"/>
                          <a:ea typeface="宋体" pitchFamily="2" charset="-122"/>
                        </a:defRPr>
                      </a:lvl2pPr>
                      <a:lvl3pPr algn="just">
                        <a:spcBef>
                          <a:spcPct val="20000"/>
                        </a:spcBef>
                        <a:defRPr sz="2000">
                          <a:solidFill>
                            <a:schemeClr val="tx1"/>
                          </a:solidFill>
                          <a:latin typeface="Times New Roman" pitchFamily="18" charset="0"/>
                          <a:ea typeface="宋体" pitchFamily="2" charset="-122"/>
                        </a:defRPr>
                      </a:lvl3pPr>
                      <a:lvl4pPr algn="just">
                        <a:spcBef>
                          <a:spcPct val="20000"/>
                        </a:spcBef>
                        <a:defRPr>
                          <a:solidFill>
                            <a:schemeClr val="tx1"/>
                          </a:solidFill>
                          <a:latin typeface="Times New Roman" pitchFamily="18" charset="0"/>
                          <a:ea typeface="宋体" pitchFamily="2" charset="-122"/>
                        </a:defRPr>
                      </a:lvl4pPr>
                      <a:lvl5pPr algn="just">
                        <a:spcBef>
                          <a:spcPct val="20000"/>
                        </a:spcBef>
                        <a:defRPr>
                          <a:solidFill>
                            <a:schemeClr val="tx1"/>
                          </a:solidFill>
                          <a:latin typeface="Times New Roman" pitchFamily="18" charset="0"/>
                          <a:ea typeface="宋体" pitchFamily="2" charset="-122"/>
                        </a:defRPr>
                      </a:lvl5pPr>
                      <a:lvl6pPr algn="just" fontAlgn="base">
                        <a:spcBef>
                          <a:spcPct val="20000"/>
                        </a:spcBef>
                        <a:spcAft>
                          <a:spcPct val="0"/>
                        </a:spcAft>
                        <a:defRPr>
                          <a:solidFill>
                            <a:schemeClr val="tx1"/>
                          </a:solidFill>
                          <a:latin typeface="Times New Roman" pitchFamily="18" charset="0"/>
                          <a:ea typeface="宋体" pitchFamily="2" charset="-122"/>
                        </a:defRPr>
                      </a:lvl6pPr>
                      <a:lvl7pPr algn="just" fontAlgn="base">
                        <a:spcBef>
                          <a:spcPct val="20000"/>
                        </a:spcBef>
                        <a:spcAft>
                          <a:spcPct val="0"/>
                        </a:spcAft>
                        <a:defRPr>
                          <a:solidFill>
                            <a:schemeClr val="tx1"/>
                          </a:solidFill>
                          <a:latin typeface="Times New Roman" pitchFamily="18" charset="0"/>
                          <a:ea typeface="宋体" pitchFamily="2" charset="-122"/>
                        </a:defRPr>
                      </a:lvl7pPr>
                      <a:lvl8pPr algn="just" fontAlgn="base">
                        <a:spcBef>
                          <a:spcPct val="20000"/>
                        </a:spcBef>
                        <a:spcAft>
                          <a:spcPct val="0"/>
                        </a:spcAft>
                        <a:defRPr>
                          <a:solidFill>
                            <a:schemeClr val="tx1"/>
                          </a:solidFill>
                          <a:latin typeface="Times New Roman" pitchFamily="18" charset="0"/>
                          <a:ea typeface="宋体" pitchFamily="2" charset="-122"/>
                        </a:defRPr>
                      </a:lvl8pPr>
                      <a:lvl9pPr algn="just" fontAlgn="base">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SysCKO_S0</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600" b="1">
                          <a:solidFill>
                            <a:schemeClr val="accent2"/>
                          </a:solidFill>
                          <a:latin typeface="Times New Roman" pitchFamily="18" charset="0"/>
                          <a:ea typeface="宋体" pitchFamily="2" charset="-122"/>
                        </a:defRPr>
                      </a:lvl1pPr>
                      <a:lvl2pPr algn="just">
                        <a:spcBef>
                          <a:spcPct val="20000"/>
                        </a:spcBef>
                        <a:defRPr sz="2400" b="1">
                          <a:solidFill>
                            <a:schemeClr val="tx1"/>
                          </a:solidFill>
                          <a:latin typeface="Times New Roman" pitchFamily="18" charset="0"/>
                          <a:ea typeface="宋体" pitchFamily="2" charset="-122"/>
                        </a:defRPr>
                      </a:lvl2pPr>
                      <a:lvl3pPr algn="just">
                        <a:spcBef>
                          <a:spcPct val="20000"/>
                        </a:spcBef>
                        <a:defRPr sz="2000">
                          <a:solidFill>
                            <a:schemeClr val="tx1"/>
                          </a:solidFill>
                          <a:latin typeface="Times New Roman" pitchFamily="18" charset="0"/>
                          <a:ea typeface="宋体" pitchFamily="2" charset="-122"/>
                        </a:defRPr>
                      </a:lvl3pPr>
                      <a:lvl4pPr algn="just">
                        <a:spcBef>
                          <a:spcPct val="20000"/>
                        </a:spcBef>
                        <a:defRPr>
                          <a:solidFill>
                            <a:schemeClr val="tx1"/>
                          </a:solidFill>
                          <a:latin typeface="Times New Roman" pitchFamily="18" charset="0"/>
                          <a:ea typeface="宋体" pitchFamily="2" charset="-122"/>
                        </a:defRPr>
                      </a:lvl4pPr>
                      <a:lvl5pPr algn="just">
                        <a:spcBef>
                          <a:spcPct val="20000"/>
                        </a:spcBef>
                        <a:defRPr>
                          <a:solidFill>
                            <a:schemeClr val="tx1"/>
                          </a:solidFill>
                          <a:latin typeface="Times New Roman" pitchFamily="18" charset="0"/>
                          <a:ea typeface="宋体" pitchFamily="2" charset="-122"/>
                        </a:defRPr>
                      </a:lvl5pPr>
                      <a:lvl6pPr algn="just" fontAlgn="base">
                        <a:spcBef>
                          <a:spcPct val="20000"/>
                        </a:spcBef>
                        <a:spcAft>
                          <a:spcPct val="0"/>
                        </a:spcAft>
                        <a:defRPr>
                          <a:solidFill>
                            <a:schemeClr val="tx1"/>
                          </a:solidFill>
                          <a:latin typeface="Times New Roman" pitchFamily="18" charset="0"/>
                          <a:ea typeface="宋体" pitchFamily="2" charset="-122"/>
                        </a:defRPr>
                      </a:lvl6pPr>
                      <a:lvl7pPr algn="just" fontAlgn="base">
                        <a:spcBef>
                          <a:spcPct val="20000"/>
                        </a:spcBef>
                        <a:spcAft>
                          <a:spcPct val="0"/>
                        </a:spcAft>
                        <a:defRPr>
                          <a:solidFill>
                            <a:schemeClr val="tx1"/>
                          </a:solidFill>
                          <a:latin typeface="Times New Roman" pitchFamily="18" charset="0"/>
                          <a:ea typeface="宋体" pitchFamily="2" charset="-122"/>
                        </a:defRPr>
                      </a:lvl7pPr>
                      <a:lvl8pPr algn="just" fontAlgn="base">
                        <a:spcBef>
                          <a:spcPct val="20000"/>
                        </a:spcBef>
                        <a:spcAft>
                          <a:spcPct val="0"/>
                        </a:spcAft>
                        <a:defRPr>
                          <a:solidFill>
                            <a:schemeClr val="tx1"/>
                          </a:solidFill>
                          <a:latin typeface="Times New Roman" pitchFamily="18" charset="0"/>
                          <a:ea typeface="宋体" pitchFamily="2" charset="-122"/>
                        </a:defRPr>
                      </a:lvl8pPr>
                      <a:lvl9pPr algn="just" fontAlgn="base">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ADRJ</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600" b="1">
                          <a:solidFill>
                            <a:schemeClr val="accent2"/>
                          </a:solidFill>
                          <a:latin typeface="Times New Roman" pitchFamily="18" charset="0"/>
                          <a:ea typeface="宋体" pitchFamily="2" charset="-122"/>
                        </a:defRPr>
                      </a:lvl1pPr>
                      <a:lvl2pPr algn="just">
                        <a:spcBef>
                          <a:spcPct val="20000"/>
                        </a:spcBef>
                        <a:defRPr sz="2400" b="1">
                          <a:solidFill>
                            <a:schemeClr val="tx1"/>
                          </a:solidFill>
                          <a:latin typeface="Times New Roman" pitchFamily="18" charset="0"/>
                          <a:ea typeface="宋体" pitchFamily="2" charset="-122"/>
                        </a:defRPr>
                      </a:lvl2pPr>
                      <a:lvl3pPr algn="just">
                        <a:spcBef>
                          <a:spcPct val="20000"/>
                        </a:spcBef>
                        <a:defRPr sz="2000">
                          <a:solidFill>
                            <a:schemeClr val="tx1"/>
                          </a:solidFill>
                          <a:latin typeface="Times New Roman" pitchFamily="18" charset="0"/>
                          <a:ea typeface="宋体" pitchFamily="2" charset="-122"/>
                        </a:defRPr>
                      </a:lvl3pPr>
                      <a:lvl4pPr algn="just">
                        <a:spcBef>
                          <a:spcPct val="20000"/>
                        </a:spcBef>
                        <a:defRPr>
                          <a:solidFill>
                            <a:schemeClr val="tx1"/>
                          </a:solidFill>
                          <a:latin typeface="Times New Roman" pitchFamily="18" charset="0"/>
                          <a:ea typeface="宋体" pitchFamily="2" charset="-122"/>
                        </a:defRPr>
                      </a:lvl4pPr>
                      <a:lvl5pPr algn="just">
                        <a:spcBef>
                          <a:spcPct val="20000"/>
                        </a:spcBef>
                        <a:defRPr>
                          <a:solidFill>
                            <a:schemeClr val="tx1"/>
                          </a:solidFill>
                          <a:latin typeface="Times New Roman" pitchFamily="18" charset="0"/>
                          <a:ea typeface="宋体" pitchFamily="2" charset="-122"/>
                        </a:defRPr>
                      </a:lvl5pPr>
                      <a:lvl6pPr algn="just" fontAlgn="base">
                        <a:spcBef>
                          <a:spcPct val="20000"/>
                        </a:spcBef>
                        <a:spcAft>
                          <a:spcPct val="0"/>
                        </a:spcAft>
                        <a:defRPr>
                          <a:solidFill>
                            <a:schemeClr val="tx1"/>
                          </a:solidFill>
                          <a:latin typeface="Times New Roman" pitchFamily="18" charset="0"/>
                          <a:ea typeface="宋体" pitchFamily="2" charset="-122"/>
                        </a:defRPr>
                      </a:lvl6pPr>
                      <a:lvl7pPr algn="just" fontAlgn="base">
                        <a:spcBef>
                          <a:spcPct val="20000"/>
                        </a:spcBef>
                        <a:spcAft>
                          <a:spcPct val="0"/>
                        </a:spcAft>
                        <a:defRPr>
                          <a:solidFill>
                            <a:schemeClr val="tx1"/>
                          </a:solidFill>
                          <a:latin typeface="Times New Roman" pitchFamily="18" charset="0"/>
                          <a:ea typeface="宋体" pitchFamily="2" charset="-122"/>
                        </a:defRPr>
                      </a:lvl7pPr>
                      <a:lvl8pPr algn="just" fontAlgn="base">
                        <a:spcBef>
                          <a:spcPct val="20000"/>
                        </a:spcBef>
                        <a:spcAft>
                          <a:spcPct val="0"/>
                        </a:spcAft>
                        <a:defRPr>
                          <a:solidFill>
                            <a:schemeClr val="tx1"/>
                          </a:solidFill>
                          <a:latin typeface="Times New Roman" pitchFamily="18" charset="0"/>
                          <a:ea typeface="宋体" pitchFamily="2" charset="-122"/>
                        </a:defRPr>
                      </a:lvl8pPr>
                      <a:lvl9pPr algn="just" fontAlgn="base">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altLang="zh-CN" sz="1800" b="1" i="0" u="none" strike="noStrike" cap="none" normalizeH="0" baseline="0" dirty="0" err="1">
                          <a:ln>
                            <a:noFill/>
                          </a:ln>
                          <a:solidFill>
                            <a:schemeClr val="tx1"/>
                          </a:solidFill>
                          <a:effectLst/>
                          <a:latin typeface="Times New Roman" panose="02020603050405020304" pitchFamily="18" charset="0"/>
                          <a:ea typeface="宋体" pitchFamily="2" charset="-122"/>
                          <a:cs typeface="Times New Roman" panose="02020603050405020304" pitchFamily="18" charset="0"/>
                        </a:rPr>
                        <a:t>Tx_Rx</a:t>
                      </a:r>
                      <a:endParaRPr kumimoji="0" lang="en-US" altLang="zh-CN" sz="18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600" b="1">
                          <a:solidFill>
                            <a:schemeClr val="accent2"/>
                          </a:solidFill>
                          <a:latin typeface="Times New Roman" pitchFamily="18" charset="0"/>
                          <a:ea typeface="宋体" pitchFamily="2" charset="-122"/>
                        </a:defRPr>
                      </a:lvl1pPr>
                      <a:lvl2pPr algn="just">
                        <a:spcBef>
                          <a:spcPct val="20000"/>
                        </a:spcBef>
                        <a:defRPr sz="2400" b="1">
                          <a:solidFill>
                            <a:schemeClr val="tx1"/>
                          </a:solidFill>
                          <a:latin typeface="Times New Roman" pitchFamily="18" charset="0"/>
                          <a:ea typeface="宋体" pitchFamily="2" charset="-122"/>
                        </a:defRPr>
                      </a:lvl2pPr>
                      <a:lvl3pPr algn="just">
                        <a:spcBef>
                          <a:spcPct val="20000"/>
                        </a:spcBef>
                        <a:defRPr sz="2000">
                          <a:solidFill>
                            <a:schemeClr val="tx1"/>
                          </a:solidFill>
                          <a:latin typeface="Times New Roman" pitchFamily="18" charset="0"/>
                          <a:ea typeface="宋体" pitchFamily="2" charset="-122"/>
                        </a:defRPr>
                      </a:lvl3pPr>
                      <a:lvl4pPr algn="just">
                        <a:spcBef>
                          <a:spcPct val="20000"/>
                        </a:spcBef>
                        <a:defRPr>
                          <a:solidFill>
                            <a:schemeClr val="tx1"/>
                          </a:solidFill>
                          <a:latin typeface="Times New Roman" pitchFamily="18" charset="0"/>
                          <a:ea typeface="宋体" pitchFamily="2" charset="-122"/>
                        </a:defRPr>
                      </a:lvl4pPr>
                      <a:lvl5pPr algn="just">
                        <a:spcBef>
                          <a:spcPct val="20000"/>
                        </a:spcBef>
                        <a:defRPr>
                          <a:solidFill>
                            <a:schemeClr val="tx1"/>
                          </a:solidFill>
                          <a:latin typeface="Times New Roman" pitchFamily="18" charset="0"/>
                          <a:ea typeface="宋体" pitchFamily="2" charset="-122"/>
                        </a:defRPr>
                      </a:lvl5pPr>
                      <a:lvl6pPr algn="just" fontAlgn="base">
                        <a:spcBef>
                          <a:spcPct val="20000"/>
                        </a:spcBef>
                        <a:spcAft>
                          <a:spcPct val="0"/>
                        </a:spcAft>
                        <a:defRPr>
                          <a:solidFill>
                            <a:schemeClr val="tx1"/>
                          </a:solidFill>
                          <a:latin typeface="Times New Roman" pitchFamily="18" charset="0"/>
                          <a:ea typeface="宋体" pitchFamily="2" charset="-122"/>
                        </a:defRPr>
                      </a:lvl6pPr>
                      <a:lvl7pPr algn="just" fontAlgn="base">
                        <a:spcBef>
                          <a:spcPct val="20000"/>
                        </a:spcBef>
                        <a:spcAft>
                          <a:spcPct val="0"/>
                        </a:spcAft>
                        <a:defRPr>
                          <a:solidFill>
                            <a:schemeClr val="tx1"/>
                          </a:solidFill>
                          <a:latin typeface="Times New Roman" pitchFamily="18" charset="0"/>
                          <a:ea typeface="宋体" pitchFamily="2" charset="-122"/>
                        </a:defRPr>
                      </a:lvl7pPr>
                      <a:lvl8pPr algn="just" fontAlgn="base">
                        <a:spcBef>
                          <a:spcPct val="20000"/>
                        </a:spcBef>
                        <a:spcAft>
                          <a:spcPct val="0"/>
                        </a:spcAft>
                        <a:defRPr>
                          <a:solidFill>
                            <a:schemeClr val="tx1"/>
                          </a:solidFill>
                          <a:latin typeface="Times New Roman" pitchFamily="18" charset="0"/>
                          <a:ea typeface="宋体" pitchFamily="2" charset="-122"/>
                        </a:defRPr>
                      </a:lvl8pPr>
                      <a:lvl9pPr algn="just" fontAlgn="base">
                        <a:spcBef>
                          <a:spcPct val="20000"/>
                        </a:spcBef>
                        <a:spcAft>
                          <a:spcPct val="0"/>
                        </a:spcAft>
                        <a:defRPr>
                          <a:solidFill>
                            <a:schemeClr val="tx1"/>
                          </a:solidFill>
                          <a:latin typeface="Times New Roman" pitchFamily="18" charset="0"/>
                          <a:ea typeface="宋体" pitchFamily="2" charset="-122"/>
                        </a:defRPr>
                      </a:lvl9pPr>
                    </a:lstStyle>
                    <a:p>
                      <a:pPr algn="ctr">
                        <a:spcAft>
                          <a:spcPts val="0"/>
                        </a:spcAft>
                      </a:pPr>
                      <a:r>
                        <a:rPr lang="en-US" altLang="zh-CN" sz="1800" b="1" kern="1050" dirty="0">
                          <a:solidFill>
                            <a:schemeClr val="tx1"/>
                          </a:solidFill>
                          <a:latin typeface="Times New Roman"/>
                          <a:ea typeface="宋体"/>
                          <a:cs typeface="Times New Roman"/>
                        </a:rPr>
                        <a:t>SYSCLKO_2</a:t>
                      </a:r>
                      <a:endParaRPr lang="zh-CN" altLang="zh-CN" sz="1800" b="1" kern="1050" dirty="0">
                        <a:solidFill>
                          <a:schemeClr val="tx1"/>
                        </a:solidFill>
                        <a:latin typeface="Times New Roman"/>
                        <a:ea typeface="宋体"/>
                        <a:cs typeface="Times New Roman"/>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600" b="1">
                          <a:solidFill>
                            <a:schemeClr val="accent2"/>
                          </a:solidFill>
                          <a:latin typeface="Times New Roman" pitchFamily="18" charset="0"/>
                          <a:ea typeface="宋体" pitchFamily="2" charset="-122"/>
                        </a:defRPr>
                      </a:lvl1pPr>
                      <a:lvl2pPr algn="just">
                        <a:spcBef>
                          <a:spcPct val="20000"/>
                        </a:spcBef>
                        <a:defRPr sz="2400" b="1">
                          <a:solidFill>
                            <a:schemeClr val="tx1"/>
                          </a:solidFill>
                          <a:latin typeface="Times New Roman" pitchFamily="18" charset="0"/>
                          <a:ea typeface="宋体" pitchFamily="2" charset="-122"/>
                        </a:defRPr>
                      </a:lvl2pPr>
                      <a:lvl3pPr algn="just">
                        <a:spcBef>
                          <a:spcPct val="20000"/>
                        </a:spcBef>
                        <a:defRPr sz="2000">
                          <a:solidFill>
                            <a:schemeClr val="tx1"/>
                          </a:solidFill>
                          <a:latin typeface="Times New Roman" pitchFamily="18" charset="0"/>
                          <a:ea typeface="宋体" pitchFamily="2" charset="-122"/>
                        </a:defRPr>
                      </a:lvl3pPr>
                      <a:lvl4pPr algn="just">
                        <a:spcBef>
                          <a:spcPct val="20000"/>
                        </a:spcBef>
                        <a:defRPr>
                          <a:solidFill>
                            <a:schemeClr val="tx1"/>
                          </a:solidFill>
                          <a:latin typeface="Times New Roman" pitchFamily="18" charset="0"/>
                          <a:ea typeface="宋体" pitchFamily="2" charset="-122"/>
                        </a:defRPr>
                      </a:lvl4pPr>
                      <a:lvl5pPr algn="just">
                        <a:spcBef>
                          <a:spcPct val="20000"/>
                        </a:spcBef>
                        <a:defRPr>
                          <a:solidFill>
                            <a:schemeClr val="tx1"/>
                          </a:solidFill>
                          <a:latin typeface="Times New Roman" pitchFamily="18" charset="0"/>
                          <a:ea typeface="宋体" pitchFamily="2" charset="-122"/>
                        </a:defRPr>
                      </a:lvl5pPr>
                      <a:lvl6pPr algn="just" fontAlgn="base">
                        <a:spcBef>
                          <a:spcPct val="20000"/>
                        </a:spcBef>
                        <a:spcAft>
                          <a:spcPct val="0"/>
                        </a:spcAft>
                        <a:defRPr>
                          <a:solidFill>
                            <a:schemeClr val="tx1"/>
                          </a:solidFill>
                          <a:latin typeface="Times New Roman" pitchFamily="18" charset="0"/>
                          <a:ea typeface="宋体" pitchFamily="2" charset="-122"/>
                        </a:defRPr>
                      </a:lvl6pPr>
                      <a:lvl7pPr algn="just" fontAlgn="base">
                        <a:spcBef>
                          <a:spcPct val="20000"/>
                        </a:spcBef>
                        <a:spcAft>
                          <a:spcPct val="0"/>
                        </a:spcAft>
                        <a:defRPr>
                          <a:solidFill>
                            <a:schemeClr val="tx1"/>
                          </a:solidFill>
                          <a:latin typeface="Times New Roman" pitchFamily="18" charset="0"/>
                          <a:ea typeface="宋体" pitchFamily="2" charset="-122"/>
                        </a:defRPr>
                      </a:lvl7pPr>
                      <a:lvl8pPr algn="just" fontAlgn="base">
                        <a:spcBef>
                          <a:spcPct val="20000"/>
                        </a:spcBef>
                        <a:spcAft>
                          <a:spcPct val="0"/>
                        </a:spcAft>
                        <a:defRPr>
                          <a:solidFill>
                            <a:schemeClr val="tx1"/>
                          </a:solidFill>
                          <a:latin typeface="Times New Roman" pitchFamily="18" charset="0"/>
                          <a:ea typeface="宋体" pitchFamily="2" charset="-122"/>
                        </a:defRPr>
                      </a:lvl8pPr>
                      <a:lvl9pPr algn="just" fontAlgn="base">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altLang="zh-CN" sz="1800" b="1" i="0" u="none" strike="noStrike" cap="none" normalizeH="0" baseline="0" dirty="0">
                          <a:ln>
                            <a:noFill/>
                          </a:ln>
                          <a:solidFill>
                            <a:srgbClr val="FF00FF"/>
                          </a:solidFill>
                          <a:effectLst/>
                          <a:latin typeface="Times New Roman" panose="02020603050405020304" pitchFamily="18" charset="0"/>
                          <a:ea typeface="宋体" pitchFamily="2" charset="-122"/>
                          <a:cs typeface="Times New Roman" panose="02020603050405020304" pitchFamily="18" charset="0"/>
                        </a:rPr>
                        <a:t>CLKS2</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600" b="1">
                          <a:solidFill>
                            <a:schemeClr val="accent2"/>
                          </a:solidFill>
                          <a:latin typeface="Times New Roman" pitchFamily="18" charset="0"/>
                          <a:ea typeface="宋体" pitchFamily="2" charset="-122"/>
                        </a:defRPr>
                      </a:lvl1pPr>
                      <a:lvl2pPr algn="just">
                        <a:spcBef>
                          <a:spcPct val="20000"/>
                        </a:spcBef>
                        <a:defRPr sz="2400" b="1">
                          <a:solidFill>
                            <a:schemeClr val="tx1"/>
                          </a:solidFill>
                          <a:latin typeface="Times New Roman" pitchFamily="18" charset="0"/>
                          <a:ea typeface="宋体" pitchFamily="2" charset="-122"/>
                        </a:defRPr>
                      </a:lvl2pPr>
                      <a:lvl3pPr algn="just">
                        <a:spcBef>
                          <a:spcPct val="20000"/>
                        </a:spcBef>
                        <a:defRPr sz="2000">
                          <a:solidFill>
                            <a:schemeClr val="tx1"/>
                          </a:solidFill>
                          <a:latin typeface="Times New Roman" pitchFamily="18" charset="0"/>
                          <a:ea typeface="宋体" pitchFamily="2" charset="-122"/>
                        </a:defRPr>
                      </a:lvl3pPr>
                      <a:lvl4pPr algn="just">
                        <a:spcBef>
                          <a:spcPct val="20000"/>
                        </a:spcBef>
                        <a:defRPr>
                          <a:solidFill>
                            <a:schemeClr val="tx1"/>
                          </a:solidFill>
                          <a:latin typeface="Times New Roman" pitchFamily="18" charset="0"/>
                          <a:ea typeface="宋体" pitchFamily="2" charset="-122"/>
                        </a:defRPr>
                      </a:lvl4pPr>
                      <a:lvl5pPr algn="just">
                        <a:spcBef>
                          <a:spcPct val="20000"/>
                        </a:spcBef>
                        <a:defRPr>
                          <a:solidFill>
                            <a:schemeClr val="tx1"/>
                          </a:solidFill>
                          <a:latin typeface="Times New Roman" pitchFamily="18" charset="0"/>
                          <a:ea typeface="宋体" pitchFamily="2" charset="-122"/>
                        </a:defRPr>
                      </a:lvl5pPr>
                      <a:lvl6pPr algn="just" fontAlgn="base">
                        <a:spcBef>
                          <a:spcPct val="20000"/>
                        </a:spcBef>
                        <a:spcAft>
                          <a:spcPct val="0"/>
                        </a:spcAft>
                        <a:defRPr>
                          <a:solidFill>
                            <a:schemeClr val="tx1"/>
                          </a:solidFill>
                          <a:latin typeface="Times New Roman" pitchFamily="18" charset="0"/>
                          <a:ea typeface="宋体" pitchFamily="2" charset="-122"/>
                        </a:defRPr>
                      </a:lvl6pPr>
                      <a:lvl7pPr algn="just" fontAlgn="base">
                        <a:spcBef>
                          <a:spcPct val="20000"/>
                        </a:spcBef>
                        <a:spcAft>
                          <a:spcPct val="0"/>
                        </a:spcAft>
                        <a:defRPr>
                          <a:solidFill>
                            <a:schemeClr val="tx1"/>
                          </a:solidFill>
                          <a:latin typeface="Times New Roman" pitchFamily="18" charset="0"/>
                          <a:ea typeface="宋体" pitchFamily="2" charset="-122"/>
                        </a:defRPr>
                      </a:lvl7pPr>
                      <a:lvl8pPr algn="just" fontAlgn="base">
                        <a:spcBef>
                          <a:spcPct val="20000"/>
                        </a:spcBef>
                        <a:spcAft>
                          <a:spcPct val="0"/>
                        </a:spcAft>
                        <a:defRPr>
                          <a:solidFill>
                            <a:schemeClr val="tx1"/>
                          </a:solidFill>
                          <a:latin typeface="Times New Roman" pitchFamily="18" charset="0"/>
                          <a:ea typeface="宋体" pitchFamily="2" charset="-122"/>
                        </a:defRPr>
                      </a:lvl8pPr>
                      <a:lvl9pPr algn="just" fontAlgn="base">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altLang="zh-CN" sz="1800" b="1" i="0" u="none" strike="noStrike" cap="none" normalizeH="0" baseline="0" dirty="0">
                          <a:ln>
                            <a:noFill/>
                          </a:ln>
                          <a:solidFill>
                            <a:srgbClr val="FF00FF"/>
                          </a:solidFill>
                          <a:effectLst/>
                          <a:latin typeface="Times New Roman" panose="02020603050405020304" pitchFamily="18" charset="0"/>
                          <a:ea typeface="宋体" pitchFamily="2" charset="-122"/>
                          <a:cs typeface="Times New Roman" panose="02020603050405020304" pitchFamily="18" charset="0"/>
                        </a:rPr>
                        <a:t>CLKS1</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600" b="1">
                          <a:solidFill>
                            <a:schemeClr val="accent2"/>
                          </a:solidFill>
                          <a:latin typeface="Times New Roman" pitchFamily="18" charset="0"/>
                          <a:ea typeface="宋体" pitchFamily="2" charset="-122"/>
                        </a:defRPr>
                      </a:lvl1pPr>
                      <a:lvl2pPr algn="just">
                        <a:spcBef>
                          <a:spcPct val="20000"/>
                        </a:spcBef>
                        <a:defRPr sz="2400" b="1">
                          <a:solidFill>
                            <a:schemeClr val="tx1"/>
                          </a:solidFill>
                          <a:latin typeface="Times New Roman" pitchFamily="18" charset="0"/>
                          <a:ea typeface="宋体" pitchFamily="2" charset="-122"/>
                        </a:defRPr>
                      </a:lvl2pPr>
                      <a:lvl3pPr algn="just">
                        <a:spcBef>
                          <a:spcPct val="20000"/>
                        </a:spcBef>
                        <a:defRPr sz="2000">
                          <a:solidFill>
                            <a:schemeClr val="tx1"/>
                          </a:solidFill>
                          <a:latin typeface="Times New Roman" pitchFamily="18" charset="0"/>
                          <a:ea typeface="宋体" pitchFamily="2" charset="-122"/>
                        </a:defRPr>
                      </a:lvl3pPr>
                      <a:lvl4pPr algn="just">
                        <a:spcBef>
                          <a:spcPct val="20000"/>
                        </a:spcBef>
                        <a:defRPr>
                          <a:solidFill>
                            <a:schemeClr val="tx1"/>
                          </a:solidFill>
                          <a:latin typeface="Times New Roman" pitchFamily="18" charset="0"/>
                          <a:ea typeface="宋体" pitchFamily="2" charset="-122"/>
                        </a:defRPr>
                      </a:lvl4pPr>
                      <a:lvl5pPr algn="just">
                        <a:spcBef>
                          <a:spcPct val="20000"/>
                        </a:spcBef>
                        <a:defRPr>
                          <a:solidFill>
                            <a:schemeClr val="tx1"/>
                          </a:solidFill>
                          <a:latin typeface="Times New Roman" pitchFamily="18" charset="0"/>
                          <a:ea typeface="宋体" pitchFamily="2" charset="-122"/>
                        </a:defRPr>
                      </a:lvl5pPr>
                      <a:lvl6pPr algn="just" fontAlgn="base">
                        <a:spcBef>
                          <a:spcPct val="20000"/>
                        </a:spcBef>
                        <a:spcAft>
                          <a:spcPct val="0"/>
                        </a:spcAft>
                        <a:defRPr>
                          <a:solidFill>
                            <a:schemeClr val="tx1"/>
                          </a:solidFill>
                          <a:latin typeface="Times New Roman" pitchFamily="18" charset="0"/>
                          <a:ea typeface="宋体" pitchFamily="2" charset="-122"/>
                        </a:defRPr>
                      </a:lvl6pPr>
                      <a:lvl7pPr algn="just" fontAlgn="base">
                        <a:spcBef>
                          <a:spcPct val="20000"/>
                        </a:spcBef>
                        <a:spcAft>
                          <a:spcPct val="0"/>
                        </a:spcAft>
                        <a:defRPr>
                          <a:solidFill>
                            <a:schemeClr val="tx1"/>
                          </a:solidFill>
                          <a:latin typeface="Times New Roman" pitchFamily="18" charset="0"/>
                          <a:ea typeface="宋体" pitchFamily="2" charset="-122"/>
                        </a:defRPr>
                      </a:lvl7pPr>
                      <a:lvl8pPr algn="just" fontAlgn="base">
                        <a:spcBef>
                          <a:spcPct val="20000"/>
                        </a:spcBef>
                        <a:spcAft>
                          <a:spcPct val="0"/>
                        </a:spcAft>
                        <a:defRPr>
                          <a:solidFill>
                            <a:schemeClr val="tx1"/>
                          </a:solidFill>
                          <a:latin typeface="Times New Roman" pitchFamily="18" charset="0"/>
                          <a:ea typeface="宋体" pitchFamily="2" charset="-122"/>
                        </a:defRPr>
                      </a:lvl8pPr>
                      <a:lvl9pPr algn="just" fontAlgn="base">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altLang="zh-CN" sz="1800" b="1" i="0" u="none" strike="noStrike" cap="none" normalizeH="0" baseline="0" dirty="0">
                          <a:ln>
                            <a:noFill/>
                          </a:ln>
                          <a:solidFill>
                            <a:srgbClr val="FF00FF"/>
                          </a:solidFill>
                          <a:effectLst/>
                          <a:latin typeface="Times New Roman" panose="02020603050405020304" pitchFamily="18" charset="0"/>
                          <a:ea typeface="宋体" pitchFamily="2" charset="-122"/>
                          <a:cs typeface="Times New Roman" panose="02020603050405020304" pitchFamily="18" charset="0"/>
                        </a:rPr>
                        <a:t>CLKS0</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sp>
        <p:nvSpPr>
          <p:cNvPr id="8" name="矩形 7">
            <a:extLst>
              <a:ext uri="{FF2B5EF4-FFF2-40B4-BE49-F238E27FC236}">
                <a16:creationId xmlns:a16="http://schemas.microsoft.com/office/drawing/2014/main" id="{0EC3E544-ABCE-438B-9E3E-F433D57A3724}"/>
              </a:ext>
            </a:extLst>
          </p:cNvPr>
          <p:cNvSpPr>
            <a:spLocks noChangeArrowheads="1"/>
          </p:cNvSpPr>
          <p:nvPr/>
        </p:nvSpPr>
        <p:spPr bwMode="auto">
          <a:xfrm>
            <a:off x="14288" y="5784850"/>
            <a:ext cx="9144000" cy="1993900"/>
          </a:xfrm>
          <a:prstGeom prst="rect">
            <a:avLst/>
          </a:prstGeom>
          <a:solidFill>
            <a:schemeClr val="bg1"/>
          </a:solidFill>
          <a:ln w="9525">
            <a:solidFill>
              <a:srgbClr val="FF0000"/>
            </a:solidFill>
            <a:miter lim="800000"/>
            <a:headEnd/>
            <a:tailEnd/>
          </a:ln>
        </p:spPr>
        <p:txBody>
          <a:bodyP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eaLnBrk="1" hangingPunct="1">
              <a:lnSpc>
                <a:spcPct val="95000"/>
              </a:lnSpc>
            </a:pPr>
            <a:r>
              <a:rPr lang="zh-CN" altLang="en-US" sz="2600" b="1">
                <a:solidFill>
                  <a:srgbClr val="FF0000"/>
                </a:solidFill>
              </a:rPr>
              <a:t>系统时钟</a:t>
            </a:r>
            <a:r>
              <a:rPr lang="zh-CN" altLang="en-US" sz="2600" b="1">
                <a:solidFill>
                  <a:srgbClr val="3333FF"/>
                </a:solidFill>
              </a:rPr>
              <a:t>是指对</a:t>
            </a:r>
            <a:r>
              <a:rPr lang="zh-CN" altLang="en-US" sz="2600" b="1">
                <a:solidFill>
                  <a:srgbClr val="FF00FF"/>
                </a:solidFill>
              </a:rPr>
              <a:t>主时钟</a:t>
            </a:r>
            <a:r>
              <a:rPr lang="zh-CN" altLang="en-US" sz="2600" b="1">
                <a:solidFill>
                  <a:srgbClr val="3333FF"/>
                </a:solidFill>
              </a:rPr>
              <a:t>进行分频后供给</a:t>
            </a:r>
            <a:r>
              <a:rPr lang="en-US" altLang="zh-CN" sz="2600" b="1">
                <a:solidFill>
                  <a:srgbClr val="3333FF"/>
                </a:solidFill>
              </a:rPr>
              <a:t>CPU</a:t>
            </a:r>
            <a:r>
              <a:rPr lang="zh-CN" altLang="en-US" sz="2600" b="1">
                <a:solidFill>
                  <a:srgbClr val="3333FF"/>
                </a:solidFill>
              </a:rPr>
              <a:t>、定时器、串行口、</a:t>
            </a:r>
            <a:r>
              <a:rPr lang="en-US" altLang="zh-CN" sz="2600" b="1">
                <a:solidFill>
                  <a:srgbClr val="3333FF"/>
                </a:solidFill>
              </a:rPr>
              <a:t>SPI</a:t>
            </a:r>
            <a:r>
              <a:rPr lang="zh-CN" altLang="en-US" sz="2600" b="1">
                <a:solidFill>
                  <a:srgbClr val="3333FF"/>
                </a:solidFill>
              </a:rPr>
              <a:t>、</a:t>
            </a:r>
            <a:r>
              <a:rPr lang="en-US" altLang="zh-CN" sz="2600" b="1">
                <a:solidFill>
                  <a:srgbClr val="3333FF"/>
                </a:solidFill>
              </a:rPr>
              <a:t>CCP/PWM/PCA</a:t>
            </a:r>
            <a:r>
              <a:rPr lang="zh-CN" altLang="en-US" sz="2600" b="1">
                <a:solidFill>
                  <a:srgbClr val="3333FF"/>
                </a:solidFill>
              </a:rPr>
              <a:t>、</a:t>
            </a:r>
            <a:r>
              <a:rPr lang="en-US" altLang="zh-CN" sz="2600" b="1">
                <a:solidFill>
                  <a:srgbClr val="3333FF"/>
                </a:solidFill>
              </a:rPr>
              <a:t>A/D</a:t>
            </a:r>
            <a:r>
              <a:rPr lang="zh-CN" altLang="en-US" sz="2600" b="1">
                <a:solidFill>
                  <a:srgbClr val="3333FF"/>
                </a:solidFill>
              </a:rPr>
              <a:t>转换的实际工作时钟</a:t>
            </a:r>
            <a:r>
              <a:rPr lang="en-US" altLang="zh-CN" sz="2600" b="1">
                <a:solidFill>
                  <a:srgbClr val="3333FF"/>
                </a:solidFill>
              </a:rPr>
              <a:t>;</a:t>
            </a:r>
            <a:r>
              <a:rPr lang="zh-CN" altLang="en-US" sz="2600" b="1">
                <a:solidFill>
                  <a:srgbClr val="FF00FF"/>
                </a:solidFill>
              </a:rPr>
              <a:t>主时钟</a:t>
            </a:r>
            <a:r>
              <a:rPr lang="zh-CN" altLang="en-US" sz="2600" b="1">
                <a:solidFill>
                  <a:srgbClr val="3333FF"/>
                </a:solidFill>
              </a:rPr>
              <a:t>可以是内部</a:t>
            </a:r>
            <a:r>
              <a:rPr lang="en-US" altLang="zh-CN" sz="2600" b="1">
                <a:solidFill>
                  <a:srgbClr val="3333FF"/>
                </a:solidFill>
              </a:rPr>
              <a:t>R/C</a:t>
            </a:r>
            <a:r>
              <a:rPr lang="zh-CN" altLang="en-US" sz="2600" b="1">
                <a:solidFill>
                  <a:srgbClr val="3333FF"/>
                </a:solidFill>
              </a:rPr>
              <a:t>时钟</a:t>
            </a:r>
            <a:r>
              <a:rPr lang="en-US" altLang="zh-CN" sz="2600" b="1">
                <a:solidFill>
                  <a:srgbClr val="3333FF"/>
                </a:solidFill>
              </a:rPr>
              <a:t>, </a:t>
            </a:r>
            <a:r>
              <a:rPr lang="zh-CN" altLang="en-US" sz="2600" b="1">
                <a:solidFill>
                  <a:srgbClr val="3333FF"/>
                </a:solidFill>
              </a:rPr>
              <a:t>也可以是外部输入的时钟或外部晶体振荡产生的时钟。</a:t>
            </a:r>
            <a:r>
              <a:rPr lang="en-US" altLang="zh-CN" sz="2600" b="1">
                <a:solidFill>
                  <a:srgbClr val="FF0000"/>
                </a:solidFill>
              </a:rPr>
              <a:t>SYSCLK</a:t>
            </a:r>
            <a:r>
              <a:rPr lang="zh-CN" altLang="en-US" sz="2600" b="1">
                <a:solidFill>
                  <a:srgbClr val="3333FF"/>
                </a:solidFill>
              </a:rPr>
              <a:t>是指系统时钟频率</a:t>
            </a:r>
            <a:r>
              <a:rPr lang="en-US" altLang="zh-CN" sz="2600" b="1">
                <a:solidFill>
                  <a:srgbClr val="3333FF"/>
                </a:solidFill>
              </a:rPr>
              <a:t>, </a:t>
            </a:r>
            <a:r>
              <a:rPr lang="en-US" altLang="zh-CN" sz="2600" b="1">
                <a:solidFill>
                  <a:srgbClr val="FF00FF"/>
                </a:solidFill>
                <a:hlinkClick r:id="rId4" action="ppaction://hlinksldjump"/>
              </a:rPr>
              <a:t>SYSCLKO</a:t>
            </a:r>
            <a:r>
              <a:rPr lang="zh-CN" altLang="en-US" sz="2600" b="1">
                <a:solidFill>
                  <a:srgbClr val="3333FF"/>
                </a:solidFill>
              </a:rPr>
              <a:t>是指系统时钟输出。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par>
                                <p:cTn id="16" presetID="64" presetClass="path" presetSubtype="0" accel="50000" decel="50000" fill="hold" grpId="1" nodeType="withEffect">
                                  <p:stCondLst>
                                    <p:cond delay="0"/>
                                  </p:stCondLst>
                                  <p:childTnLst>
                                    <p:animMotion origin="layout" path="M -2.5E-6 1.11111E-6 L -2.5E-6 -0.14815 " pathEditMode="relative" rAng="0" ptsTypes="AA">
                                      <p:cBhvr>
                                        <p:cTn id="17" dur="2000" fill="hold"/>
                                        <p:tgtEl>
                                          <p:spTgt spid="8"/>
                                        </p:tgtEl>
                                        <p:attrNameLst>
                                          <p:attrName>ppt_x</p:attrName>
                                          <p:attrName>ppt_y</p:attrName>
                                        </p:attrNameLst>
                                      </p:cBhvr>
                                      <p:rCtr x="0" y="-74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a:extLst>
              <a:ext uri="{FF2B5EF4-FFF2-40B4-BE49-F238E27FC236}">
                <a16:creationId xmlns:a16="http://schemas.microsoft.com/office/drawing/2014/main" id="{601E029F-46C8-4099-92D7-9B1937DA041A}"/>
              </a:ext>
            </a:extLst>
          </p:cNvPr>
          <p:cNvSpPr>
            <a:spLocks noGrp="1" noChangeArrowheads="1"/>
          </p:cNvSpPr>
          <p:nvPr>
            <p:ph type="title"/>
          </p:nvPr>
        </p:nvSpPr>
        <p:spPr>
          <a:xfrm>
            <a:off x="462758" y="545671"/>
            <a:ext cx="5091112" cy="504825"/>
          </a:xfrm>
        </p:spPr>
        <p:txBody>
          <a:bodyPr vert="horz" lIns="91440" tIns="45720" rIns="91440" bIns="45720" rtlCol="0" anchor="b">
            <a:normAutofit/>
          </a:bodyPr>
          <a:lstStyle/>
          <a:p>
            <a:r>
              <a:rPr lang="zh-CN" altLang="en-US" sz="2800" dirty="0">
                <a:latin typeface="Times New Roman" panose="02020603050405020304" pitchFamily="18" charset="0"/>
                <a:cs typeface="Times New Roman" panose="02020603050405020304" pitchFamily="18" charset="0"/>
              </a:rPr>
              <a:t>例如</a:t>
            </a:r>
            <a:r>
              <a:rPr lang="en-US" altLang="zh-CN" sz="2800" dirty="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计算</a:t>
            </a:r>
            <a:r>
              <a:rPr lang="en-US" altLang="zh-CN" sz="2800" dirty="0">
                <a:latin typeface="Times New Roman" panose="02020603050405020304" pitchFamily="18" charset="0"/>
                <a:cs typeface="Times New Roman" panose="02020603050405020304" pitchFamily="18" charset="0"/>
              </a:rPr>
              <a:t>7+10=?, </a:t>
            </a:r>
            <a:r>
              <a:rPr lang="zh-CN" altLang="en-US" sz="2800" dirty="0">
                <a:latin typeface="Times New Roman" panose="02020603050405020304" pitchFamily="18" charset="0"/>
                <a:cs typeface="Times New Roman" panose="02020603050405020304" pitchFamily="18" charset="0"/>
              </a:rPr>
              <a:t>结果在</a:t>
            </a:r>
            <a:r>
              <a:rPr lang="en-US" altLang="zh-CN" sz="2800" dirty="0">
                <a:latin typeface="Times New Roman" panose="02020603050405020304" pitchFamily="18" charset="0"/>
                <a:cs typeface="Times New Roman" panose="02020603050405020304" pitchFamily="18" charset="0"/>
              </a:rPr>
              <a:t>A</a:t>
            </a:r>
            <a:r>
              <a:rPr lang="zh-CN" altLang="en-US" sz="2800" dirty="0">
                <a:latin typeface="Times New Roman" panose="02020603050405020304" pitchFamily="18" charset="0"/>
                <a:cs typeface="Times New Roman" panose="02020603050405020304" pitchFamily="18" charset="0"/>
              </a:rPr>
              <a:t>中。</a:t>
            </a:r>
          </a:p>
        </p:txBody>
      </p:sp>
      <p:sp>
        <p:nvSpPr>
          <p:cNvPr id="440323" name="Rectangle 3">
            <a:extLst>
              <a:ext uri="{FF2B5EF4-FFF2-40B4-BE49-F238E27FC236}">
                <a16:creationId xmlns:a16="http://schemas.microsoft.com/office/drawing/2014/main" id="{51FC66D2-CE79-45CA-9B57-AD38B0B03623}"/>
              </a:ext>
            </a:extLst>
          </p:cNvPr>
          <p:cNvSpPr>
            <a:spLocks noGrp="1" noChangeArrowheads="1"/>
          </p:cNvSpPr>
          <p:nvPr>
            <p:ph idx="1"/>
          </p:nvPr>
        </p:nvSpPr>
        <p:spPr>
          <a:xfrm>
            <a:off x="304007" y="1234723"/>
            <a:ext cx="5268912" cy="798195"/>
          </a:xfrm>
        </p:spPr>
        <p:txBody>
          <a:bodyPr/>
          <a:lstStyle/>
          <a:p>
            <a:pPr marL="0" indent="0" eaLnBrk="1" hangingPunct="1">
              <a:spcBef>
                <a:spcPct val="0"/>
              </a:spcBef>
              <a:buFontTx/>
              <a:buNone/>
            </a:pPr>
            <a:r>
              <a:rPr lang="zh-CN" altLang="en-US" dirty="0"/>
              <a:t>假设程序在存储器中的</a:t>
            </a:r>
            <a:r>
              <a:rPr lang="zh-CN" altLang="en-US" dirty="0">
                <a:solidFill>
                  <a:srgbClr val="C00000"/>
                </a:solidFill>
              </a:rPr>
              <a:t>存储格式</a:t>
            </a:r>
            <a:r>
              <a:rPr lang="en-US" altLang="zh-CN" dirty="0"/>
              <a:t>(</a:t>
            </a:r>
            <a:r>
              <a:rPr lang="zh-CN" altLang="en-US" dirty="0"/>
              <a:t>设程序从</a:t>
            </a:r>
            <a:r>
              <a:rPr lang="en-US" altLang="zh-CN" dirty="0">
                <a:solidFill>
                  <a:srgbClr val="0000CC"/>
                </a:solidFill>
              </a:rPr>
              <a:t>00H</a:t>
            </a:r>
            <a:r>
              <a:rPr lang="zh-CN" altLang="en-US" dirty="0"/>
              <a:t>开始存放</a:t>
            </a:r>
            <a:r>
              <a:rPr lang="en-US" altLang="zh-CN" dirty="0"/>
              <a:t>)</a:t>
            </a:r>
            <a:r>
              <a:rPr lang="zh-CN" altLang="en-US" dirty="0"/>
              <a:t>如图示。</a:t>
            </a:r>
          </a:p>
        </p:txBody>
      </p:sp>
      <p:graphicFrame>
        <p:nvGraphicFramePr>
          <p:cNvPr id="440392" name="Group 72">
            <a:extLst>
              <a:ext uri="{FF2B5EF4-FFF2-40B4-BE49-F238E27FC236}">
                <a16:creationId xmlns:a16="http://schemas.microsoft.com/office/drawing/2014/main" id="{A49BD232-82D6-4923-8832-2A99D6C212C6}"/>
              </a:ext>
            </a:extLst>
          </p:cNvPr>
          <p:cNvGraphicFramePr>
            <a:graphicFrameLocks noGrp="1"/>
          </p:cNvGraphicFramePr>
          <p:nvPr>
            <p:extLst>
              <p:ext uri="{D42A27DB-BD31-4B8C-83A1-F6EECF244321}">
                <p14:modId xmlns:p14="http://schemas.microsoft.com/office/powerpoint/2010/main" val="2300111578"/>
              </p:ext>
            </p:extLst>
          </p:nvPr>
        </p:nvGraphicFramePr>
        <p:xfrm>
          <a:off x="5572919" y="465389"/>
          <a:ext cx="1725612" cy="2055810"/>
        </p:xfrm>
        <a:graphic>
          <a:graphicData uri="http://schemas.openxmlformats.org/drawingml/2006/table">
            <a:tbl>
              <a:tblPr/>
              <a:tblGrid>
                <a:gridCol w="710832">
                  <a:extLst>
                    <a:ext uri="{9D8B030D-6E8A-4147-A177-3AD203B41FA5}">
                      <a16:colId xmlns:a16="http://schemas.microsoft.com/office/drawing/2014/main" val="20000"/>
                    </a:ext>
                  </a:extLst>
                </a:gridCol>
                <a:gridCol w="1014780">
                  <a:extLst>
                    <a:ext uri="{9D8B030D-6E8A-4147-A177-3AD203B41FA5}">
                      <a16:colId xmlns:a16="http://schemas.microsoft.com/office/drawing/2014/main" val="20001"/>
                    </a:ext>
                  </a:extLst>
                </a:gridCol>
              </a:tblGrid>
              <a:tr h="342635">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zh-CN" altLang="en-US" sz="2400" b="1" i="0" u="none" strike="noStrike" cap="none" normalizeH="0" baseline="0" dirty="0">
                          <a:ln>
                            <a:noFill/>
                          </a:ln>
                          <a:solidFill>
                            <a:schemeClr val="tx1"/>
                          </a:solidFill>
                          <a:effectLst/>
                          <a:latin typeface="Times New Roman" pitchFamily="18" charset="0"/>
                          <a:ea typeface="宋体" charset="-122"/>
                          <a:cs typeface="Times New Roman" pitchFamily="18" charset="0"/>
                        </a:rPr>
                        <a:t>地址</a:t>
                      </a:r>
                    </a:p>
                  </a:txBody>
                  <a:tcPr marL="0" marR="0" marT="0"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zh-CN" altLang="en-US" sz="1800" b="1" i="0" u="none" strike="noStrike" cap="none" normalizeH="0" baseline="0" dirty="0">
                          <a:ln>
                            <a:noFill/>
                          </a:ln>
                          <a:solidFill>
                            <a:srgbClr val="9900CC"/>
                          </a:solidFill>
                          <a:effectLst/>
                          <a:latin typeface="Times New Roman" pitchFamily="18" charset="0"/>
                          <a:ea typeface="宋体" charset="-122"/>
                          <a:cs typeface="Times New Roman" pitchFamily="18" charset="0"/>
                        </a:rPr>
                        <a:t>存储内容</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42635">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altLang="zh-CN" sz="2400" b="1" i="0" u="none" strike="noStrike" cap="none" normalizeH="0" baseline="0">
                          <a:ln>
                            <a:noFill/>
                          </a:ln>
                          <a:solidFill>
                            <a:srgbClr val="0000CC"/>
                          </a:solidFill>
                          <a:effectLst/>
                          <a:latin typeface="Times New Roman" pitchFamily="18" charset="0"/>
                          <a:ea typeface="宋体" charset="-122"/>
                          <a:cs typeface="Times New Roman" pitchFamily="18" charset="0"/>
                        </a:rPr>
                        <a:t>00H</a:t>
                      </a:r>
                    </a:p>
                  </a:txBody>
                  <a:tcPr marL="0" marR="0" marT="0" marB="0"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altLang="zh-CN" sz="2400" b="1" i="0" u="none" strike="noStrike" cap="none" normalizeH="0" baseline="0" dirty="0">
                          <a:ln>
                            <a:noFill/>
                          </a:ln>
                          <a:solidFill>
                            <a:srgbClr val="9900CC"/>
                          </a:solidFill>
                          <a:effectLst/>
                          <a:latin typeface="Times New Roman" pitchFamily="18" charset="0"/>
                          <a:ea typeface="宋体" charset="-122"/>
                          <a:cs typeface="Times New Roman" pitchFamily="18" charset="0"/>
                        </a:rPr>
                        <a:t>B0H</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42635">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altLang="zh-CN" sz="2400" b="1" i="0" u="none" strike="noStrike" cap="none" normalizeH="0" baseline="0">
                          <a:ln>
                            <a:noFill/>
                          </a:ln>
                          <a:solidFill>
                            <a:srgbClr val="0000CC"/>
                          </a:solidFill>
                          <a:effectLst/>
                          <a:latin typeface="Times New Roman" pitchFamily="18" charset="0"/>
                          <a:ea typeface="宋体" charset="-122"/>
                          <a:cs typeface="Times New Roman" pitchFamily="18" charset="0"/>
                        </a:rPr>
                        <a:t>01H</a:t>
                      </a:r>
                    </a:p>
                  </a:txBody>
                  <a:tcPr marL="0" marR="0" marT="0" marB="0"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altLang="zh-CN" sz="2400" b="1" i="0" u="none" strike="noStrike" cap="none" normalizeH="0" baseline="0">
                          <a:ln>
                            <a:noFill/>
                          </a:ln>
                          <a:solidFill>
                            <a:srgbClr val="9900CC"/>
                          </a:solidFill>
                          <a:effectLst/>
                          <a:latin typeface="Times New Roman" pitchFamily="18" charset="0"/>
                          <a:ea typeface="宋体" charset="-122"/>
                          <a:cs typeface="Times New Roman" pitchFamily="18" charset="0"/>
                        </a:rPr>
                        <a:t>07H</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42635">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altLang="zh-CN" sz="2400" b="1" i="0" u="none" strike="noStrike" cap="none" normalizeH="0" baseline="0">
                          <a:ln>
                            <a:noFill/>
                          </a:ln>
                          <a:solidFill>
                            <a:srgbClr val="0000CC"/>
                          </a:solidFill>
                          <a:effectLst/>
                          <a:latin typeface="Times New Roman" pitchFamily="18" charset="0"/>
                          <a:ea typeface="宋体" charset="-122"/>
                          <a:cs typeface="Times New Roman" pitchFamily="18" charset="0"/>
                        </a:rPr>
                        <a:t>02H</a:t>
                      </a:r>
                    </a:p>
                  </a:txBody>
                  <a:tcPr marL="0" marR="0" marT="0" marB="0"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altLang="zh-CN" sz="2400" b="1" i="0" u="none" strike="noStrike" cap="none" normalizeH="0" baseline="0" dirty="0">
                          <a:ln>
                            <a:noFill/>
                          </a:ln>
                          <a:solidFill>
                            <a:srgbClr val="9900CC"/>
                          </a:solidFill>
                          <a:effectLst/>
                          <a:latin typeface="Times New Roman" pitchFamily="18" charset="0"/>
                          <a:ea typeface="宋体" charset="-122"/>
                          <a:cs typeface="Times New Roman" pitchFamily="18" charset="0"/>
                        </a:rPr>
                        <a:t>04H</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42635">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altLang="zh-CN" sz="2400" b="1" i="0" u="none" strike="noStrike" cap="none" normalizeH="0" baseline="0">
                          <a:ln>
                            <a:noFill/>
                          </a:ln>
                          <a:solidFill>
                            <a:srgbClr val="0000CC"/>
                          </a:solidFill>
                          <a:effectLst/>
                          <a:latin typeface="Times New Roman" pitchFamily="18" charset="0"/>
                          <a:ea typeface="宋体" charset="-122"/>
                          <a:cs typeface="Times New Roman" pitchFamily="18" charset="0"/>
                        </a:rPr>
                        <a:t>03H</a:t>
                      </a:r>
                    </a:p>
                  </a:txBody>
                  <a:tcPr marL="0" marR="0" marT="0" marB="0"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altLang="zh-CN" sz="2400" b="1" i="0" u="none" strike="noStrike" cap="none" normalizeH="0" baseline="0">
                          <a:ln>
                            <a:noFill/>
                          </a:ln>
                          <a:solidFill>
                            <a:srgbClr val="9900CC"/>
                          </a:solidFill>
                          <a:effectLst/>
                          <a:latin typeface="Times New Roman" pitchFamily="18" charset="0"/>
                          <a:ea typeface="宋体" charset="-122"/>
                          <a:cs typeface="Times New Roman" pitchFamily="18" charset="0"/>
                        </a:rPr>
                        <a:t>0AH</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42635">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altLang="zh-CN" sz="2400" b="1" i="0" u="none" strike="noStrike" cap="none" normalizeH="0" baseline="0" dirty="0">
                          <a:ln>
                            <a:noFill/>
                          </a:ln>
                          <a:solidFill>
                            <a:srgbClr val="0000CC"/>
                          </a:solidFill>
                          <a:effectLst/>
                          <a:latin typeface="Times New Roman" pitchFamily="18" charset="0"/>
                          <a:ea typeface="宋体" charset="-122"/>
                          <a:cs typeface="Times New Roman" pitchFamily="18" charset="0"/>
                        </a:rPr>
                        <a:t>04H</a:t>
                      </a:r>
                    </a:p>
                  </a:txBody>
                  <a:tcPr marL="0" marR="0" marT="0" marB="0"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altLang="zh-CN" sz="2400" b="1" i="0" u="none" strike="noStrike" cap="none" normalizeH="0" baseline="0" dirty="0">
                          <a:ln>
                            <a:noFill/>
                          </a:ln>
                          <a:solidFill>
                            <a:srgbClr val="9900CC"/>
                          </a:solidFill>
                          <a:effectLst/>
                          <a:latin typeface="Times New Roman" pitchFamily="18" charset="0"/>
                          <a:ea typeface="宋体" charset="-122"/>
                          <a:cs typeface="Times New Roman" pitchFamily="18" charset="0"/>
                        </a:rPr>
                        <a:t>F4H</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graphicFrame>
        <p:nvGraphicFramePr>
          <p:cNvPr id="7" name="表格 6">
            <a:extLst>
              <a:ext uri="{FF2B5EF4-FFF2-40B4-BE49-F238E27FC236}">
                <a16:creationId xmlns:a16="http://schemas.microsoft.com/office/drawing/2014/main" id="{641909E3-191A-4E0F-81EE-88B5B9EB2E7C}"/>
              </a:ext>
            </a:extLst>
          </p:cNvPr>
          <p:cNvGraphicFramePr>
            <a:graphicFrameLocks noGrp="1"/>
          </p:cNvGraphicFramePr>
          <p:nvPr>
            <p:extLst>
              <p:ext uri="{D42A27DB-BD31-4B8C-83A1-F6EECF244321}">
                <p14:modId xmlns:p14="http://schemas.microsoft.com/office/powerpoint/2010/main" val="1206584228"/>
              </p:ext>
            </p:extLst>
          </p:nvPr>
        </p:nvGraphicFramePr>
        <p:xfrm>
          <a:off x="7317580" y="432038"/>
          <a:ext cx="1522413" cy="1596900"/>
        </p:xfrm>
        <a:graphic>
          <a:graphicData uri="http://schemas.openxmlformats.org/drawingml/2006/table">
            <a:tbl>
              <a:tblPr/>
              <a:tblGrid>
                <a:gridCol w="1522413">
                  <a:extLst>
                    <a:ext uri="{9D8B030D-6E8A-4147-A177-3AD203B41FA5}">
                      <a16:colId xmlns:a16="http://schemas.microsoft.com/office/drawing/2014/main" val="20000"/>
                    </a:ext>
                  </a:extLst>
                </a:gridCol>
              </a:tblGrid>
              <a:tr h="400220">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9900CC"/>
                          </a:solidFill>
                          <a:effectLst/>
                          <a:latin typeface="Times New Roman" pitchFamily="18" charset="0"/>
                          <a:ea typeface="宋体" charset="-122"/>
                          <a:cs typeface="Times New Roman" pitchFamily="18" charset="0"/>
                        </a:rPr>
                        <a:t>机器码</a:t>
                      </a:r>
                    </a:p>
                  </a:txBody>
                  <a:tcPr marL="91379" marR="9137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0220">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2000" b="1" i="0" u="none" strike="noStrike" cap="none" normalizeH="0" baseline="0" dirty="0">
                          <a:ln>
                            <a:noFill/>
                          </a:ln>
                          <a:solidFill>
                            <a:srgbClr val="9900CC"/>
                          </a:solidFill>
                          <a:effectLst/>
                          <a:latin typeface="Times New Roman" pitchFamily="18" charset="0"/>
                          <a:ea typeface="宋体" charset="-122"/>
                          <a:cs typeface="Times New Roman" pitchFamily="18" charset="0"/>
                        </a:rPr>
                        <a:t>B0H  07H</a:t>
                      </a:r>
                    </a:p>
                  </a:txBody>
                  <a:tcPr marL="91379" marR="9137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0220">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9900CC"/>
                          </a:solidFill>
                          <a:effectLst/>
                          <a:latin typeface="Times New Roman" pitchFamily="18" charset="0"/>
                          <a:ea typeface="宋体" charset="-122"/>
                          <a:cs typeface="Times New Roman" pitchFamily="18" charset="0"/>
                        </a:rPr>
                        <a:t>04H  0AH</a:t>
                      </a:r>
                    </a:p>
                  </a:txBody>
                  <a:tcPr marL="91379" marR="9137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02452">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9900CC"/>
                          </a:solidFill>
                          <a:effectLst/>
                          <a:latin typeface="Times New Roman" pitchFamily="18" charset="0"/>
                          <a:ea typeface="宋体" charset="-122"/>
                          <a:cs typeface="Times New Roman" pitchFamily="18" charset="0"/>
                        </a:rPr>
                        <a:t>F4H</a:t>
                      </a:r>
                    </a:p>
                  </a:txBody>
                  <a:tcPr marL="91379" marR="9137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9" name="Rectangle 3">
            <a:extLst>
              <a:ext uri="{FF2B5EF4-FFF2-40B4-BE49-F238E27FC236}">
                <a16:creationId xmlns:a16="http://schemas.microsoft.com/office/drawing/2014/main" id="{A3BC9297-1BDA-4723-AF37-39B22CA57419}"/>
              </a:ext>
            </a:extLst>
          </p:cNvPr>
          <p:cNvSpPr txBox="1">
            <a:spLocks noChangeArrowheads="1"/>
          </p:cNvSpPr>
          <p:nvPr/>
        </p:nvSpPr>
        <p:spPr bwMode="auto">
          <a:xfrm>
            <a:off x="58342" y="1899744"/>
            <a:ext cx="5760243" cy="3309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Blip>
                <a:blip r:embed="rId2"/>
              </a:buBlip>
              <a:defRPr sz="32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363538" indent="-276225" algn="just">
              <a:spcBef>
                <a:spcPct val="20000"/>
              </a:spcBef>
              <a:buBlip>
                <a:blip r:embed="rId3"/>
              </a:buBlip>
              <a:defRPr sz="28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spcAft>
                <a:spcPts val="1800"/>
              </a:spcAft>
              <a:buFontTx/>
              <a:buNone/>
            </a:pPr>
            <a:r>
              <a:rPr lang="zh-CN" altLang="en-US" sz="2000" dirty="0">
                <a:solidFill>
                  <a:srgbClr val="FF0000"/>
                </a:solidFill>
                <a:latin typeface="宋体" panose="02010600030101010101" pitchFamily="2" charset="-122"/>
              </a:rPr>
              <a:t>读取指令阶段</a:t>
            </a:r>
            <a:r>
              <a:rPr lang="zh-CN" altLang="en-US" sz="2000" dirty="0">
                <a:latin typeface="宋体" panose="02010600030101010101" pitchFamily="2" charset="-122"/>
              </a:rPr>
              <a:t>的执行过程如下：</a:t>
            </a:r>
          </a:p>
          <a:p>
            <a:pPr lvl="1" algn="l" eaLnBrk="1" hangingPunct="1">
              <a:spcBef>
                <a:spcPct val="0"/>
              </a:spcBef>
              <a:spcAft>
                <a:spcPts val="600"/>
              </a:spcAft>
            </a:pPr>
            <a:r>
              <a:rPr lang="en-US" altLang="zh-CN" sz="2000" dirty="0">
                <a:latin typeface="宋体" panose="02010600030101010101" pitchFamily="2" charset="-122"/>
              </a:rPr>
              <a:t>①CPU</a:t>
            </a:r>
            <a:r>
              <a:rPr lang="zh-CN" altLang="en-US" sz="2000" dirty="0">
                <a:latin typeface="宋体" panose="02010600030101010101" pitchFamily="2" charset="-122"/>
              </a:rPr>
              <a:t>将</a:t>
            </a:r>
            <a:r>
              <a:rPr lang="zh-CN" altLang="en-US" sz="2000" dirty="0">
                <a:latin typeface="宋体" panose="02010600030101010101" pitchFamily="2" charset="-122"/>
                <a:hlinkClick r:id="rId4" action="ppaction://hlinksldjump"/>
              </a:rPr>
              <a:t>程序计数器</a:t>
            </a:r>
            <a:r>
              <a:rPr lang="en-US" altLang="zh-CN" sz="2000" dirty="0">
                <a:solidFill>
                  <a:srgbClr val="3366FF"/>
                </a:solidFill>
                <a:latin typeface="宋体" panose="02010600030101010101" pitchFamily="2" charset="-122"/>
              </a:rPr>
              <a:t>PC</a:t>
            </a:r>
            <a:r>
              <a:rPr lang="zh-CN" altLang="en-US" sz="2000" dirty="0">
                <a:solidFill>
                  <a:srgbClr val="3366FF"/>
                </a:solidFill>
                <a:latin typeface="宋体" panose="02010600030101010101" pitchFamily="2" charset="-122"/>
              </a:rPr>
              <a:t>的内容</a:t>
            </a:r>
            <a:r>
              <a:rPr lang="en-US" altLang="zh-CN" sz="2000" dirty="0">
                <a:solidFill>
                  <a:srgbClr val="00B050"/>
                </a:solidFill>
                <a:latin typeface="宋体" panose="02010600030101010101" pitchFamily="2" charset="-122"/>
              </a:rPr>
              <a:t>00H</a:t>
            </a:r>
            <a:r>
              <a:rPr lang="zh-CN" altLang="en-US" sz="2000" dirty="0">
                <a:solidFill>
                  <a:srgbClr val="3366FF"/>
                </a:solidFill>
                <a:latin typeface="宋体" panose="02010600030101010101" pitchFamily="2" charset="-122"/>
              </a:rPr>
              <a:t>送</a:t>
            </a:r>
            <a:r>
              <a:rPr lang="zh-CN" altLang="en-US" sz="2000" dirty="0">
                <a:latin typeface="宋体" panose="02010600030101010101" pitchFamily="2" charset="-122"/>
              </a:rPr>
              <a:t>地址寄存器</a:t>
            </a:r>
            <a:r>
              <a:rPr lang="en-US" altLang="zh-CN" sz="2000" dirty="0">
                <a:solidFill>
                  <a:srgbClr val="FF0000"/>
                </a:solidFill>
                <a:latin typeface="宋体" panose="02010600030101010101" pitchFamily="2" charset="-122"/>
              </a:rPr>
              <a:t>AR</a:t>
            </a:r>
            <a:r>
              <a:rPr lang="zh-CN" altLang="en-US" sz="2000" dirty="0">
                <a:latin typeface="宋体" panose="02010600030101010101" pitchFamily="2" charset="-122"/>
              </a:rPr>
              <a:t>。</a:t>
            </a:r>
          </a:p>
          <a:p>
            <a:pPr lvl="1" algn="l" eaLnBrk="1" hangingPunct="1">
              <a:spcBef>
                <a:spcPct val="0"/>
              </a:spcBef>
              <a:spcAft>
                <a:spcPts val="600"/>
              </a:spcAft>
            </a:pPr>
            <a:r>
              <a:rPr lang="en-US" altLang="zh-CN" sz="2000" dirty="0">
                <a:latin typeface="宋体" panose="02010600030101010101" pitchFamily="2" charset="-122"/>
              </a:rPr>
              <a:t>②</a:t>
            </a:r>
            <a:r>
              <a:rPr lang="zh-CN" altLang="en-US" sz="2000" dirty="0">
                <a:latin typeface="宋体" panose="02010600030101010101" pitchFamily="2" charset="-122"/>
              </a:rPr>
              <a:t>程序计数器</a:t>
            </a:r>
            <a:r>
              <a:rPr lang="en-US" altLang="zh-CN" sz="2000" dirty="0">
                <a:solidFill>
                  <a:srgbClr val="3366FF"/>
                </a:solidFill>
                <a:latin typeface="宋体" panose="02010600030101010101" pitchFamily="2" charset="-122"/>
              </a:rPr>
              <a:t>PC</a:t>
            </a:r>
            <a:r>
              <a:rPr lang="zh-CN" altLang="en-US" sz="2000" dirty="0">
                <a:solidFill>
                  <a:srgbClr val="3366FF"/>
                </a:solidFill>
                <a:latin typeface="宋体" panose="02010600030101010101" pitchFamily="2" charset="-122"/>
              </a:rPr>
              <a:t>的内容自动加</a:t>
            </a:r>
            <a:r>
              <a:rPr lang="en-US" altLang="zh-CN" sz="2000" dirty="0">
                <a:solidFill>
                  <a:srgbClr val="3366FF"/>
                </a:solidFill>
                <a:latin typeface="宋体" panose="02010600030101010101" pitchFamily="2" charset="-122"/>
              </a:rPr>
              <a:t>1</a:t>
            </a:r>
            <a:r>
              <a:rPr lang="zh-CN" altLang="en-US" sz="2000" dirty="0">
                <a:latin typeface="宋体" panose="02010600030101010101" pitchFamily="2" charset="-122"/>
              </a:rPr>
              <a:t>变为</a:t>
            </a:r>
            <a:r>
              <a:rPr lang="en-US" altLang="zh-CN" sz="2000" dirty="0">
                <a:solidFill>
                  <a:srgbClr val="00B050"/>
                </a:solidFill>
                <a:latin typeface="宋体" panose="02010600030101010101" pitchFamily="2" charset="-122"/>
              </a:rPr>
              <a:t>01H</a:t>
            </a:r>
            <a:r>
              <a:rPr lang="zh-CN" altLang="en-US" sz="2000" dirty="0">
                <a:latin typeface="宋体" panose="02010600030101010101" pitchFamily="2" charset="-122"/>
              </a:rPr>
              <a:t>，为取下一条指令作好准备。</a:t>
            </a:r>
          </a:p>
          <a:p>
            <a:pPr lvl="1" algn="l" eaLnBrk="1" hangingPunct="1">
              <a:spcBef>
                <a:spcPct val="0"/>
              </a:spcBef>
              <a:spcAft>
                <a:spcPts val="600"/>
              </a:spcAft>
            </a:pPr>
            <a:r>
              <a:rPr lang="en-US" altLang="zh-CN" sz="2000" dirty="0">
                <a:latin typeface="宋体" panose="02010600030101010101" pitchFamily="2" charset="-122"/>
              </a:rPr>
              <a:t>③</a:t>
            </a:r>
            <a:r>
              <a:rPr lang="zh-CN" altLang="en-US" sz="2000" dirty="0">
                <a:latin typeface="宋体" panose="02010600030101010101" pitchFamily="2" charset="-122"/>
              </a:rPr>
              <a:t>地址寄存器</a:t>
            </a:r>
            <a:r>
              <a:rPr lang="en-US" altLang="zh-CN" sz="2000" dirty="0">
                <a:solidFill>
                  <a:srgbClr val="FF0000"/>
                </a:solidFill>
                <a:latin typeface="宋体" panose="02010600030101010101" pitchFamily="2" charset="-122"/>
              </a:rPr>
              <a:t>AR</a:t>
            </a:r>
            <a:r>
              <a:rPr lang="zh-CN" altLang="en-US" sz="2000" dirty="0">
                <a:solidFill>
                  <a:srgbClr val="3366FF"/>
                </a:solidFill>
                <a:latin typeface="宋体" panose="02010600030101010101" pitchFamily="2" charset="-122"/>
              </a:rPr>
              <a:t>将</a:t>
            </a:r>
            <a:r>
              <a:rPr lang="en-US" altLang="zh-CN" sz="2000" dirty="0">
                <a:solidFill>
                  <a:srgbClr val="00B050"/>
                </a:solidFill>
                <a:latin typeface="宋体" panose="02010600030101010101" pitchFamily="2" charset="-122"/>
              </a:rPr>
              <a:t>00H</a:t>
            </a:r>
            <a:r>
              <a:rPr lang="zh-CN" altLang="en-US" sz="2000" dirty="0">
                <a:latin typeface="宋体" panose="02010600030101010101" pitchFamily="2" charset="-122"/>
              </a:rPr>
              <a:t>通过地址总线</a:t>
            </a:r>
            <a:r>
              <a:rPr lang="en-US" altLang="zh-CN" sz="2000" dirty="0">
                <a:solidFill>
                  <a:srgbClr val="FF0000"/>
                </a:solidFill>
                <a:latin typeface="宋体" panose="02010600030101010101" pitchFamily="2" charset="-122"/>
              </a:rPr>
              <a:t>AB</a:t>
            </a:r>
            <a:r>
              <a:rPr lang="zh-CN" altLang="en-US" sz="2000" dirty="0">
                <a:latin typeface="宋体" panose="02010600030101010101" pitchFamily="2" charset="-122"/>
              </a:rPr>
              <a:t>送至存储器</a:t>
            </a:r>
            <a:r>
              <a:rPr lang="zh-CN" altLang="en-US" sz="2000" dirty="0">
                <a:solidFill>
                  <a:srgbClr val="FF0000"/>
                </a:solidFill>
                <a:latin typeface="宋体" panose="02010600030101010101" pitchFamily="2" charset="-122"/>
                <a:hlinkClick r:id="rId4" action="ppaction://hlinksldjump"/>
              </a:rPr>
              <a:t>地址译码器</a:t>
            </a:r>
            <a:r>
              <a:rPr lang="zh-CN" altLang="en-US" sz="2000" dirty="0">
                <a:solidFill>
                  <a:srgbClr val="FF0000"/>
                </a:solidFill>
                <a:latin typeface="宋体" panose="02010600030101010101" pitchFamily="2" charset="-122"/>
              </a:rPr>
              <a:t>译码</a:t>
            </a:r>
            <a:r>
              <a:rPr lang="zh-CN" altLang="en-US" sz="2000" dirty="0">
                <a:latin typeface="宋体" panose="02010600030101010101" pitchFamily="2" charset="-122"/>
              </a:rPr>
              <a:t>，</a:t>
            </a:r>
            <a:r>
              <a:rPr lang="zh-CN" altLang="en-US" sz="2000" dirty="0">
                <a:solidFill>
                  <a:srgbClr val="FF0000"/>
                </a:solidFill>
                <a:latin typeface="宋体" panose="02010600030101010101" pitchFamily="2" charset="-122"/>
              </a:rPr>
              <a:t>选中</a:t>
            </a:r>
            <a:r>
              <a:rPr lang="en-US" altLang="zh-CN" sz="2000" dirty="0">
                <a:solidFill>
                  <a:srgbClr val="FF0000"/>
                </a:solidFill>
                <a:latin typeface="宋体" panose="02010600030101010101" pitchFamily="2" charset="-122"/>
              </a:rPr>
              <a:t>00H</a:t>
            </a:r>
            <a:r>
              <a:rPr lang="zh-CN" altLang="en-US" sz="2000" dirty="0">
                <a:solidFill>
                  <a:srgbClr val="FF0000"/>
                </a:solidFill>
                <a:latin typeface="宋体" panose="02010600030101010101" pitchFamily="2" charset="-122"/>
              </a:rPr>
              <a:t>单元</a:t>
            </a:r>
            <a:r>
              <a:rPr lang="zh-CN" altLang="en-US" sz="2000" dirty="0">
                <a:latin typeface="宋体" panose="02010600030101010101" pitchFamily="2" charset="-122"/>
              </a:rPr>
              <a:t>。</a:t>
            </a:r>
          </a:p>
          <a:p>
            <a:pPr lvl="1" algn="l" eaLnBrk="1" hangingPunct="1">
              <a:spcBef>
                <a:spcPct val="0"/>
              </a:spcBef>
              <a:spcAft>
                <a:spcPts val="600"/>
              </a:spcAft>
            </a:pPr>
            <a:r>
              <a:rPr lang="en-US" altLang="zh-CN" sz="2000" dirty="0">
                <a:latin typeface="宋体" panose="02010600030101010101" pitchFamily="2" charset="-122"/>
              </a:rPr>
              <a:t>④CPU</a:t>
            </a:r>
            <a:r>
              <a:rPr lang="zh-CN" altLang="en-US" sz="2000" dirty="0">
                <a:latin typeface="宋体" panose="02010600030101010101" pitchFamily="2" charset="-122"/>
              </a:rPr>
              <a:t>发出</a:t>
            </a:r>
            <a:r>
              <a:rPr lang="zh-CN" altLang="en-US" sz="2000" dirty="0">
                <a:solidFill>
                  <a:srgbClr val="3366FF"/>
                </a:solidFill>
                <a:latin typeface="宋体" panose="02010600030101010101" pitchFamily="2" charset="-122"/>
              </a:rPr>
              <a:t>“读”命令</a:t>
            </a:r>
            <a:r>
              <a:rPr lang="zh-CN" altLang="en-US" sz="2000" dirty="0">
                <a:latin typeface="宋体" panose="02010600030101010101" pitchFamily="2" charset="-122"/>
              </a:rPr>
              <a:t>。</a:t>
            </a:r>
          </a:p>
          <a:p>
            <a:pPr lvl="1" algn="l" eaLnBrk="1" hangingPunct="1">
              <a:spcBef>
                <a:spcPct val="0"/>
              </a:spcBef>
              <a:spcAft>
                <a:spcPts val="600"/>
              </a:spcAft>
            </a:pPr>
            <a:r>
              <a:rPr lang="en-US" altLang="zh-CN" sz="2000" dirty="0">
                <a:latin typeface="宋体" panose="02010600030101010101" pitchFamily="2" charset="-122"/>
              </a:rPr>
              <a:t>⑤</a:t>
            </a:r>
            <a:r>
              <a:rPr lang="zh-CN" altLang="en-US" sz="2000" dirty="0">
                <a:latin typeface="宋体" panose="02010600030101010101" pitchFamily="2" charset="-122"/>
              </a:rPr>
              <a:t>所选中</a:t>
            </a:r>
            <a:r>
              <a:rPr lang="en-US" altLang="zh-CN" sz="2000" dirty="0">
                <a:solidFill>
                  <a:srgbClr val="0000CC"/>
                </a:solidFill>
                <a:latin typeface="宋体" panose="02010600030101010101" pitchFamily="2" charset="-122"/>
              </a:rPr>
              <a:t>00</a:t>
            </a:r>
            <a:r>
              <a:rPr lang="zh-CN" altLang="en-US" sz="2000" dirty="0">
                <a:latin typeface="宋体" panose="02010600030101010101" pitchFamily="2" charset="-122"/>
              </a:rPr>
              <a:t>单元的</a:t>
            </a:r>
            <a:r>
              <a:rPr lang="zh-CN" altLang="en-US" sz="2000" dirty="0">
                <a:solidFill>
                  <a:srgbClr val="FF0000"/>
                </a:solidFill>
                <a:latin typeface="宋体" panose="02010600030101010101" pitchFamily="2" charset="-122"/>
              </a:rPr>
              <a:t>内容</a:t>
            </a:r>
            <a:r>
              <a:rPr lang="en-US" altLang="zh-CN" sz="2000" dirty="0">
                <a:solidFill>
                  <a:srgbClr val="FF0000"/>
                </a:solidFill>
                <a:latin typeface="宋体" panose="02010600030101010101" pitchFamily="2" charset="-122"/>
              </a:rPr>
              <a:t>B0H</a:t>
            </a:r>
            <a:r>
              <a:rPr lang="zh-CN" altLang="en-US" sz="2000" dirty="0">
                <a:latin typeface="宋体" panose="02010600030101010101" pitchFamily="2" charset="-122"/>
              </a:rPr>
              <a:t>由存储器送至数据总线</a:t>
            </a:r>
            <a:r>
              <a:rPr lang="en-US" altLang="zh-CN" sz="2000" dirty="0">
                <a:solidFill>
                  <a:srgbClr val="FF0000"/>
                </a:solidFill>
                <a:latin typeface="宋体" panose="02010600030101010101" pitchFamily="2" charset="-122"/>
              </a:rPr>
              <a:t>DB</a:t>
            </a:r>
            <a:r>
              <a:rPr lang="zh-CN" altLang="en-US" sz="2000" dirty="0">
                <a:latin typeface="宋体" panose="02010600030101010101" pitchFamily="2" charset="-122"/>
              </a:rPr>
              <a:t>上。</a:t>
            </a:r>
            <a:endParaRPr lang="en-US" altLang="zh-CN" sz="2000" dirty="0">
              <a:latin typeface="宋体" panose="02010600030101010101" pitchFamily="2" charset="-122"/>
            </a:endParaRPr>
          </a:p>
          <a:p>
            <a:pPr lvl="1" algn="l" eaLnBrk="1" hangingPunct="1">
              <a:spcBef>
                <a:spcPct val="0"/>
              </a:spcBef>
              <a:spcAft>
                <a:spcPts val="600"/>
              </a:spcAft>
            </a:pPr>
            <a:r>
              <a:rPr lang="zh-CN" altLang="en-US" sz="2000" dirty="0">
                <a:solidFill>
                  <a:srgbClr val="3366FF"/>
                </a:solidFill>
                <a:latin typeface="Times New Roman" panose="02020603050405020304" pitchFamily="18" charset="0"/>
                <a:cs typeface="Times New Roman" panose="02020603050405020304" pitchFamily="18" charset="0"/>
              </a:rPr>
              <a:t>⑥经</a:t>
            </a:r>
            <a:r>
              <a:rPr lang="zh-CN" altLang="en-US" sz="2000" dirty="0">
                <a:latin typeface="Times New Roman" panose="02020603050405020304" pitchFamily="18" charset="0"/>
                <a:cs typeface="Times New Roman" panose="02020603050405020304" pitchFamily="18" charset="0"/>
              </a:rPr>
              <a:t>数据总线</a:t>
            </a:r>
            <a:r>
              <a:rPr lang="en-US" altLang="zh-CN" sz="2000" dirty="0">
                <a:solidFill>
                  <a:srgbClr val="3366FF"/>
                </a:solidFill>
                <a:latin typeface="Times New Roman" panose="02020603050405020304" pitchFamily="18" charset="0"/>
                <a:cs typeface="Times New Roman" panose="02020603050405020304" pitchFamily="18" charset="0"/>
              </a:rPr>
              <a:t>DB</a:t>
            </a:r>
            <a:r>
              <a:rPr lang="en-US" altLang="zh-CN" sz="2000" dirty="0">
                <a:latin typeface="Times New Roman" panose="02020603050405020304" pitchFamily="18" charset="0"/>
                <a:cs typeface="Times New Roman" panose="02020603050405020304" pitchFamily="18" charset="0"/>
              </a:rPr>
              <a:t>, CPU</a:t>
            </a:r>
            <a:r>
              <a:rPr lang="zh-CN" altLang="en-US" sz="2000" dirty="0">
                <a:latin typeface="Times New Roman" panose="02020603050405020304" pitchFamily="18" charset="0"/>
                <a:cs typeface="Times New Roman" panose="02020603050405020304" pitchFamily="18" charset="0"/>
              </a:rPr>
              <a:t>将</a:t>
            </a:r>
            <a:r>
              <a:rPr lang="zh-CN" altLang="en-US" sz="2000" dirty="0">
                <a:solidFill>
                  <a:srgbClr val="3366FF"/>
                </a:solidFill>
                <a:latin typeface="Times New Roman" panose="02020603050405020304" pitchFamily="18" charset="0"/>
                <a:cs typeface="Times New Roman" panose="02020603050405020304" pitchFamily="18" charset="0"/>
              </a:rPr>
              <a:t>读出内容</a:t>
            </a:r>
            <a:r>
              <a:rPr lang="en-US" altLang="zh-CN" sz="2000" dirty="0">
                <a:solidFill>
                  <a:srgbClr val="3366FF"/>
                </a:solidFill>
                <a:latin typeface="Times New Roman" panose="02020603050405020304" pitchFamily="18" charset="0"/>
                <a:cs typeface="Times New Roman" panose="02020603050405020304" pitchFamily="18" charset="0"/>
              </a:rPr>
              <a:t>B0H</a:t>
            </a:r>
            <a:r>
              <a:rPr lang="zh-CN" altLang="en-US" sz="2000" dirty="0">
                <a:solidFill>
                  <a:srgbClr val="3366FF"/>
                </a:solidFill>
                <a:latin typeface="Times New Roman" panose="02020603050405020304" pitchFamily="18" charset="0"/>
                <a:cs typeface="Times New Roman" panose="02020603050405020304" pitchFamily="18" charset="0"/>
              </a:rPr>
              <a:t>送</a:t>
            </a:r>
            <a:r>
              <a:rPr lang="zh-CN" altLang="en-US" sz="2000" dirty="0">
                <a:latin typeface="Times New Roman" panose="02020603050405020304" pitchFamily="18" charset="0"/>
                <a:cs typeface="Times New Roman" panose="02020603050405020304" pitchFamily="18" charset="0"/>
              </a:rPr>
              <a:t>数据寄存器</a:t>
            </a:r>
            <a:r>
              <a:rPr lang="en-US" altLang="zh-CN" sz="2000" dirty="0">
                <a:solidFill>
                  <a:srgbClr val="FF0000"/>
                </a:solidFill>
                <a:latin typeface="Times New Roman" panose="02020603050405020304" pitchFamily="18" charset="0"/>
                <a:cs typeface="Times New Roman" panose="02020603050405020304" pitchFamily="18" charset="0"/>
              </a:rPr>
              <a:t>DR</a:t>
            </a:r>
            <a:r>
              <a:rPr lang="zh-CN" altLang="en-US" sz="2000" dirty="0">
                <a:latin typeface="Times New Roman" panose="02020603050405020304" pitchFamily="18" charset="0"/>
                <a:cs typeface="Times New Roman" panose="02020603050405020304" pitchFamily="18" charset="0"/>
              </a:rPr>
              <a:t>。</a:t>
            </a:r>
          </a:p>
        </p:txBody>
      </p:sp>
      <p:graphicFrame>
        <p:nvGraphicFramePr>
          <p:cNvPr id="4" name="对象 3">
            <a:extLst>
              <a:ext uri="{FF2B5EF4-FFF2-40B4-BE49-F238E27FC236}">
                <a16:creationId xmlns:a16="http://schemas.microsoft.com/office/drawing/2014/main" id="{33A5E490-0298-443F-B2C3-F6E1ACE10F72}"/>
              </a:ext>
            </a:extLst>
          </p:cNvPr>
          <p:cNvGraphicFramePr>
            <a:graphicFrameLocks noChangeAspect="1"/>
          </p:cNvGraphicFramePr>
          <p:nvPr>
            <p:extLst>
              <p:ext uri="{D42A27DB-BD31-4B8C-83A1-F6EECF244321}">
                <p14:modId xmlns:p14="http://schemas.microsoft.com/office/powerpoint/2010/main" val="2952887072"/>
              </p:ext>
            </p:extLst>
          </p:nvPr>
        </p:nvGraphicFramePr>
        <p:xfrm>
          <a:off x="5798085" y="3062290"/>
          <a:ext cx="3345915" cy="2161736"/>
        </p:xfrm>
        <a:graphic>
          <a:graphicData uri="http://schemas.openxmlformats.org/presentationml/2006/ole">
            <mc:AlternateContent xmlns:mc="http://schemas.openxmlformats.org/markup-compatibility/2006">
              <mc:Choice xmlns:v="urn:schemas-microsoft-com:vml" Requires="v">
                <p:oleObj name="Visio" r:id="rId5" imgW="2558034" imgH="2031254" progId="Visio.Drawing.11">
                  <p:embed/>
                </p:oleObj>
              </mc:Choice>
              <mc:Fallback>
                <p:oleObj name="Visio" r:id="rId5" imgW="2558034" imgH="2031254" progId="Visio.Drawing.11">
                  <p:embed/>
                  <p:pic>
                    <p:nvPicPr>
                      <p:cNvPr id="4" name="对象 3">
                        <a:extLst>
                          <a:ext uri="{FF2B5EF4-FFF2-40B4-BE49-F238E27FC236}">
                            <a16:creationId xmlns:a16="http://schemas.microsoft.com/office/drawing/2014/main" id="{33A5E490-0298-443F-B2C3-F6E1ACE10F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8085" y="3062290"/>
                        <a:ext cx="3345915" cy="2161736"/>
                      </a:xfrm>
                      <a:prstGeom prst="rect">
                        <a:avLst/>
                      </a:prstGeom>
                      <a:solidFill>
                        <a:schemeClr val="bg1"/>
                      </a:solidFill>
                      <a:ln w="9525">
                        <a:solidFill>
                          <a:srgbClr val="FF00FF"/>
                        </a:solidFill>
                        <a:miter lim="800000"/>
                        <a:headEnd/>
                        <a:tailEnd/>
                      </a:ln>
                    </p:spPr>
                  </p:pic>
                </p:oleObj>
              </mc:Fallback>
            </mc:AlternateContent>
          </a:graphicData>
        </a:graphic>
      </p:graphicFrame>
      <p:sp>
        <p:nvSpPr>
          <p:cNvPr id="18" name="矩形 17">
            <a:extLst>
              <a:ext uri="{FF2B5EF4-FFF2-40B4-BE49-F238E27FC236}">
                <a16:creationId xmlns:a16="http://schemas.microsoft.com/office/drawing/2014/main" id="{C29BFBB0-150F-47D1-8FD2-D0303D3344DE}"/>
              </a:ext>
            </a:extLst>
          </p:cNvPr>
          <p:cNvSpPr>
            <a:spLocks noChangeArrowheads="1"/>
          </p:cNvSpPr>
          <p:nvPr/>
        </p:nvSpPr>
        <p:spPr bwMode="auto">
          <a:xfrm>
            <a:off x="6218238" y="2594828"/>
            <a:ext cx="11779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地址译码</a:t>
            </a:r>
          </a:p>
        </p:txBody>
      </p:sp>
      <p:sp>
        <p:nvSpPr>
          <p:cNvPr id="13" name="矩形 12">
            <a:extLst>
              <a:ext uri="{FF2B5EF4-FFF2-40B4-BE49-F238E27FC236}">
                <a16:creationId xmlns:a16="http://schemas.microsoft.com/office/drawing/2014/main" id="{A4E8F513-278E-4C47-AE07-604946BEA701}"/>
              </a:ext>
            </a:extLst>
          </p:cNvPr>
          <p:cNvSpPr>
            <a:spLocks noChangeArrowheads="1"/>
          </p:cNvSpPr>
          <p:nvPr/>
        </p:nvSpPr>
        <p:spPr bwMode="auto">
          <a:xfrm>
            <a:off x="5689601" y="2964160"/>
            <a:ext cx="1117600" cy="1982787"/>
          </a:xfrm>
          <a:prstGeom prst="rect">
            <a:avLst/>
          </a:prstGeom>
          <a:noFill/>
          <a:ln w="9525">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400" b="1"/>
          </a:p>
        </p:txBody>
      </p:sp>
      <p:sp>
        <p:nvSpPr>
          <p:cNvPr id="2" name="灯片编号占位符 1">
            <a:extLst>
              <a:ext uri="{FF2B5EF4-FFF2-40B4-BE49-F238E27FC236}">
                <a16:creationId xmlns:a16="http://schemas.microsoft.com/office/drawing/2014/main" id="{185B5274-D82C-4F88-B961-AC967FBAC9C7}"/>
              </a:ext>
            </a:extLst>
          </p:cNvPr>
          <p:cNvSpPr>
            <a:spLocks noGrp="1"/>
          </p:cNvSpPr>
          <p:nvPr>
            <p:ph type="sldNum" sz="quarter" idx="12"/>
          </p:nvPr>
        </p:nvSpPr>
        <p:spPr/>
        <p:txBody>
          <a:bodyPr/>
          <a:lstStyle/>
          <a:p>
            <a:fld id="{22E77DEE-32E4-4009-988B-F2758F7B8AC2}" type="slidenum">
              <a:rPr lang="zh-CN" altLang="en-US" smtClean="0"/>
              <a:t>11</a:t>
            </a:fld>
            <a:endParaRPr lang="zh-CN" alt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3" name="Rectangle 3">
            <a:extLst>
              <a:ext uri="{FF2B5EF4-FFF2-40B4-BE49-F238E27FC236}">
                <a16:creationId xmlns:a16="http://schemas.microsoft.com/office/drawing/2014/main" id="{9BB933DA-46DB-4507-B6FE-05E18522F1E2}"/>
              </a:ext>
            </a:extLst>
          </p:cNvPr>
          <p:cNvSpPr>
            <a:spLocks noGrp="1" noChangeArrowheads="1"/>
          </p:cNvSpPr>
          <p:nvPr>
            <p:ph type="body" idx="1"/>
          </p:nvPr>
        </p:nvSpPr>
        <p:spPr>
          <a:xfrm>
            <a:off x="417513" y="1049336"/>
            <a:ext cx="8926512" cy="511175"/>
          </a:xfrm>
        </p:spPr>
        <p:txBody>
          <a:bodyPr/>
          <a:lstStyle/>
          <a:p>
            <a:pPr marL="0" indent="0" eaLnBrk="1" hangingPunct="1">
              <a:buFontTx/>
              <a:buNone/>
            </a:pPr>
            <a:r>
              <a:rPr lang="en-GB" altLang="zh-CN" sz="2400" dirty="0">
                <a:solidFill>
                  <a:srgbClr val="FF00FF"/>
                </a:solidFill>
              </a:rPr>
              <a:t>SysCKO_S2  ~  SysCKO_S0</a:t>
            </a:r>
            <a:r>
              <a:rPr lang="zh-CN" altLang="zh-CN" sz="2400" dirty="0"/>
              <a:t>用于设定系统时钟对外分频输出控制</a:t>
            </a:r>
            <a:r>
              <a:rPr lang="zh-CN" altLang="en-US" sz="2400" dirty="0"/>
              <a:t>：</a:t>
            </a:r>
            <a:endParaRPr lang="zh-CN" altLang="zh-CN" sz="2400" dirty="0"/>
          </a:p>
        </p:txBody>
      </p:sp>
      <p:graphicFrame>
        <p:nvGraphicFramePr>
          <p:cNvPr id="3" name="表格 2">
            <a:extLst>
              <a:ext uri="{FF2B5EF4-FFF2-40B4-BE49-F238E27FC236}">
                <a16:creationId xmlns:a16="http://schemas.microsoft.com/office/drawing/2014/main" id="{EF37E5BD-A32E-453A-BB7D-55497972375D}"/>
              </a:ext>
            </a:extLst>
          </p:cNvPr>
          <p:cNvGraphicFramePr>
            <a:graphicFrameLocks noGrp="1"/>
          </p:cNvGraphicFramePr>
          <p:nvPr/>
        </p:nvGraphicFramePr>
        <p:xfrm>
          <a:off x="217488" y="1846263"/>
          <a:ext cx="8731251" cy="3706813"/>
        </p:xfrm>
        <a:graphic>
          <a:graphicData uri="http://schemas.openxmlformats.org/drawingml/2006/table">
            <a:tbl>
              <a:tblPr/>
              <a:tblGrid>
                <a:gridCol w="1567245">
                  <a:extLst>
                    <a:ext uri="{9D8B030D-6E8A-4147-A177-3AD203B41FA5}">
                      <a16:colId xmlns:a16="http://schemas.microsoft.com/office/drawing/2014/main" val="20000"/>
                    </a:ext>
                  </a:extLst>
                </a:gridCol>
                <a:gridCol w="1581266">
                  <a:extLst>
                    <a:ext uri="{9D8B030D-6E8A-4147-A177-3AD203B41FA5}">
                      <a16:colId xmlns:a16="http://schemas.microsoft.com/office/drawing/2014/main" val="20001"/>
                    </a:ext>
                  </a:extLst>
                </a:gridCol>
                <a:gridCol w="1595015">
                  <a:extLst>
                    <a:ext uri="{9D8B030D-6E8A-4147-A177-3AD203B41FA5}">
                      <a16:colId xmlns:a16="http://schemas.microsoft.com/office/drawing/2014/main" val="20002"/>
                    </a:ext>
                  </a:extLst>
                </a:gridCol>
                <a:gridCol w="3987725">
                  <a:extLst>
                    <a:ext uri="{9D8B030D-6E8A-4147-A177-3AD203B41FA5}">
                      <a16:colId xmlns:a16="http://schemas.microsoft.com/office/drawing/2014/main" val="20003"/>
                    </a:ext>
                  </a:extLst>
                </a:gridCol>
              </a:tblGrid>
              <a:tr h="414865">
                <a:tc>
                  <a:txBody>
                    <a:bodyPr/>
                    <a:lstStyle/>
                    <a:p>
                      <a:pPr algn="ctr">
                        <a:spcAft>
                          <a:spcPts val="0"/>
                        </a:spcAft>
                      </a:pPr>
                      <a:r>
                        <a:rPr lang="en-GB" sz="2200" b="1" kern="1050" dirty="0">
                          <a:solidFill>
                            <a:srgbClr val="3333FF"/>
                          </a:solidFill>
                          <a:latin typeface="Times New Roman"/>
                          <a:ea typeface="宋体"/>
                          <a:cs typeface="Times New Roman"/>
                        </a:rPr>
                        <a:t>SysCKO_S2</a:t>
                      </a:r>
                      <a:endParaRPr lang="zh-CN" sz="2200" b="1" kern="1050" dirty="0">
                        <a:solidFill>
                          <a:srgbClr val="3333FF"/>
                        </a:solidFill>
                        <a:latin typeface="Times New Roman"/>
                        <a:ea typeface="宋体"/>
                        <a:cs typeface="Times New Roman"/>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200" b="1" kern="1050" dirty="0">
                          <a:solidFill>
                            <a:srgbClr val="3333FF"/>
                          </a:solidFill>
                          <a:latin typeface="Times New Roman"/>
                          <a:ea typeface="宋体"/>
                          <a:cs typeface="Times New Roman"/>
                        </a:rPr>
                        <a:t>SysCKO_S1</a:t>
                      </a:r>
                      <a:endParaRPr lang="zh-CN" sz="2200" b="1" kern="1050" dirty="0">
                        <a:solidFill>
                          <a:srgbClr val="3333FF"/>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200" b="1" kern="1050" dirty="0">
                          <a:solidFill>
                            <a:srgbClr val="3333FF"/>
                          </a:solidFill>
                          <a:latin typeface="Times New Roman"/>
                          <a:ea typeface="宋体"/>
                          <a:cs typeface="Times New Roman"/>
                        </a:rPr>
                        <a:t>SysCKO_S0</a:t>
                      </a:r>
                      <a:endParaRPr lang="zh-CN" sz="2200" b="1" kern="1050" dirty="0">
                        <a:solidFill>
                          <a:srgbClr val="3333FF"/>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b="1" kern="1050" dirty="0">
                          <a:solidFill>
                            <a:srgbClr val="FF0000"/>
                          </a:solidFill>
                          <a:latin typeface="Times New Roman"/>
                          <a:ea typeface="宋体"/>
                          <a:cs typeface="Times New Roman"/>
                        </a:rPr>
                        <a:t>系统时钟分频</a:t>
                      </a:r>
                      <a:r>
                        <a:rPr lang="zh-CN" sz="2400" b="1" kern="1050" dirty="0">
                          <a:latin typeface="Times New Roman"/>
                          <a:ea typeface="宋体"/>
                          <a:cs typeface="Times New Roman"/>
                        </a:rPr>
                        <a:t>及</a:t>
                      </a:r>
                      <a:r>
                        <a:rPr lang="zh-CN" sz="2400" b="1" kern="1050" dirty="0">
                          <a:solidFill>
                            <a:srgbClr val="FF00FF"/>
                          </a:solidFill>
                          <a:latin typeface="Times New Roman"/>
                          <a:ea typeface="宋体"/>
                          <a:cs typeface="Times New Roman"/>
                        </a:rPr>
                        <a:t>对外输出控制</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65772">
                <a:tc>
                  <a:txBody>
                    <a:bodyPr/>
                    <a:lstStyle/>
                    <a:p>
                      <a:pPr algn="ctr">
                        <a:spcAft>
                          <a:spcPts val="0"/>
                        </a:spcAft>
                      </a:pPr>
                      <a:r>
                        <a:rPr lang="en-GB" sz="2400" b="1" kern="1050">
                          <a:latin typeface="Times New Roman"/>
                          <a:ea typeface="宋体"/>
                          <a:cs typeface="Times New Roman"/>
                        </a:rPr>
                        <a:t>0</a:t>
                      </a:r>
                      <a:endParaRPr lang="zh-CN" sz="2400" b="1" kern="1050">
                        <a:latin typeface="Times New Roman"/>
                        <a:ea typeface="宋体"/>
                        <a:cs typeface="Times New Roman"/>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400" b="1" kern="1050">
                          <a:latin typeface="Times New Roman"/>
                          <a:ea typeface="宋体"/>
                          <a:cs typeface="Times New Roman"/>
                        </a:rPr>
                        <a:t>0</a:t>
                      </a:r>
                      <a:endParaRPr lang="zh-CN" sz="2400" b="1" kern="105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400" b="1" kern="1050">
                          <a:latin typeface="Times New Roman"/>
                          <a:ea typeface="宋体"/>
                          <a:cs typeface="Times New Roman"/>
                        </a:rPr>
                        <a:t>0</a:t>
                      </a:r>
                      <a:endParaRPr lang="zh-CN" sz="2400" b="1" kern="105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400" b="1" kern="1050" dirty="0">
                          <a:latin typeface="Times New Roman"/>
                          <a:ea typeface="宋体"/>
                          <a:cs typeface="Times New Roman"/>
                        </a:rPr>
                        <a:t>系统时钟</a:t>
                      </a:r>
                      <a:r>
                        <a:rPr lang="zh-CN" sz="2400" b="1" kern="1050" dirty="0">
                          <a:solidFill>
                            <a:srgbClr val="0000FF"/>
                          </a:solidFill>
                          <a:latin typeface="Times New Roman"/>
                          <a:ea typeface="宋体"/>
                          <a:cs typeface="Times New Roman"/>
                        </a:rPr>
                        <a:t>不对外输出时钟</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31544">
                <a:tc>
                  <a:txBody>
                    <a:bodyPr/>
                    <a:lstStyle/>
                    <a:p>
                      <a:pPr algn="ctr">
                        <a:spcAft>
                          <a:spcPts val="0"/>
                        </a:spcAft>
                      </a:pPr>
                      <a:r>
                        <a:rPr lang="en-GB" sz="2400" b="1" kern="1050">
                          <a:latin typeface="Times New Roman"/>
                          <a:ea typeface="宋体"/>
                          <a:cs typeface="Times New Roman"/>
                        </a:rPr>
                        <a:t>0</a:t>
                      </a:r>
                      <a:endParaRPr lang="zh-CN" sz="2400" b="1" kern="1050">
                        <a:latin typeface="Times New Roman"/>
                        <a:ea typeface="宋体"/>
                        <a:cs typeface="Times New Roman"/>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400" b="1" kern="1050">
                          <a:latin typeface="Times New Roman"/>
                          <a:ea typeface="宋体"/>
                          <a:cs typeface="Times New Roman"/>
                        </a:rPr>
                        <a:t>0</a:t>
                      </a:r>
                      <a:endParaRPr lang="zh-CN" sz="2400" b="1" kern="105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400" b="1" kern="1050">
                          <a:latin typeface="Times New Roman"/>
                          <a:ea typeface="宋体"/>
                          <a:cs typeface="Times New Roman"/>
                        </a:rPr>
                        <a:t>1</a:t>
                      </a:r>
                      <a:endParaRPr lang="zh-CN" sz="2400" b="1" kern="105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400" b="1" kern="1050" dirty="0">
                          <a:latin typeface="Times New Roman"/>
                          <a:ea typeface="宋体"/>
                          <a:cs typeface="Times New Roman"/>
                        </a:rPr>
                        <a:t>系统时钟对外输出时钟，</a:t>
                      </a:r>
                      <a:r>
                        <a:rPr lang="zh-CN" sz="2400" b="1" kern="1050" dirty="0">
                          <a:solidFill>
                            <a:srgbClr val="0000FF"/>
                          </a:solidFill>
                          <a:latin typeface="Times New Roman"/>
                          <a:ea typeface="宋体"/>
                          <a:cs typeface="Times New Roman"/>
                        </a:rPr>
                        <a:t>输出时钟频率</a:t>
                      </a:r>
                      <a:r>
                        <a:rPr lang="en-GB" sz="2400" b="1" kern="1050" dirty="0">
                          <a:solidFill>
                            <a:srgbClr val="0000FF"/>
                          </a:solidFill>
                          <a:latin typeface="Times New Roman"/>
                          <a:ea typeface="宋体"/>
                          <a:cs typeface="Times New Roman"/>
                        </a:rPr>
                        <a:t>=</a:t>
                      </a:r>
                      <a:r>
                        <a:rPr lang="zh-CN" sz="2400" b="1" kern="1050" dirty="0">
                          <a:solidFill>
                            <a:srgbClr val="0000FF"/>
                          </a:solidFill>
                          <a:latin typeface="Times New Roman"/>
                          <a:ea typeface="宋体"/>
                          <a:cs typeface="Times New Roman"/>
                        </a:rPr>
                        <a:t>系统时钟频率</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31544">
                <a:tc>
                  <a:txBody>
                    <a:bodyPr/>
                    <a:lstStyle/>
                    <a:p>
                      <a:pPr algn="ctr">
                        <a:spcAft>
                          <a:spcPts val="0"/>
                        </a:spcAft>
                      </a:pPr>
                      <a:r>
                        <a:rPr lang="en-GB" sz="2400" b="1" kern="1050">
                          <a:latin typeface="Times New Roman"/>
                          <a:ea typeface="宋体"/>
                          <a:cs typeface="Times New Roman"/>
                        </a:rPr>
                        <a:t>0</a:t>
                      </a:r>
                      <a:endParaRPr lang="zh-CN" sz="2400" b="1" kern="1050">
                        <a:latin typeface="Times New Roman"/>
                        <a:ea typeface="宋体"/>
                        <a:cs typeface="Times New Roman"/>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400" b="1" kern="1050">
                          <a:latin typeface="Times New Roman"/>
                          <a:ea typeface="宋体"/>
                          <a:cs typeface="Times New Roman"/>
                        </a:rPr>
                        <a:t>1</a:t>
                      </a:r>
                      <a:endParaRPr lang="zh-CN" sz="2400" b="1" kern="105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400" b="1" kern="1050">
                          <a:latin typeface="Times New Roman"/>
                          <a:ea typeface="宋体"/>
                          <a:cs typeface="Times New Roman"/>
                        </a:rPr>
                        <a:t>0</a:t>
                      </a:r>
                      <a:endParaRPr lang="zh-CN" sz="2400" b="1" kern="105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400" b="1" kern="1050" dirty="0">
                          <a:latin typeface="Times New Roman"/>
                          <a:ea typeface="宋体"/>
                          <a:cs typeface="Times New Roman"/>
                        </a:rPr>
                        <a:t>系统时钟对外输出时钟，</a:t>
                      </a:r>
                      <a:r>
                        <a:rPr lang="zh-CN" sz="2400" b="1" kern="1050" dirty="0">
                          <a:solidFill>
                            <a:srgbClr val="0000FF"/>
                          </a:solidFill>
                          <a:latin typeface="Times New Roman"/>
                          <a:ea typeface="宋体"/>
                          <a:cs typeface="Times New Roman"/>
                        </a:rPr>
                        <a:t>输出时钟频率</a:t>
                      </a:r>
                      <a:r>
                        <a:rPr lang="en-GB" sz="2400" b="1" kern="1050" dirty="0">
                          <a:solidFill>
                            <a:srgbClr val="0000FF"/>
                          </a:solidFill>
                          <a:latin typeface="Times New Roman"/>
                          <a:ea typeface="宋体"/>
                          <a:cs typeface="Times New Roman"/>
                        </a:rPr>
                        <a:t>=</a:t>
                      </a:r>
                      <a:r>
                        <a:rPr lang="zh-CN" sz="2400" b="1" kern="1050" dirty="0">
                          <a:solidFill>
                            <a:srgbClr val="0000FF"/>
                          </a:solidFill>
                          <a:latin typeface="Times New Roman"/>
                          <a:ea typeface="宋体"/>
                          <a:cs typeface="Times New Roman"/>
                        </a:rPr>
                        <a:t>系统时钟频率</a:t>
                      </a:r>
                      <a:r>
                        <a:rPr lang="en-GB" sz="2400" b="1" kern="1050" dirty="0">
                          <a:solidFill>
                            <a:srgbClr val="FF0000"/>
                          </a:solidFill>
                          <a:latin typeface="Times New Roman"/>
                          <a:ea typeface="宋体"/>
                          <a:cs typeface="Times New Roman"/>
                        </a:rPr>
                        <a:t>/2</a:t>
                      </a:r>
                      <a:endParaRPr lang="zh-CN" sz="2400" b="1" kern="1050" dirty="0">
                        <a:solidFill>
                          <a:srgbClr val="FF0000"/>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731544">
                <a:tc>
                  <a:txBody>
                    <a:bodyPr/>
                    <a:lstStyle/>
                    <a:p>
                      <a:pPr algn="ctr">
                        <a:spcAft>
                          <a:spcPts val="0"/>
                        </a:spcAft>
                      </a:pPr>
                      <a:r>
                        <a:rPr lang="en-GB" sz="2400" b="1" kern="1050">
                          <a:latin typeface="Times New Roman"/>
                          <a:ea typeface="宋体"/>
                          <a:cs typeface="Times New Roman"/>
                        </a:rPr>
                        <a:t>0</a:t>
                      </a:r>
                      <a:endParaRPr lang="zh-CN" sz="2400" b="1" kern="1050">
                        <a:latin typeface="Times New Roman"/>
                        <a:ea typeface="宋体"/>
                        <a:cs typeface="Times New Roman"/>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400" b="1" kern="1050">
                          <a:latin typeface="Times New Roman"/>
                          <a:ea typeface="宋体"/>
                          <a:cs typeface="Times New Roman"/>
                        </a:rPr>
                        <a:t>1</a:t>
                      </a:r>
                      <a:endParaRPr lang="zh-CN" sz="2400" b="1" kern="105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400" b="1" kern="1050">
                          <a:latin typeface="Times New Roman"/>
                          <a:ea typeface="宋体"/>
                          <a:cs typeface="Times New Roman"/>
                        </a:rPr>
                        <a:t>1</a:t>
                      </a:r>
                      <a:endParaRPr lang="zh-CN" sz="2400" b="1" kern="105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400" b="1" kern="1050" dirty="0">
                          <a:latin typeface="Times New Roman"/>
                          <a:ea typeface="宋体"/>
                          <a:cs typeface="Times New Roman"/>
                        </a:rPr>
                        <a:t>系统时钟对外输出时钟，</a:t>
                      </a:r>
                      <a:r>
                        <a:rPr lang="zh-CN" sz="2400" b="1" kern="1050" dirty="0">
                          <a:solidFill>
                            <a:srgbClr val="0000FF"/>
                          </a:solidFill>
                          <a:latin typeface="Times New Roman"/>
                          <a:ea typeface="宋体"/>
                          <a:cs typeface="Times New Roman"/>
                        </a:rPr>
                        <a:t>输出时钟频率</a:t>
                      </a:r>
                      <a:r>
                        <a:rPr lang="en-GB" sz="2400" b="1" kern="1050" dirty="0">
                          <a:solidFill>
                            <a:srgbClr val="0000FF"/>
                          </a:solidFill>
                          <a:latin typeface="Times New Roman"/>
                          <a:ea typeface="宋体"/>
                          <a:cs typeface="Times New Roman"/>
                        </a:rPr>
                        <a:t>=</a:t>
                      </a:r>
                      <a:r>
                        <a:rPr lang="zh-CN" sz="2400" b="1" kern="1050" dirty="0">
                          <a:solidFill>
                            <a:srgbClr val="0000FF"/>
                          </a:solidFill>
                          <a:latin typeface="Times New Roman"/>
                          <a:ea typeface="宋体"/>
                          <a:cs typeface="Times New Roman"/>
                        </a:rPr>
                        <a:t>系统时钟频率</a:t>
                      </a:r>
                      <a:r>
                        <a:rPr lang="en-GB" sz="2400" b="1" kern="1050" dirty="0">
                          <a:solidFill>
                            <a:srgbClr val="FF0000"/>
                          </a:solidFill>
                          <a:latin typeface="Times New Roman"/>
                          <a:ea typeface="宋体"/>
                          <a:cs typeface="Times New Roman"/>
                        </a:rPr>
                        <a:t>/4</a:t>
                      </a:r>
                      <a:endParaRPr lang="zh-CN" sz="2400" b="1" kern="1050" dirty="0">
                        <a:solidFill>
                          <a:srgbClr val="FF0000"/>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731544">
                <a:tc>
                  <a:txBody>
                    <a:bodyPr/>
                    <a:lstStyle/>
                    <a:p>
                      <a:pPr algn="ctr">
                        <a:spcAft>
                          <a:spcPts val="0"/>
                        </a:spcAft>
                      </a:pPr>
                      <a:r>
                        <a:rPr lang="en-GB" sz="2400" b="1" kern="1050" dirty="0">
                          <a:latin typeface="Times New Roman"/>
                          <a:ea typeface="宋体"/>
                          <a:cs typeface="Times New Roman"/>
                        </a:rPr>
                        <a:t>1</a:t>
                      </a:r>
                      <a:endParaRPr lang="zh-CN" sz="2400" b="1" kern="1050" dirty="0">
                        <a:latin typeface="Times New Roman"/>
                        <a:ea typeface="宋体"/>
                        <a:cs typeface="Times New Roman"/>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400" b="1" kern="1050">
                          <a:latin typeface="Times New Roman"/>
                          <a:ea typeface="宋体"/>
                          <a:cs typeface="Times New Roman"/>
                        </a:rPr>
                        <a:t>0</a:t>
                      </a:r>
                      <a:endParaRPr lang="zh-CN" sz="2400" b="1" kern="105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400" b="1" kern="1050">
                          <a:latin typeface="Times New Roman"/>
                          <a:ea typeface="宋体"/>
                          <a:cs typeface="Times New Roman"/>
                        </a:rPr>
                        <a:t>0</a:t>
                      </a:r>
                      <a:endParaRPr lang="zh-CN" sz="2400" b="1" kern="105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400" b="1" kern="1050" dirty="0">
                          <a:latin typeface="Times New Roman"/>
                          <a:ea typeface="宋体"/>
                          <a:cs typeface="Times New Roman"/>
                        </a:rPr>
                        <a:t>系统时钟对外输出时钟，</a:t>
                      </a:r>
                      <a:r>
                        <a:rPr lang="zh-CN" sz="2400" b="1" kern="1050" dirty="0">
                          <a:solidFill>
                            <a:srgbClr val="0000FF"/>
                          </a:solidFill>
                          <a:latin typeface="Times New Roman"/>
                          <a:ea typeface="宋体"/>
                          <a:cs typeface="Times New Roman"/>
                        </a:rPr>
                        <a:t>输出时钟频率</a:t>
                      </a:r>
                      <a:r>
                        <a:rPr lang="en-GB" sz="2400" b="1" kern="1050" dirty="0">
                          <a:solidFill>
                            <a:srgbClr val="0000FF"/>
                          </a:solidFill>
                          <a:latin typeface="Times New Roman"/>
                          <a:ea typeface="宋体"/>
                          <a:cs typeface="Times New Roman"/>
                        </a:rPr>
                        <a:t>=</a:t>
                      </a:r>
                      <a:r>
                        <a:rPr lang="zh-CN" sz="2400" b="1" kern="1050" dirty="0">
                          <a:solidFill>
                            <a:srgbClr val="0000FF"/>
                          </a:solidFill>
                          <a:latin typeface="Times New Roman"/>
                          <a:ea typeface="宋体"/>
                          <a:cs typeface="Times New Roman"/>
                        </a:rPr>
                        <a:t>系统时钟频率</a:t>
                      </a:r>
                      <a:r>
                        <a:rPr lang="en-GB" sz="2400" b="1" kern="1050" dirty="0">
                          <a:solidFill>
                            <a:srgbClr val="FF0000"/>
                          </a:solidFill>
                          <a:latin typeface="Times New Roman"/>
                          <a:ea typeface="宋体"/>
                          <a:cs typeface="Times New Roman"/>
                        </a:rPr>
                        <a:t>/16</a:t>
                      </a:r>
                      <a:endParaRPr lang="zh-CN" sz="2400" b="1" kern="1050" dirty="0">
                        <a:solidFill>
                          <a:srgbClr val="FF0000"/>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4" name="灯片编号占位符 3">
            <a:extLst>
              <a:ext uri="{FF2B5EF4-FFF2-40B4-BE49-F238E27FC236}">
                <a16:creationId xmlns:a16="http://schemas.microsoft.com/office/drawing/2014/main" id="{2DCCC64C-807F-4C02-BF29-B8D34CFB7EEE}"/>
              </a:ext>
            </a:extLst>
          </p:cNvPr>
          <p:cNvSpPr>
            <a:spLocks noGrp="1"/>
          </p:cNvSpPr>
          <p:nvPr>
            <p:ph type="sldNum" sz="quarter" idx="10"/>
          </p:nvPr>
        </p:nvSpPr>
        <p:spPr/>
        <p:txBody>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a:fld id="{1E549BF5-EEB1-460A-A0D1-32273B483FE7}" type="slidenum">
              <a:rPr lang="en-US" altLang="zh-CN">
                <a:latin typeface="Arial" panose="020B0604020202020204" pitchFamily="34" charset="0"/>
              </a:rPr>
              <a:pPr algn="l"/>
              <a:t>110</a:t>
            </a:fld>
            <a:endParaRPr lang="en-US" altLang="zh-CN">
              <a:latin typeface="Arial" panose="020B0604020202020204" pitchFamily="34" charset="0"/>
            </a:endParaRPr>
          </a:p>
        </p:txBody>
      </p:sp>
      <p:sp>
        <p:nvSpPr>
          <p:cNvPr id="139303" name="标题 1">
            <a:extLst>
              <a:ext uri="{FF2B5EF4-FFF2-40B4-BE49-F238E27FC236}">
                <a16:creationId xmlns:a16="http://schemas.microsoft.com/office/drawing/2014/main" id="{993CB113-FF93-4A8D-9CAA-4F63FA7EA241}"/>
              </a:ext>
            </a:extLst>
          </p:cNvPr>
          <p:cNvSpPr>
            <a:spLocks noGrp="1" noChangeArrowheads="1"/>
          </p:cNvSpPr>
          <p:nvPr>
            <p:ph type="title"/>
          </p:nvPr>
        </p:nvSpPr>
        <p:spPr>
          <a:xfrm>
            <a:off x="301625" y="211138"/>
            <a:ext cx="8229600" cy="650875"/>
          </a:xfrm>
        </p:spPr>
        <p:txBody>
          <a:bodyPr>
            <a:normAutofit fontScale="90000"/>
          </a:bodyPr>
          <a:lstStyle/>
          <a:p>
            <a:pPr eaLnBrk="1" hangingPunct="1"/>
            <a:r>
              <a:rPr lang="en-US" altLang="zh-CN">
                <a:solidFill>
                  <a:srgbClr val="C00000"/>
                </a:solidFill>
                <a:latin typeface="Times New Roman" panose="02020603050405020304" pitchFamily="18" charset="0"/>
                <a:cs typeface="Times New Roman" panose="02020603050405020304" pitchFamily="18" charset="0"/>
              </a:rPr>
              <a:t>3.   I/O</a:t>
            </a:r>
            <a:r>
              <a:rPr lang="zh-CN" altLang="en-US">
                <a:solidFill>
                  <a:srgbClr val="C00000"/>
                </a:solidFill>
                <a:latin typeface="Times New Roman" panose="02020603050405020304" pitchFamily="18" charset="0"/>
                <a:cs typeface="Times New Roman" panose="02020603050405020304" pitchFamily="18" charset="0"/>
              </a:rPr>
              <a:t>口的复用功能</a:t>
            </a:r>
            <a:endParaRPr lang="zh-CN" altLang="en-US">
              <a:solidFill>
                <a:srgbClr val="FF0000"/>
              </a:solidFill>
            </a:endParaRPr>
          </a:p>
        </p:txBody>
      </p:sp>
      <p:sp>
        <p:nvSpPr>
          <p:cNvPr id="6" name="Rectangle 3">
            <a:extLst>
              <a:ext uri="{FF2B5EF4-FFF2-40B4-BE49-F238E27FC236}">
                <a16:creationId xmlns:a16="http://schemas.microsoft.com/office/drawing/2014/main" id="{1948B78E-5BF3-487D-900E-DBCD65C4D32A}"/>
              </a:ext>
            </a:extLst>
          </p:cNvPr>
          <p:cNvSpPr txBox="1">
            <a:spLocks noChangeArrowheads="1"/>
          </p:cNvSpPr>
          <p:nvPr/>
        </p:nvSpPr>
        <p:spPr bwMode="auto">
          <a:xfrm>
            <a:off x="285750" y="1362075"/>
            <a:ext cx="8731250"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fontAlgn="base">
              <a:lnSpc>
                <a:spcPct val="114000"/>
              </a:lnSpc>
              <a:spcBef>
                <a:spcPct val="20000"/>
              </a:spcBef>
              <a:spcAft>
                <a:spcPts val="600"/>
              </a:spcAft>
              <a:buBlip>
                <a:blip r:embed="rId2"/>
              </a:buBlip>
              <a:defRPr sz="2800" b="1">
                <a:solidFill>
                  <a:schemeClr val="accent2"/>
                </a:solidFill>
                <a:latin typeface="Times New Roman" panose="02020603050405020304" pitchFamily="18" charset="0"/>
                <a:ea typeface="+mj-ea"/>
                <a:cs typeface="Times New Roman" panose="02020603050405020304" pitchFamily="18" charset="0"/>
              </a:defRPr>
            </a:lvl1pPr>
            <a:lvl2pPr marL="742950" indent="-285750" algn="just" rtl="0" fontAlgn="base">
              <a:spcBef>
                <a:spcPct val="20000"/>
              </a:spcBef>
              <a:spcAft>
                <a:spcPct val="0"/>
              </a:spcAft>
              <a:buBlip>
                <a:blip r:embed="rId3"/>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eaLnBrk="1" hangingPunct="1">
              <a:buFontTx/>
              <a:buNone/>
              <a:defRPr/>
            </a:pPr>
            <a:r>
              <a:rPr lang="zh-CN" altLang="zh-CN" sz="2400" kern="0" dirty="0">
                <a:solidFill>
                  <a:srgbClr val="C00000"/>
                </a:solidFill>
              </a:rPr>
              <a:t>表</a:t>
            </a:r>
            <a:r>
              <a:rPr lang="en-US" altLang="zh-CN" sz="2400" kern="0" dirty="0">
                <a:solidFill>
                  <a:srgbClr val="C00000"/>
                </a:solidFill>
              </a:rPr>
              <a:t>3-13   </a:t>
            </a:r>
            <a:r>
              <a:rPr lang="zh-CN" altLang="zh-CN" sz="2400" kern="0" dirty="0">
                <a:solidFill>
                  <a:srgbClr val="FF0000"/>
                </a:solidFill>
              </a:rPr>
              <a:t>系统时钟</a:t>
            </a:r>
            <a:r>
              <a:rPr lang="en-US" altLang="zh-CN" sz="2400" dirty="0">
                <a:solidFill>
                  <a:srgbClr val="FF0000"/>
                </a:solidFill>
              </a:rPr>
              <a:t>SYSCLK</a:t>
            </a:r>
            <a:r>
              <a:rPr lang="zh-CN" altLang="zh-CN" sz="2400" kern="0" dirty="0">
                <a:solidFill>
                  <a:srgbClr val="FF0000"/>
                </a:solidFill>
              </a:rPr>
              <a:t>分频</a:t>
            </a:r>
            <a:r>
              <a:rPr lang="zh-CN" altLang="zh-CN" sz="2400" kern="0" dirty="0">
                <a:solidFill>
                  <a:srgbClr val="C00000"/>
                </a:solidFill>
              </a:rPr>
              <a:t>及</a:t>
            </a:r>
            <a:r>
              <a:rPr lang="zh-CN" altLang="zh-CN" sz="2400" kern="0" dirty="0">
                <a:solidFill>
                  <a:srgbClr val="FF00FF"/>
                </a:solidFill>
              </a:rPr>
              <a:t>对外时钟输出</a:t>
            </a:r>
            <a:r>
              <a:rPr lang="en-US" altLang="zh-CN" sz="2400" dirty="0">
                <a:solidFill>
                  <a:srgbClr val="3333FF"/>
                </a:solidFill>
                <a:hlinkClick r:id="rId4" action="ppaction://hlinksldjump"/>
              </a:rPr>
              <a:t>SYSCLKO</a:t>
            </a:r>
            <a:r>
              <a:rPr lang="zh-CN" altLang="zh-CN" sz="2400" kern="0" dirty="0">
                <a:solidFill>
                  <a:srgbClr val="FF00FF"/>
                </a:solidFill>
              </a:rPr>
              <a:t>控制</a:t>
            </a:r>
          </a:p>
        </p:txBody>
      </p:sp>
      <p:graphicFrame>
        <p:nvGraphicFramePr>
          <p:cNvPr id="10" name="Group 122">
            <a:extLst>
              <a:ext uri="{FF2B5EF4-FFF2-40B4-BE49-F238E27FC236}">
                <a16:creationId xmlns:a16="http://schemas.microsoft.com/office/drawing/2014/main" id="{0E1528D4-1555-4088-81C6-E199E73C5BE1}"/>
              </a:ext>
            </a:extLst>
          </p:cNvPr>
          <p:cNvGraphicFramePr>
            <a:graphicFrameLocks noGrp="1"/>
          </p:cNvGraphicFramePr>
          <p:nvPr/>
        </p:nvGraphicFramePr>
        <p:xfrm>
          <a:off x="204788" y="6137275"/>
          <a:ext cx="8815388" cy="492252"/>
        </p:xfrm>
        <a:graphic>
          <a:graphicData uri="http://schemas.openxmlformats.org/drawingml/2006/table">
            <a:tbl>
              <a:tblPr/>
              <a:tblGrid>
                <a:gridCol w="1400260">
                  <a:extLst>
                    <a:ext uri="{9D8B030D-6E8A-4147-A177-3AD203B41FA5}">
                      <a16:colId xmlns:a16="http://schemas.microsoft.com/office/drawing/2014/main" val="20000"/>
                    </a:ext>
                  </a:extLst>
                </a:gridCol>
                <a:gridCol w="389872">
                  <a:extLst>
                    <a:ext uri="{9D8B030D-6E8A-4147-A177-3AD203B41FA5}">
                      <a16:colId xmlns:a16="http://schemas.microsoft.com/office/drawing/2014/main" val="20001"/>
                    </a:ext>
                  </a:extLst>
                </a:gridCol>
                <a:gridCol w="610892">
                  <a:extLst>
                    <a:ext uri="{9D8B030D-6E8A-4147-A177-3AD203B41FA5}">
                      <a16:colId xmlns:a16="http://schemas.microsoft.com/office/drawing/2014/main" val="20002"/>
                    </a:ext>
                  </a:extLst>
                </a:gridCol>
                <a:gridCol w="555357">
                  <a:extLst>
                    <a:ext uri="{9D8B030D-6E8A-4147-A177-3AD203B41FA5}">
                      <a16:colId xmlns:a16="http://schemas.microsoft.com/office/drawing/2014/main" val="20003"/>
                    </a:ext>
                  </a:extLst>
                </a:gridCol>
                <a:gridCol w="610892">
                  <a:extLst>
                    <a:ext uri="{9D8B030D-6E8A-4147-A177-3AD203B41FA5}">
                      <a16:colId xmlns:a16="http://schemas.microsoft.com/office/drawing/2014/main" val="20004"/>
                    </a:ext>
                  </a:extLst>
                </a:gridCol>
                <a:gridCol w="1610532">
                  <a:extLst>
                    <a:ext uri="{9D8B030D-6E8A-4147-A177-3AD203B41FA5}">
                      <a16:colId xmlns:a16="http://schemas.microsoft.com/office/drawing/2014/main" val="20005"/>
                    </a:ext>
                  </a:extLst>
                </a:gridCol>
                <a:gridCol w="1235667">
                  <a:extLst>
                    <a:ext uri="{9D8B030D-6E8A-4147-A177-3AD203B41FA5}">
                      <a16:colId xmlns:a16="http://schemas.microsoft.com/office/drawing/2014/main" val="20006"/>
                    </a:ext>
                  </a:extLst>
                </a:gridCol>
                <a:gridCol w="1235647">
                  <a:extLst>
                    <a:ext uri="{9D8B030D-6E8A-4147-A177-3AD203B41FA5}">
                      <a16:colId xmlns:a16="http://schemas.microsoft.com/office/drawing/2014/main" val="20007"/>
                    </a:ext>
                  </a:extLst>
                </a:gridCol>
                <a:gridCol w="1166269">
                  <a:extLst>
                    <a:ext uri="{9D8B030D-6E8A-4147-A177-3AD203B41FA5}">
                      <a16:colId xmlns:a16="http://schemas.microsoft.com/office/drawing/2014/main" val="20008"/>
                    </a:ext>
                  </a:extLst>
                </a:gridCol>
              </a:tblGrid>
              <a:tr h="233112">
                <a:tc rowSpan="2">
                  <a:txBody>
                    <a:bodyPr/>
                    <a:lstStyle>
                      <a:lvl1pPr algn="just">
                        <a:spcBef>
                          <a:spcPct val="20000"/>
                        </a:spcBef>
                        <a:defRPr sz="2600" b="1">
                          <a:solidFill>
                            <a:schemeClr val="accent2"/>
                          </a:solidFill>
                          <a:latin typeface="Arial" charset="0"/>
                          <a:ea typeface="幼圆" pitchFamily="49" charset="-122"/>
                        </a:defRPr>
                      </a:lvl1pPr>
                      <a:lvl2pPr algn="just">
                        <a:spcBef>
                          <a:spcPct val="20000"/>
                        </a:spcBef>
                        <a:defRPr sz="2400" b="1">
                          <a:solidFill>
                            <a:schemeClr val="tx1"/>
                          </a:solidFill>
                          <a:latin typeface="Arial" charset="0"/>
                          <a:ea typeface="宋体" charset="-122"/>
                        </a:defRPr>
                      </a:lvl2pPr>
                      <a:lvl3pPr algn="just">
                        <a:spcBef>
                          <a:spcPct val="20000"/>
                        </a:spcBef>
                        <a:defRPr sz="2000">
                          <a:solidFill>
                            <a:schemeClr val="tx1"/>
                          </a:solidFill>
                          <a:latin typeface="Arial" charset="0"/>
                          <a:ea typeface="宋体" charset="-122"/>
                        </a:defRPr>
                      </a:lvl3pPr>
                      <a:lvl4pPr algn="just">
                        <a:spcBef>
                          <a:spcPct val="20000"/>
                        </a:spcBef>
                        <a:defRPr>
                          <a:solidFill>
                            <a:schemeClr val="tx1"/>
                          </a:solidFill>
                          <a:latin typeface="Arial" charset="0"/>
                          <a:ea typeface="宋体" charset="-122"/>
                        </a:defRPr>
                      </a:lvl4pPr>
                      <a:lvl5pPr algn="just">
                        <a:spcBef>
                          <a:spcPct val="20000"/>
                        </a:spcBef>
                        <a:defRPr>
                          <a:solidFill>
                            <a:schemeClr val="tx1"/>
                          </a:solidFill>
                          <a:latin typeface="Arial" charset="0"/>
                          <a:ea typeface="宋体" charset="-122"/>
                        </a:defRPr>
                      </a:lvl5pPr>
                      <a:lvl6pPr algn="just" fontAlgn="base">
                        <a:spcBef>
                          <a:spcPct val="20000"/>
                        </a:spcBef>
                        <a:spcAft>
                          <a:spcPct val="0"/>
                        </a:spcAft>
                        <a:defRPr>
                          <a:solidFill>
                            <a:schemeClr val="tx1"/>
                          </a:solidFill>
                          <a:latin typeface="Arial" charset="0"/>
                          <a:ea typeface="宋体" charset="-122"/>
                        </a:defRPr>
                      </a:lvl6pPr>
                      <a:lvl7pPr algn="just" fontAlgn="base">
                        <a:spcBef>
                          <a:spcPct val="20000"/>
                        </a:spcBef>
                        <a:spcAft>
                          <a:spcPct val="0"/>
                        </a:spcAft>
                        <a:defRPr>
                          <a:solidFill>
                            <a:schemeClr val="tx1"/>
                          </a:solidFill>
                          <a:latin typeface="Arial" charset="0"/>
                          <a:ea typeface="宋体" charset="-122"/>
                        </a:defRPr>
                      </a:lvl7pPr>
                      <a:lvl8pPr algn="just" fontAlgn="base">
                        <a:spcBef>
                          <a:spcPct val="20000"/>
                        </a:spcBef>
                        <a:spcAft>
                          <a:spcPct val="0"/>
                        </a:spcAft>
                        <a:defRPr>
                          <a:solidFill>
                            <a:schemeClr val="tx1"/>
                          </a:solidFill>
                          <a:latin typeface="Arial" charset="0"/>
                          <a:ea typeface="宋体" charset="-122"/>
                        </a:defRPr>
                      </a:lvl8pPr>
                      <a:lvl9pPr algn="just" fontAlgn="base">
                        <a:spcBef>
                          <a:spcPct val="20000"/>
                        </a:spcBef>
                        <a:spcAft>
                          <a:spcPct val="0"/>
                        </a:spcAft>
                        <a:defRPr>
                          <a:solidFill>
                            <a:schemeClr val="tx1"/>
                          </a:solidFill>
                          <a:latin typeface="Arial" charset="0"/>
                          <a:ea typeface="宋体" charset="-122"/>
                        </a:defRPr>
                      </a:lvl9pPr>
                    </a:lstStyle>
                    <a:p>
                      <a:pPr marL="0" marR="0" lvl="0" indent="0" algn="ctr" defTabSz="914400" rtl="0" eaLnBrk="1" fontAlgn="base" latinLnBrk="0" hangingPunct="1">
                        <a:lnSpc>
                          <a:spcPct val="85000"/>
                        </a:lnSpc>
                        <a:spcBef>
                          <a:spcPts val="0"/>
                        </a:spcBef>
                        <a:spcAft>
                          <a:spcPts val="0"/>
                        </a:spcAft>
                        <a:buClrTx/>
                        <a:buSzTx/>
                        <a:buFontTx/>
                        <a:buNone/>
                        <a:tabLst/>
                      </a:pPr>
                      <a:r>
                        <a:rPr kumimoji="0" lang="en-US" altLang="zh-CN" sz="2000" b="1" i="0" u="none" strike="noStrike" cap="none" normalizeH="0" baseline="0" dirty="0">
                          <a:ln>
                            <a:noFill/>
                          </a:ln>
                          <a:solidFill>
                            <a:srgbClr val="FF0000"/>
                          </a:solidFill>
                          <a:effectLst/>
                          <a:latin typeface="Times New Roman" pitchFamily="18" charset="0"/>
                          <a:ea typeface="宋体" charset="-122"/>
                          <a:cs typeface="Times New Roman" pitchFamily="18" charset="0"/>
                        </a:rPr>
                        <a:t>INT_CLKO</a:t>
                      </a:r>
                      <a:endParaRPr kumimoji="0" lang="zh-CN" altLang="en-US" sz="2000" b="1" i="0" u="none" strike="noStrike" cap="none" normalizeH="0" baseline="0" dirty="0">
                        <a:ln>
                          <a:noFill/>
                        </a:ln>
                        <a:solidFill>
                          <a:srgbClr val="FF0000"/>
                        </a:solidFill>
                        <a:effectLst/>
                        <a:latin typeface="Arial" charset="0"/>
                        <a:ea typeface="宋体" charset="-122"/>
                        <a:cs typeface="Times New Roman"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600" b="1">
                          <a:solidFill>
                            <a:schemeClr val="accent2"/>
                          </a:solidFill>
                          <a:latin typeface="Arial" charset="0"/>
                          <a:ea typeface="幼圆" pitchFamily="49" charset="-122"/>
                        </a:defRPr>
                      </a:lvl1pPr>
                      <a:lvl2pPr algn="just">
                        <a:spcBef>
                          <a:spcPct val="20000"/>
                        </a:spcBef>
                        <a:defRPr sz="2400" b="1">
                          <a:solidFill>
                            <a:schemeClr val="tx1"/>
                          </a:solidFill>
                          <a:latin typeface="Arial" charset="0"/>
                          <a:ea typeface="宋体" charset="-122"/>
                        </a:defRPr>
                      </a:lvl2pPr>
                      <a:lvl3pPr algn="just">
                        <a:spcBef>
                          <a:spcPct val="20000"/>
                        </a:spcBef>
                        <a:defRPr sz="2000">
                          <a:solidFill>
                            <a:schemeClr val="tx1"/>
                          </a:solidFill>
                          <a:latin typeface="Arial" charset="0"/>
                          <a:ea typeface="宋体" charset="-122"/>
                        </a:defRPr>
                      </a:lvl3pPr>
                      <a:lvl4pPr algn="just">
                        <a:spcBef>
                          <a:spcPct val="20000"/>
                        </a:spcBef>
                        <a:defRPr>
                          <a:solidFill>
                            <a:schemeClr val="tx1"/>
                          </a:solidFill>
                          <a:latin typeface="Arial" charset="0"/>
                          <a:ea typeface="宋体" charset="-122"/>
                        </a:defRPr>
                      </a:lvl4pPr>
                      <a:lvl5pPr algn="just">
                        <a:spcBef>
                          <a:spcPct val="20000"/>
                        </a:spcBef>
                        <a:defRPr>
                          <a:solidFill>
                            <a:schemeClr val="tx1"/>
                          </a:solidFill>
                          <a:latin typeface="Arial" charset="0"/>
                          <a:ea typeface="宋体" charset="-122"/>
                        </a:defRPr>
                      </a:lvl5pPr>
                      <a:lvl6pPr algn="just" fontAlgn="base">
                        <a:spcBef>
                          <a:spcPct val="20000"/>
                        </a:spcBef>
                        <a:spcAft>
                          <a:spcPct val="0"/>
                        </a:spcAft>
                        <a:defRPr>
                          <a:solidFill>
                            <a:schemeClr val="tx1"/>
                          </a:solidFill>
                          <a:latin typeface="Arial" charset="0"/>
                          <a:ea typeface="宋体" charset="-122"/>
                        </a:defRPr>
                      </a:lvl6pPr>
                      <a:lvl7pPr algn="just" fontAlgn="base">
                        <a:spcBef>
                          <a:spcPct val="20000"/>
                        </a:spcBef>
                        <a:spcAft>
                          <a:spcPct val="0"/>
                        </a:spcAft>
                        <a:defRPr>
                          <a:solidFill>
                            <a:schemeClr val="tx1"/>
                          </a:solidFill>
                          <a:latin typeface="Arial" charset="0"/>
                          <a:ea typeface="宋体" charset="-122"/>
                        </a:defRPr>
                      </a:lvl7pPr>
                      <a:lvl8pPr algn="just" fontAlgn="base">
                        <a:spcBef>
                          <a:spcPct val="20000"/>
                        </a:spcBef>
                        <a:spcAft>
                          <a:spcPct val="0"/>
                        </a:spcAft>
                        <a:defRPr>
                          <a:solidFill>
                            <a:schemeClr val="tx1"/>
                          </a:solidFill>
                          <a:latin typeface="Arial" charset="0"/>
                          <a:ea typeface="宋体" charset="-122"/>
                        </a:defRPr>
                      </a:lvl8pPr>
                      <a:lvl9pPr algn="just" fontAlgn="base">
                        <a:spcBef>
                          <a:spcPct val="20000"/>
                        </a:spcBef>
                        <a:spcAft>
                          <a:spcPct val="0"/>
                        </a:spcAft>
                        <a:defRPr>
                          <a:solidFill>
                            <a:schemeClr val="tx1"/>
                          </a:solidFill>
                          <a:latin typeface="Arial" charset="0"/>
                          <a:ea typeface="宋体" charset="-122"/>
                        </a:defRPr>
                      </a:lvl9pPr>
                    </a:lstStyle>
                    <a:p>
                      <a:pPr marL="0" marR="0" lvl="0" indent="0" algn="ctr" defTabSz="914400" rtl="0" eaLnBrk="1" fontAlgn="base" latinLnBrk="0" hangingPunct="1">
                        <a:lnSpc>
                          <a:spcPct val="85000"/>
                        </a:lnSpc>
                        <a:spcBef>
                          <a:spcPts val="0"/>
                        </a:spcBef>
                        <a:spcAft>
                          <a:spcPts val="0"/>
                        </a:spcAft>
                        <a:buClrTx/>
                        <a:buSzTx/>
                        <a:buFontTx/>
                        <a:buNone/>
                        <a:tabLst/>
                      </a:pPr>
                      <a:r>
                        <a:rPr kumimoji="0" lang="en-US" altLang="zh-CN" sz="1800" b="1" i="0" u="none" strike="noStrike" cap="none" normalizeH="0" baseline="0" dirty="0">
                          <a:ln>
                            <a:noFill/>
                          </a:ln>
                          <a:solidFill>
                            <a:schemeClr val="tx1"/>
                          </a:solidFill>
                          <a:effectLst/>
                          <a:latin typeface="Times New Roman" pitchFamily="18" charset="0"/>
                          <a:ea typeface="宋体" charset="-122"/>
                          <a:cs typeface="Times New Roman" pitchFamily="18" charset="0"/>
                        </a:rPr>
                        <a:t>D7</a:t>
                      </a:r>
                      <a:endParaRPr kumimoji="0" lang="en-US" altLang="zh-CN" sz="1800" b="1" i="0" u="none" strike="noStrike" cap="none" normalizeH="0" baseline="0" dirty="0">
                        <a:ln>
                          <a:noFill/>
                        </a:ln>
                        <a:solidFill>
                          <a:schemeClr val="tx1"/>
                        </a:solidFill>
                        <a:effectLst/>
                        <a:latin typeface="Arial" charset="0"/>
                        <a:ea typeface="宋体" charset="-122"/>
                        <a:cs typeface="Times New Roman"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600" b="1">
                          <a:solidFill>
                            <a:schemeClr val="accent2"/>
                          </a:solidFill>
                          <a:latin typeface="Arial" charset="0"/>
                          <a:ea typeface="幼圆" pitchFamily="49" charset="-122"/>
                        </a:defRPr>
                      </a:lvl1pPr>
                      <a:lvl2pPr algn="just">
                        <a:spcBef>
                          <a:spcPct val="20000"/>
                        </a:spcBef>
                        <a:defRPr sz="2400" b="1">
                          <a:solidFill>
                            <a:schemeClr val="tx1"/>
                          </a:solidFill>
                          <a:latin typeface="Arial" charset="0"/>
                          <a:ea typeface="宋体" charset="-122"/>
                        </a:defRPr>
                      </a:lvl2pPr>
                      <a:lvl3pPr algn="just">
                        <a:spcBef>
                          <a:spcPct val="20000"/>
                        </a:spcBef>
                        <a:defRPr sz="2000">
                          <a:solidFill>
                            <a:schemeClr val="tx1"/>
                          </a:solidFill>
                          <a:latin typeface="Arial" charset="0"/>
                          <a:ea typeface="宋体" charset="-122"/>
                        </a:defRPr>
                      </a:lvl3pPr>
                      <a:lvl4pPr algn="just">
                        <a:spcBef>
                          <a:spcPct val="20000"/>
                        </a:spcBef>
                        <a:defRPr>
                          <a:solidFill>
                            <a:schemeClr val="tx1"/>
                          </a:solidFill>
                          <a:latin typeface="Arial" charset="0"/>
                          <a:ea typeface="宋体" charset="-122"/>
                        </a:defRPr>
                      </a:lvl4pPr>
                      <a:lvl5pPr algn="just">
                        <a:spcBef>
                          <a:spcPct val="20000"/>
                        </a:spcBef>
                        <a:defRPr>
                          <a:solidFill>
                            <a:schemeClr val="tx1"/>
                          </a:solidFill>
                          <a:latin typeface="Arial" charset="0"/>
                          <a:ea typeface="宋体" charset="-122"/>
                        </a:defRPr>
                      </a:lvl5pPr>
                      <a:lvl6pPr algn="just" fontAlgn="base">
                        <a:spcBef>
                          <a:spcPct val="20000"/>
                        </a:spcBef>
                        <a:spcAft>
                          <a:spcPct val="0"/>
                        </a:spcAft>
                        <a:defRPr>
                          <a:solidFill>
                            <a:schemeClr val="tx1"/>
                          </a:solidFill>
                          <a:latin typeface="Arial" charset="0"/>
                          <a:ea typeface="宋体" charset="-122"/>
                        </a:defRPr>
                      </a:lvl6pPr>
                      <a:lvl7pPr algn="just" fontAlgn="base">
                        <a:spcBef>
                          <a:spcPct val="20000"/>
                        </a:spcBef>
                        <a:spcAft>
                          <a:spcPct val="0"/>
                        </a:spcAft>
                        <a:defRPr>
                          <a:solidFill>
                            <a:schemeClr val="tx1"/>
                          </a:solidFill>
                          <a:latin typeface="Arial" charset="0"/>
                          <a:ea typeface="宋体" charset="-122"/>
                        </a:defRPr>
                      </a:lvl7pPr>
                      <a:lvl8pPr algn="just" fontAlgn="base">
                        <a:spcBef>
                          <a:spcPct val="20000"/>
                        </a:spcBef>
                        <a:spcAft>
                          <a:spcPct val="0"/>
                        </a:spcAft>
                        <a:defRPr>
                          <a:solidFill>
                            <a:schemeClr val="tx1"/>
                          </a:solidFill>
                          <a:latin typeface="Arial" charset="0"/>
                          <a:ea typeface="宋体" charset="-122"/>
                        </a:defRPr>
                      </a:lvl8pPr>
                      <a:lvl9pPr algn="just" fontAlgn="base">
                        <a:spcBef>
                          <a:spcPct val="20000"/>
                        </a:spcBef>
                        <a:spcAft>
                          <a:spcPct val="0"/>
                        </a:spcAft>
                        <a:defRPr>
                          <a:solidFill>
                            <a:schemeClr val="tx1"/>
                          </a:solidFill>
                          <a:latin typeface="Arial" charset="0"/>
                          <a:ea typeface="宋体" charset="-122"/>
                        </a:defRPr>
                      </a:lvl9pPr>
                    </a:lstStyle>
                    <a:p>
                      <a:pPr marL="0" marR="0" lvl="0" indent="0" algn="ctr" defTabSz="914400" rtl="0" eaLnBrk="1" fontAlgn="base" latinLnBrk="0" hangingPunct="1">
                        <a:lnSpc>
                          <a:spcPct val="85000"/>
                        </a:lnSpc>
                        <a:spcBef>
                          <a:spcPts val="0"/>
                        </a:spcBef>
                        <a:spcAft>
                          <a:spcPts val="0"/>
                        </a:spcAft>
                        <a:buClrTx/>
                        <a:buSzTx/>
                        <a:buFontTx/>
                        <a:buNone/>
                        <a:tabLst/>
                      </a:pPr>
                      <a:r>
                        <a:rPr kumimoji="0" lang="en-US" altLang="zh-CN" sz="1800" b="1" i="0" u="none" strike="noStrike" cap="none" normalizeH="0" baseline="0" dirty="0">
                          <a:ln>
                            <a:noFill/>
                          </a:ln>
                          <a:solidFill>
                            <a:schemeClr val="tx1"/>
                          </a:solidFill>
                          <a:effectLst/>
                          <a:latin typeface="Times New Roman" pitchFamily="18" charset="0"/>
                          <a:ea typeface="宋体" charset="-122"/>
                          <a:cs typeface="Times New Roman" pitchFamily="18" charset="0"/>
                        </a:rPr>
                        <a:t>D6</a:t>
                      </a:r>
                      <a:endParaRPr kumimoji="0" lang="en-US" altLang="zh-CN" sz="1800" b="1" i="0" u="none" strike="noStrike" cap="none" normalizeH="0" baseline="0" dirty="0">
                        <a:ln>
                          <a:noFill/>
                        </a:ln>
                        <a:solidFill>
                          <a:schemeClr val="tx1"/>
                        </a:solidFill>
                        <a:effectLst/>
                        <a:latin typeface="Arial" charset="0"/>
                        <a:ea typeface="宋体" charset="-122"/>
                        <a:cs typeface="Times New Roman"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600" b="1">
                          <a:solidFill>
                            <a:schemeClr val="accent2"/>
                          </a:solidFill>
                          <a:latin typeface="Arial" charset="0"/>
                          <a:ea typeface="幼圆" pitchFamily="49" charset="-122"/>
                        </a:defRPr>
                      </a:lvl1pPr>
                      <a:lvl2pPr algn="just">
                        <a:spcBef>
                          <a:spcPct val="20000"/>
                        </a:spcBef>
                        <a:defRPr sz="2400" b="1">
                          <a:solidFill>
                            <a:schemeClr val="tx1"/>
                          </a:solidFill>
                          <a:latin typeface="Arial" charset="0"/>
                          <a:ea typeface="宋体" charset="-122"/>
                        </a:defRPr>
                      </a:lvl2pPr>
                      <a:lvl3pPr algn="just">
                        <a:spcBef>
                          <a:spcPct val="20000"/>
                        </a:spcBef>
                        <a:defRPr sz="2000">
                          <a:solidFill>
                            <a:schemeClr val="tx1"/>
                          </a:solidFill>
                          <a:latin typeface="Arial" charset="0"/>
                          <a:ea typeface="宋体" charset="-122"/>
                        </a:defRPr>
                      </a:lvl3pPr>
                      <a:lvl4pPr algn="just">
                        <a:spcBef>
                          <a:spcPct val="20000"/>
                        </a:spcBef>
                        <a:defRPr>
                          <a:solidFill>
                            <a:schemeClr val="tx1"/>
                          </a:solidFill>
                          <a:latin typeface="Arial" charset="0"/>
                          <a:ea typeface="宋体" charset="-122"/>
                        </a:defRPr>
                      </a:lvl4pPr>
                      <a:lvl5pPr algn="just">
                        <a:spcBef>
                          <a:spcPct val="20000"/>
                        </a:spcBef>
                        <a:defRPr>
                          <a:solidFill>
                            <a:schemeClr val="tx1"/>
                          </a:solidFill>
                          <a:latin typeface="Arial" charset="0"/>
                          <a:ea typeface="宋体" charset="-122"/>
                        </a:defRPr>
                      </a:lvl5pPr>
                      <a:lvl6pPr algn="just" fontAlgn="base">
                        <a:spcBef>
                          <a:spcPct val="20000"/>
                        </a:spcBef>
                        <a:spcAft>
                          <a:spcPct val="0"/>
                        </a:spcAft>
                        <a:defRPr>
                          <a:solidFill>
                            <a:schemeClr val="tx1"/>
                          </a:solidFill>
                          <a:latin typeface="Arial" charset="0"/>
                          <a:ea typeface="宋体" charset="-122"/>
                        </a:defRPr>
                      </a:lvl6pPr>
                      <a:lvl7pPr algn="just" fontAlgn="base">
                        <a:spcBef>
                          <a:spcPct val="20000"/>
                        </a:spcBef>
                        <a:spcAft>
                          <a:spcPct val="0"/>
                        </a:spcAft>
                        <a:defRPr>
                          <a:solidFill>
                            <a:schemeClr val="tx1"/>
                          </a:solidFill>
                          <a:latin typeface="Arial" charset="0"/>
                          <a:ea typeface="宋体" charset="-122"/>
                        </a:defRPr>
                      </a:lvl7pPr>
                      <a:lvl8pPr algn="just" fontAlgn="base">
                        <a:spcBef>
                          <a:spcPct val="20000"/>
                        </a:spcBef>
                        <a:spcAft>
                          <a:spcPct val="0"/>
                        </a:spcAft>
                        <a:defRPr>
                          <a:solidFill>
                            <a:schemeClr val="tx1"/>
                          </a:solidFill>
                          <a:latin typeface="Arial" charset="0"/>
                          <a:ea typeface="宋体" charset="-122"/>
                        </a:defRPr>
                      </a:lvl8pPr>
                      <a:lvl9pPr algn="just" fontAlgn="base">
                        <a:spcBef>
                          <a:spcPct val="20000"/>
                        </a:spcBef>
                        <a:spcAft>
                          <a:spcPct val="0"/>
                        </a:spcAft>
                        <a:defRPr>
                          <a:solidFill>
                            <a:schemeClr val="tx1"/>
                          </a:solidFill>
                          <a:latin typeface="Arial" charset="0"/>
                          <a:ea typeface="宋体" charset="-122"/>
                        </a:defRPr>
                      </a:lvl9pPr>
                    </a:lstStyle>
                    <a:p>
                      <a:pPr marL="0" marR="0" lvl="0" indent="0" algn="ctr" defTabSz="914400" rtl="0" eaLnBrk="1" fontAlgn="base" latinLnBrk="0" hangingPunct="1">
                        <a:lnSpc>
                          <a:spcPct val="85000"/>
                        </a:lnSpc>
                        <a:spcBef>
                          <a:spcPts val="0"/>
                        </a:spcBef>
                        <a:spcAft>
                          <a:spcPts val="0"/>
                        </a:spcAft>
                        <a:buClrTx/>
                        <a:buSzTx/>
                        <a:buFontTx/>
                        <a:buNone/>
                        <a:tabLst/>
                      </a:pPr>
                      <a:r>
                        <a:rPr kumimoji="0" lang="en-US" altLang="zh-CN" sz="1800" b="1" i="0" u="none" strike="noStrike" cap="none" normalizeH="0" baseline="0" dirty="0">
                          <a:ln>
                            <a:noFill/>
                          </a:ln>
                          <a:solidFill>
                            <a:schemeClr val="tx1"/>
                          </a:solidFill>
                          <a:effectLst/>
                          <a:latin typeface="Times New Roman" pitchFamily="18" charset="0"/>
                          <a:ea typeface="宋体" charset="-122"/>
                          <a:cs typeface="Times New Roman" pitchFamily="18" charset="0"/>
                        </a:rPr>
                        <a:t>D5</a:t>
                      </a:r>
                      <a:endParaRPr kumimoji="0" lang="en-US" altLang="zh-CN" sz="1800" b="1" i="0" u="none" strike="noStrike" cap="none" normalizeH="0" baseline="0" dirty="0">
                        <a:ln>
                          <a:noFill/>
                        </a:ln>
                        <a:solidFill>
                          <a:schemeClr val="tx1"/>
                        </a:solidFill>
                        <a:effectLst/>
                        <a:latin typeface="Arial" charset="0"/>
                        <a:ea typeface="宋体" charset="-122"/>
                        <a:cs typeface="Times New Roman"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600" b="1">
                          <a:solidFill>
                            <a:schemeClr val="accent2"/>
                          </a:solidFill>
                          <a:latin typeface="Arial" charset="0"/>
                          <a:ea typeface="幼圆" pitchFamily="49" charset="-122"/>
                        </a:defRPr>
                      </a:lvl1pPr>
                      <a:lvl2pPr algn="just">
                        <a:spcBef>
                          <a:spcPct val="20000"/>
                        </a:spcBef>
                        <a:defRPr sz="2400" b="1">
                          <a:solidFill>
                            <a:schemeClr val="tx1"/>
                          </a:solidFill>
                          <a:latin typeface="Arial" charset="0"/>
                          <a:ea typeface="宋体" charset="-122"/>
                        </a:defRPr>
                      </a:lvl2pPr>
                      <a:lvl3pPr algn="just">
                        <a:spcBef>
                          <a:spcPct val="20000"/>
                        </a:spcBef>
                        <a:defRPr sz="2000">
                          <a:solidFill>
                            <a:schemeClr val="tx1"/>
                          </a:solidFill>
                          <a:latin typeface="Arial" charset="0"/>
                          <a:ea typeface="宋体" charset="-122"/>
                        </a:defRPr>
                      </a:lvl3pPr>
                      <a:lvl4pPr algn="just">
                        <a:spcBef>
                          <a:spcPct val="20000"/>
                        </a:spcBef>
                        <a:defRPr>
                          <a:solidFill>
                            <a:schemeClr val="tx1"/>
                          </a:solidFill>
                          <a:latin typeface="Arial" charset="0"/>
                          <a:ea typeface="宋体" charset="-122"/>
                        </a:defRPr>
                      </a:lvl4pPr>
                      <a:lvl5pPr algn="just">
                        <a:spcBef>
                          <a:spcPct val="20000"/>
                        </a:spcBef>
                        <a:defRPr>
                          <a:solidFill>
                            <a:schemeClr val="tx1"/>
                          </a:solidFill>
                          <a:latin typeface="Arial" charset="0"/>
                          <a:ea typeface="宋体" charset="-122"/>
                        </a:defRPr>
                      </a:lvl5pPr>
                      <a:lvl6pPr algn="just" fontAlgn="base">
                        <a:spcBef>
                          <a:spcPct val="20000"/>
                        </a:spcBef>
                        <a:spcAft>
                          <a:spcPct val="0"/>
                        </a:spcAft>
                        <a:defRPr>
                          <a:solidFill>
                            <a:schemeClr val="tx1"/>
                          </a:solidFill>
                          <a:latin typeface="Arial" charset="0"/>
                          <a:ea typeface="宋体" charset="-122"/>
                        </a:defRPr>
                      </a:lvl6pPr>
                      <a:lvl7pPr algn="just" fontAlgn="base">
                        <a:spcBef>
                          <a:spcPct val="20000"/>
                        </a:spcBef>
                        <a:spcAft>
                          <a:spcPct val="0"/>
                        </a:spcAft>
                        <a:defRPr>
                          <a:solidFill>
                            <a:schemeClr val="tx1"/>
                          </a:solidFill>
                          <a:latin typeface="Arial" charset="0"/>
                          <a:ea typeface="宋体" charset="-122"/>
                        </a:defRPr>
                      </a:lvl7pPr>
                      <a:lvl8pPr algn="just" fontAlgn="base">
                        <a:spcBef>
                          <a:spcPct val="20000"/>
                        </a:spcBef>
                        <a:spcAft>
                          <a:spcPct val="0"/>
                        </a:spcAft>
                        <a:defRPr>
                          <a:solidFill>
                            <a:schemeClr val="tx1"/>
                          </a:solidFill>
                          <a:latin typeface="Arial" charset="0"/>
                          <a:ea typeface="宋体" charset="-122"/>
                        </a:defRPr>
                      </a:lvl8pPr>
                      <a:lvl9pPr algn="just" fontAlgn="base">
                        <a:spcBef>
                          <a:spcPct val="20000"/>
                        </a:spcBef>
                        <a:spcAft>
                          <a:spcPct val="0"/>
                        </a:spcAft>
                        <a:defRPr>
                          <a:solidFill>
                            <a:schemeClr val="tx1"/>
                          </a:solidFill>
                          <a:latin typeface="Arial" charset="0"/>
                          <a:ea typeface="宋体" charset="-122"/>
                        </a:defRPr>
                      </a:lvl9pPr>
                    </a:lstStyle>
                    <a:p>
                      <a:pPr marL="0" marR="0" lvl="0" indent="0" algn="ctr" defTabSz="914400" rtl="0" eaLnBrk="1" fontAlgn="base" latinLnBrk="0" hangingPunct="1">
                        <a:lnSpc>
                          <a:spcPct val="85000"/>
                        </a:lnSpc>
                        <a:spcBef>
                          <a:spcPts val="0"/>
                        </a:spcBef>
                        <a:spcAft>
                          <a:spcPts val="0"/>
                        </a:spcAft>
                        <a:buClrTx/>
                        <a:buSzTx/>
                        <a:buFontTx/>
                        <a:buNone/>
                        <a:tabLst/>
                      </a:pPr>
                      <a:r>
                        <a:rPr kumimoji="0" lang="en-US" altLang="zh-CN" sz="1800" b="1" i="0" u="none" strike="noStrike" cap="none" normalizeH="0" baseline="0" dirty="0">
                          <a:ln>
                            <a:noFill/>
                          </a:ln>
                          <a:solidFill>
                            <a:schemeClr val="tx1"/>
                          </a:solidFill>
                          <a:effectLst/>
                          <a:latin typeface="Times New Roman" pitchFamily="18" charset="0"/>
                          <a:ea typeface="宋体" charset="-122"/>
                          <a:cs typeface="Times New Roman" pitchFamily="18" charset="0"/>
                        </a:rPr>
                        <a:t>D4</a:t>
                      </a:r>
                      <a:endParaRPr kumimoji="0" lang="en-US" altLang="zh-CN" sz="1800" b="1" i="0" u="none" strike="noStrike" cap="none" normalizeH="0" baseline="0" dirty="0">
                        <a:ln>
                          <a:noFill/>
                        </a:ln>
                        <a:solidFill>
                          <a:schemeClr val="tx1"/>
                        </a:solidFill>
                        <a:effectLst/>
                        <a:latin typeface="Arial" charset="0"/>
                        <a:ea typeface="宋体" charset="-122"/>
                        <a:cs typeface="Times New Roman"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600" b="1">
                          <a:solidFill>
                            <a:schemeClr val="accent2"/>
                          </a:solidFill>
                          <a:latin typeface="Arial" charset="0"/>
                          <a:ea typeface="幼圆" pitchFamily="49" charset="-122"/>
                        </a:defRPr>
                      </a:lvl1pPr>
                      <a:lvl2pPr algn="just">
                        <a:spcBef>
                          <a:spcPct val="20000"/>
                        </a:spcBef>
                        <a:defRPr sz="2400" b="1">
                          <a:solidFill>
                            <a:schemeClr val="tx1"/>
                          </a:solidFill>
                          <a:latin typeface="Arial" charset="0"/>
                          <a:ea typeface="宋体" charset="-122"/>
                        </a:defRPr>
                      </a:lvl2pPr>
                      <a:lvl3pPr algn="just">
                        <a:spcBef>
                          <a:spcPct val="20000"/>
                        </a:spcBef>
                        <a:defRPr sz="2000">
                          <a:solidFill>
                            <a:schemeClr val="tx1"/>
                          </a:solidFill>
                          <a:latin typeface="Arial" charset="0"/>
                          <a:ea typeface="宋体" charset="-122"/>
                        </a:defRPr>
                      </a:lvl3pPr>
                      <a:lvl4pPr algn="just">
                        <a:spcBef>
                          <a:spcPct val="20000"/>
                        </a:spcBef>
                        <a:defRPr>
                          <a:solidFill>
                            <a:schemeClr val="tx1"/>
                          </a:solidFill>
                          <a:latin typeface="Arial" charset="0"/>
                          <a:ea typeface="宋体" charset="-122"/>
                        </a:defRPr>
                      </a:lvl4pPr>
                      <a:lvl5pPr algn="just">
                        <a:spcBef>
                          <a:spcPct val="20000"/>
                        </a:spcBef>
                        <a:defRPr>
                          <a:solidFill>
                            <a:schemeClr val="tx1"/>
                          </a:solidFill>
                          <a:latin typeface="Arial" charset="0"/>
                          <a:ea typeface="宋体" charset="-122"/>
                        </a:defRPr>
                      </a:lvl5pPr>
                      <a:lvl6pPr algn="just" fontAlgn="base">
                        <a:spcBef>
                          <a:spcPct val="20000"/>
                        </a:spcBef>
                        <a:spcAft>
                          <a:spcPct val="0"/>
                        </a:spcAft>
                        <a:defRPr>
                          <a:solidFill>
                            <a:schemeClr val="tx1"/>
                          </a:solidFill>
                          <a:latin typeface="Arial" charset="0"/>
                          <a:ea typeface="宋体" charset="-122"/>
                        </a:defRPr>
                      </a:lvl6pPr>
                      <a:lvl7pPr algn="just" fontAlgn="base">
                        <a:spcBef>
                          <a:spcPct val="20000"/>
                        </a:spcBef>
                        <a:spcAft>
                          <a:spcPct val="0"/>
                        </a:spcAft>
                        <a:defRPr>
                          <a:solidFill>
                            <a:schemeClr val="tx1"/>
                          </a:solidFill>
                          <a:latin typeface="Arial" charset="0"/>
                          <a:ea typeface="宋体" charset="-122"/>
                        </a:defRPr>
                      </a:lvl7pPr>
                      <a:lvl8pPr algn="just" fontAlgn="base">
                        <a:spcBef>
                          <a:spcPct val="20000"/>
                        </a:spcBef>
                        <a:spcAft>
                          <a:spcPct val="0"/>
                        </a:spcAft>
                        <a:defRPr>
                          <a:solidFill>
                            <a:schemeClr val="tx1"/>
                          </a:solidFill>
                          <a:latin typeface="Arial" charset="0"/>
                          <a:ea typeface="宋体" charset="-122"/>
                        </a:defRPr>
                      </a:lvl8pPr>
                      <a:lvl9pPr algn="just" fontAlgn="base">
                        <a:spcBef>
                          <a:spcPct val="20000"/>
                        </a:spcBef>
                        <a:spcAft>
                          <a:spcPct val="0"/>
                        </a:spcAft>
                        <a:defRPr>
                          <a:solidFill>
                            <a:schemeClr val="tx1"/>
                          </a:solidFill>
                          <a:latin typeface="Arial" charset="0"/>
                          <a:ea typeface="宋体" charset="-122"/>
                        </a:defRPr>
                      </a:lvl9pPr>
                    </a:lstStyle>
                    <a:p>
                      <a:pPr marL="0" marR="0" lvl="0" indent="0" algn="ctr" defTabSz="914400" rtl="0" eaLnBrk="1" fontAlgn="base" latinLnBrk="0" hangingPunct="1">
                        <a:lnSpc>
                          <a:spcPct val="85000"/>
                        </a:lnSpc>
                        <a:spcBef>
                          <a:spcPts val="0"/>
                        </a:spcBef>
                        <a:spcAft>
                          <a:spcPts val="0"/>
                        </a:spcAft>
                        <a:buClrTx/>
                        <a:buSzTx/>
                        <a:buFontTx/>
                        <a:buNone/>
                        <a:tabLst/>
                      </a:pPr>
                      <a:r>
                        <a:rPr kumimoji="0" lang="en-US" altLang="zh-CN" sz="1800" b="1" i="0" u="none" strike="noStrike" cap="none" normalizeH="0" baseline="0" dirty="0">
                          <a:ln>
                            <a:noFill/>
                          </a:ln>
                          <a:solidFill>
                            <a:schemeClr val="tx1"/>
                          </a:solidFill>
                          <a:effectLst/>
                          <a:latin typeface="Times New Roman" pitchFamily="18" charset="0"/>
                          <a:ea typeface="宋体" charset="-122"/>
                          <a:cs typeface="Times New Roman" pitchFamily="18" charset="0"/>
                        </a:rPr>
                        <a:t>D3</a:t>
                      </a:r>
                      <a:endParaRPr kumimoji="0" lang="en-US" altLang="zh-CN" sz="1800" b="1" i="0" u="none" strike="noStrike" cap="none" normalizeH="0" baseline="0" dirty="0">
                        <a:ln>
                          <a:noFill/>
                        </a:ln>
                        <a:solidFill>
                          <a:schemeClr val="tx1"/>
                        </a:solidFill>
                        <a:effectLst/>
                        <a:latin typeface="Arial" charset="0"/>
                        <a:ea typeface="宋体" charset="-122"/>
                        <a:cs typeface="Times New Roman"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600" b="1">
                          <a:solidFill>
                            <a:schemeClr val="accent2"/>
                          </a:solidFill>
                          <a:latin typeface="Arial" charset="0"/>
                          <a:ea typeface="幼圆" pitchFamily="49" charset="-122"/>
                        </a:defRPr>
                      </a:lvl1pPr>
                      <a:lvl2pPr algn="just">
                        <a:spcBef>
                          <a:spcPct val="20000"/>
                        </a:spcBef>
                        <a:defRPr sz="2400" b="1">
                          <a:solidFill>
                            <a:schemeClr val="tx1"/>
                          </a:solidFill>
                          <a:latin typeface="Arial" charset="0"/>
                          <a:ea typeface="宋体" charset="-122"/>
                        </a:defRPr>
                      </a:lvl2pPr>
                      <a:lvl3pPr algn="just">
                        <a:spcBef>
                          <a:spcPct val="20000"/>
                        </a:spcBef>
                        <a:defRPr sz="2000">
                          <a:solidFill>
                            <a:schemeClr val="tx1"/>
                          </a:solidFill>
                          <a:latin typeface="Arial" charset="0"/>
                          <a:ea typeface="宋体" charset="-122"/>
                        </a:defRPr>
                      </a:lvl3pPr>
                      <a:lvl4pPr algn="just">
                        <a:spcBef>
                          <a:spcPct val="20000"/>
                        </a:spcBef>
                        <a:defRPr>
                          <a:solidFill>
                            <a:schemeClr val="tx1"/>
                          </a:solidFill>
                          <a:latin typeface="Arial" charset="0"/>
                          <a:ea typeface="宋体" charset="-122"/>
                        </a:defRPr>
                      </a:lvl4pPr>
                      <a:lvl5pPr algn="just">
                        <a:spcBef>
                          <a:spcPct val="20000"/>
                        </a:spcBef>
                        <a:defRPr>
                          <a:solidFill>
                            <a:schemeClr val="tx1"/>
                          </a:solidFill>
                          <a:latin typeface="Arial" charset="0"/>
                          <a:ea typeface="宋体" charset="-122"/>
                        </a:defRPr>
                      </a:lvl5pPr>
                      <a:lvl6pPr algn="just" fontAlgn="base">
                        <a:spcBef>
                          <a:spcPct val="20000"/>
                        </a:spcBef>
                        <a:spcAft>
                          <a:spcPct val="0"/>
                        </a:spcAft>
                        <a:defRPr>
                          <a:solidFill>
                            <a:schemeClr val="tx1"/>
                          </a:solidFill>
                          <a:latin typeface="Arial" charset="0"/>
                          <a:ea typeface="宋体" charset="-122"/>
                        </a:defRPr>
                      </a:lvl6pPr>
                      <a:lvl7pPr algn="just" fontAlgn="base">
                        <a:spcBef>
                          <a:spcPct val="20000"/>
                        </a:spcBef>
                        <a:spcAft>
                          <a:spcPct val="0"/>
                        </a:spcAft>
                        <a:defRPr>
                          <a:solidFill>
                            <a:schemeClr val="tx1"/>
                          </a:solidFill>
                          <a:latin typeface="Arial" charset="0"/>
                          <a:ea typeface="宋体" charset="-122"/>
                        </a:defRPr>
                      </a:lvl7pPr>
                      <a:lvl8pPr algn="just" fontAlgn="base">
                        <a:spcBef>
                          <a:spcPct val="20000"/>
                        </a:spcBef>
                        <a:spcAft>
                          <a:spcPct val="0"/>
                        </a:spcAft>
                        <a:defRPr>
                          <a:solidFill>
                            <a:schemeClr val="tx1"/>
                          </a:solidFill>
                          <a:latin typeface="Arial" charset="0"/>
                          <a:ea typeface="宋体" charset="-122"/>
                        </a:defRPr>
                      </a:lvl8pPr>
                      <a:lvl9pPr algn="just" fontAlgn="base">
                        <a:spcBef>
                          <a:spcPct val="20000"/>
                        </a:spcBef>
                        <a:spcAft>
                          <a:spcPct val="0"/>
                        </a:spcAft>
                        <a:defRPr>
                          <a:solidFill>
                            <a:schemeClr val="tx1"/>
                          </a:solidFill>
                          <a:latin typeface="Arial" charset="0"/>
                          <a:ea typeface="宋体" charset="-122"/>
                        </a:defRPr>
                      </a:lvl9pPr>
                    </a:lstStyle>
                    <a:p>
                      <a:pPr marL="0" marR="0" lvl="0" indent="0" algn="ctr" defTabSz="914400" rtl="0" eaLnBrk="1" fontAlgn="base" latinLnBrk="0" hangingPunct="1">
                        <a:lnSpc>
                          <a:spcPct val="85000"/>
                        </a:lnSpc>
                        <a:spcBef>
                          <a:spcPts val="0"/>
                        </a:spcBef>
                        <a:spcAft>
                          <a:spcPts val="0"/>
                        </a:spcAft>
                        <a:buClrTx/>
                        <a:buSzTx/>
                        <a:buFontTx/>
                        <a:buNone/>
                        <a:tabLst/>
                      </a:pPr>
                      <a:r>
                        <a:rPr kumimoji="0" lang="en-US" altLang="zh-CN" sz="1800" b="1" i="0" u="none" strike="noStrike" cap="none" normalizeH="0" baseline="0" dirty="0">
                          <a:ln>
                            <a:noFill/>
                          </a:ln>
                          <a:solidFill>
                            <a:schemeClr val="tx1"/>
                          </a:solidFill>
                          <a:effectLst/>
                          <a:latin typeface="Times New Roman" pitchFamily="18" charset="0"/>
                          <a:ea typeface="宋体" charset="-122"/>
                          <a:cs typeface="Times New Roman" pitchFamily="18" charset="0"/>
                        </a:rPr>
                        <a:t>D2</a:t>
                      </a:r>
                      <a:endParaRPr kumimoji="0" lang="en-US" altLang="zh-CN" sz="1800" b="1" i="0" u="none" strike="noStrike" cap="none" normalizeH="0" baseline="0" dirty="0">
                        <a:ln>
                          <a:noFill/>
                        </a:ln>
                        <a:solidFill>
                          <a:schemeClr val="tx1"/>
                        </a:solidFill>
                        <a:effectLst/>
                        <a:latin typeface="Arial" charset="0"/>
                        <a:ea typeface="宋体" charset="-122"/>
                        <a:cs typeface="Times New Roman"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600" b="1">
                          <a:solidFill>
                            <a:schemeClr val="accent2"/>
                          </a:solidFill>
                          <a:latin typeface="Arial" charset="0"/>
                          <a:ea typeface="幼圆" pitchFamily="49" charset="-122"/>
                        </a:defRPr>
                      </a:lvl1pPr>
                      <a:lvl2pPr algn="just">
                        <a:spcBef>
                          <a:spcPct val="20000"/>
                        </a:spcBef>
                        <a:defRPr sz="2400" b="1">
                          <a:solidFill>
                            <a:schemeClr val="tx1"/>
                          </a:solidFill>
                          <a:latin typeface="Arial" charset="0"/>
                          <a:ea typeface="宋体" charset="-122"/>
                        </a:defRPr>
                      </a:lvl2pPr>
                      <a:lvl3pPr algn="just">
                        <a:spcBef>
                          <a:spcPct val="20000"/>
                        </a:spcBef>
                        <a:defRPr sz="2000">
                          <a:solidFill>
                            <a:schemeClr val="tx1"/>
                          </a:solidFill>
                          <a:latin typeface="Arial" charset="0"/>
                          <a:ea typeface="宋体" charset="-122"/>
                        </a:defRPr>
                      </a:lvl3pPr>
                      <a:lvl4pPr algn="just">
                        <a:spcBef>
                          <a:spcPct val="20000"/>
                        </a:spcBef>
                        <a:defRPr>
                          <a:solidFill>
                            <a:schemeClr val="tx1"/>
                          </a:solidFill>
                          <a:latin typeface="Arial" charset="0"/>
                          <a:ea typeface="宋体" charset="-122"/>
                        </a:defRPr>
                      </a:lvl4pPr>
                      <a:lvl5pPr algn="just">
                        <a:spcBef>
                          <a:spcPct val="20000"/>
                        </a:spcBef>
                        <a:defRPr>
                          <a:solidFill>
                            <a:schemeClr val="tx1"/>
                          </a:solidFill>
                          <a:latin typeface="Arial" charset="0"/>
                          <a:ea typeface="宋体" charset="-122"/>
                        </a:defRPr>
                      </a:lvl5pPr>
                      <a:lvl6pPr algn="just" fontAlgn="base">
                        <a:spcBef>
                          <a:spcPct val="20000"/>
                        </a:spcBef>
                        <a:spcAft>
                          <a:spcPct val="0"/>
                        </a:spcAft>
                        <a:defRPr>
                          <a:solidFill>
                            <a:schemeClr val="tx1"/>
                          </a:solidFill>
                          <a:latin typeface="Arial" charset="0"/>
                          <a:ea typeface="宋体" charset="-122"/>
                        </a:defRPr>
                      </a:lvl6pPr>
                      <a:lvl7pPr algn="just" fontAlgn="base">
                        <a:spcBef>
                          <a:spcPct val="20000"/>
                        </a:spcBef>
                        <a:spcAft>
                          <a:spcPct val="0"/>
                        </a:spcAft>
                        <a:defRPr>
                          <a:solidFill>
                            <a:schemeClr val="tx1"/>
                          </a:solidFill>
                          <a:latin typeface="Arial" charset="0"/>
                          <a:ea typeface="宋体" charset="-122"/>
                        </a:defRPr>
                      </a:lvl7pPr>
                      <a:lvl8pPr algn="just" fontAlgn="base">
                        <a:spcBef>
                          <a:spcPct val="20000"/>
                        </a:spcBef>
                        <a:spcAft>
                          <a:spcPct val="0"/>
                        </a:spcAft>
                        <a:defRPr>
                          <a:solidFill>
                            <a:schemeClr val="tx1"/>
                          </a:solidFill>
                          <a:latin typeface="Arial" charset="0"/>
                          <a:ea typeface="宋体" charset="-122"/>
                        </a:defRPr>
                      </a:lvl8pPr>
                      <a:lvl9pPr algn="just" fontAlgn="base">
                        <a:spcBef>
                          <a:spcPct val="20000"/>
                        </a:spcBef>
                        <a:spcAft>
                          <a:spcPct val="0"/>
                        </a:spcAft>
                        <a:defRPr>
                          <a:solidFill>
                            <a:schemeClr val="tx1"/>
                          </a:solidFill>
                          <a:latin typeface="Arial" charset="0"/>
                          <a:ea typeface="宋体" charset="-122"/>
                        </a:defRPr>
                      </a:lvl9pPr>
                    </a:lstStyle>
                    <a:p>
                      <a:pPr marL="0" marR="0" lvl="0" indent="0" algn="ctr" defTabSz="914400" rtl="0" eaLnBrk="1" fontAlgn="base" latinLnBrk="0" hangingPunct="1">
                        <a:lnSpc>
                          <a:spcPct val="85000"/>
                        </a:lnSpc>
                        <a:spcBef>
                          <a:spcPts val="0"/>
                        </a:spcBef>
                        <a:spcAft>
                          <a:spcPts val="0"/>
                        </a:spcAft>
                        <a:buClrTx/>
                        <a:buSzTx/>
                        <a:buFontTx/>
                        <a:buNone/>
                        <a:tabLst/>
                      </a:pPr>
                      <a:r>
                        <a:rPr kumimoji="0" lang="en-US" altLang="zh-CN" sz="1800" b="1" i="0" u="none" strike="noStrike" cap="none" normalizeH="0" baseline="0" dirty="0">
                          <a:ln>
                            <a:noFill/>
                          </a:ln>
                          <a:solidFill>
                            <a:schemeClr val="tx1"/>
                          </a:solidFill>
                          <a:effectLst/>
                          <a:latin typeface="Times New Roman" pitchFamily="18" charset="0"/>
                          <a:ea typeface="宋体" charset="-122"/>
                          <a:cs typeface="Times New Roman" pitchFamily="18" charset="0"/>
                        </a:rPr>
                        <a:t>D1</a:t>
                      </a:r>
                      <a:endParaRPr kumimoji="0" lang="en-US" altLang="zh-CN" sz="1800" b="1" i="0" u="none" strike="noStrike" cap="none" normalizeH="0" baseline="0" dirty="0">
                        <a:ln>
                          <a:noFill/>
                        </a:ln>
                        <a:solidFill>
                          <a:schemeClr val="tx1"/>
                        </a:solidFill>
                        <a:effectLst/>
                        <a:latin typeface="Arial" charset="0"/>
                        <a:ea typeface="宋体" charset="-122"/>
                        <a:cs typeface="Times New Roman"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600" b="1">
                          <a:solidFill>
                            <a:schemeClr val="accent2"/>
                          </a:solidFill>
                          <a:latin typeface="Arial" charset="0"/>
                          <a:ea typeface="幼圆" pitchFamily="49" charset="-122"/>
                        </a:defRPr>
                      </a:lvl1pPr>
                      <a:lvl2pPr algn="just">
                        <a:spcBef>
                          <a:spcPct val="20000"/>
                        </a:spcBef>
                        <a:defRPr sz="2400" b="1">
                          <a:solidFill>
                            <a:schemeClr val="tx1"/>
                          </a:solidFill>
                          <a:latin typeface="Arial" charset="0"/>
                          <a:ea typeface="宋体" charset="-122"/>
                        </a:defRPr>
                      </a:lvl2pPr>
                      <a:lvl3pPr algn="just">
                        <a:spcBef>
                          <a:spcPct val="20000"/>
                        </a:spcBef>
                        <a:defRPr sz="2000">
                          <a:solidFill>
                            <a:schemeClr val="tx1"/>
                          </a:solidFill>
                          <a:latin typeface="Arial" charset="0"/>
                          <a:ea typeface="宋体" charset="-122"/>
                        </a:defRPr>
                      </a:lvl3pPr>
                      <a:lvl4pPr algn="just">
                        <a:spcBef>
                          <a:spcPct val="20000"/>
                        </a:spcBef>
                        <a:defRPr>
                          <a:solidFill>
                            <a:schemeClr val="tx1"/>
                          </a:solidFill>
                          <a:latin typeface="Arial" charset="0"/>
                          <a:ea typeface="宋体" charset="-122"/>
                        </a:defRPr>
                      </a:lvl4pPr>
                      <a:lvl5pPr algn="just">
                        <a:spcBef>
                          <a:spcPct val="20000"/>
                        </a:spcBef>
                        <a:defRPr>
                          <a:solidFill>
                            <a:schemeClr val="tx1"/>
                          </a:solidFill>
                          <a:latin typeface="Arial" charset="0"/>
                          <a:ea typeface="宋体" charset="-122"/>
                        </a:defRPr>
                      </a:lvl5pPr>
                      <a:lvl6pPr algn="just" fontAlgn="base">
                        <a:spcBef>
                          <a:spcPct val="20000"/>
                        </a:spcBef>
                        <a:spcAft>
                          <a:spcPct val="0"/>
                        </a:spcAft>
                        <a:defRPr>
                          <a:solidFill>
                            <a:schemeClr val="tx1"/>
                          </a:solidFill>
                          <a:latin typeface="Arial" charset="0"/>
                          <a:ea typeface="宋体" charset="-122"/>
                        </a:defRPr>
                      </a:lvl6pPr>
                      <a:lvl7pPr algn="just" fontAlgn="base">
                        <a:spcBef>
                          <a:spcPct val="20000"/>
                        </a:spcBef>
                        <a:spcAft>
                          <a:spcPct val="0"/>
                        </a:spcAft>
                        <a:defRPr>
                          <a:solidFill>
                            <a:schemeClr val="tx1"/>
                          </a:solidFill>
                          <a:latin typeface="Arial" charset="0"/>
                          <a:ea typeface="宋体" charset="-122"/>
                        </a:defRPr>
                      </a:lvl7pPr>
                      <a:lvl8pPr algn="just" fontAlgn="base">
                        <a:spcBef>
                          <a:spcPct val="20000"/>
                        </a:spcBef>
                        <a:spcAft>
                          <a:spcPct val="0"/>
                        </a:spcAft>
                        <a:defRPr>
                          <a:solidFill>
                            <a:schemeClr val="tx1"/>
                          </a:solidFill>
                          <a:latin typeface="Arial" charset="0"/>
                          <a:ea typeface="宋体" charset="-122"/>
                        </a:defRPr>
                      </a:lvl8pPr>
                      <a:lvl9pPr algn="just" fontAlgn="base">
                        <a:spcBef>
                          <a:spcPct val="20000"/>
                        </a:spcBef>
                        <a:spcAft>
                          <a:spcPct val="0"/>
                        </a:spcAft>
                        <a:defRPr>
                          <a:solidFill>
                            <a:schemeClr val="tx1"/>
                          </a:solidFill>
                          <a:latin typeface="Arial" charset="0"/>
                          <a:ea typeface="宋体" charset="-122"/>
                        </a:defRPr>
                      </a:lvl9pPr>
                    </a:lstStyle>
                    <a:p>
                      <a:pPr marL="0" marR="0" lvl="0" indent="0" algn="ctr" defTabSz="914400" rtl="0" eaLnBrk="1" fontAlgn="base" latinLnBrk="0" hangingPunct="1">
                        <a:lnSpc>
                          <a:spcPct val="85000"/>
                        </a:lnSpc>
                        <a:spcBef>
                          <a:spcPts val="0"/>
                        </a:spcBef>
                        <a:spcAft>
                          <a:spcPts val="0"/>
                        </a:spcAft>
                        <a:buClrTx/>
                        <a:buSzTx/>
                        <a:buFontTx/>
                        <a:buNone/>
                        <a:tabLst/>
                      </a:pPr>
                      <a:r>
                        <a:rPr kumimoji="0" lang="en-US" altLang="zh-CN" sz="1800" b="1" i="0" u="none" strike="noStrike" cap="none" normalizeH="0" baseline="0" dirty="0">
                          <a:ln>
                            <a:noFill/>
                          </a:ln>
                          <a:solidFill>
                            <a:schemeClr val="tx1"/>
                          </a:solidFill>
                          <a:effectLst/>
                          <a:latin typeface="Times New Roman" pitchFamily="18" charset="0"/>
                          <a:ea typeface="宋体" charset="-122"/>
                          <a:cs typeface="Times New Roman" pitchFamily="18" charset="0"/>
                        </a:rPr>
                        <a:t>D0</a:t>
                      </a:r>
                      <a:endParaRPr kumimoji="0" lang="en-US" altLang="zh-CN" sz="1800" b="1" i="0" u="none" strike="noStrike" cap="none" normalizeH="0" baseline="0" dirty="0">
                        <a:ln>
                          <a:noFill/>
                        </a:ln>
                        <a:solidFill>
                          <a:schemeClr val="tx1"/>
                        </a:solidFill>
                        <a:effectLst/>
                        <a:latin typeface="Arial" charset="0"/>
                        <a:ea typeface="宋体" charset="-122"/>
                        <a:cs typeface="Times New Roman"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259013">
                <a:tc vMerge="1">
                  <a:txBody>
                    <a:bodyPr/>
                    <a:lstStyle>
                      <a:lvl1pPr algn="just">
                        <a:spcBef>
                          <a:spcPct val="20000"/>
                        </a:spcBef>
                        <a:defRPr sz="2600" b="1">
                          <a:solidFill>
                            <a:schemeClr val="accent2"/>
                          </a:solidFill>
                          <a:latin typeface="Arial" charset="0"/>
                          <a:ea typeface="幼圆" pitchFamily="49" charset="-122"/>
                        </a:defRPr>
                      </a:lvl1pPr>
                      <a:lvl2pPr algn="just">
                        <a:spcBef>
                          <a:spcPct val="20000"/>
                        </a:spcBef>
                        <a:defRPr sz="2400" b="1">
                          <a:solidFill>
                            <a:schemeClr val="tx1"/>
                          </a:solidFill>
                          <a:latin typeface="Arial" charset="0"/>
                          <a:ea typeface="宋体" charset="-122"/>
                        </a:defRPr>
                      </a:lvl2pPr>
                      <a:lvl3pPr algn="just">
                        <a:spcBef>
                          <a:spcPct val="20000"/>
                        </a:spcBef>
                        <a:defRPr sz="2000">
                          <a:solidFill>
                            <a:schemeClr val="tx1"/>
                          </a:solidFill>
                          <a:latin typeface="Arial" charset="0"/>
                          <a:ea typeface="宋体" charset="-122"/>
                        </a:defRPr>
                      </a:lvl3pPr>
                      <a:lvl4pPr algn="just">
                        <a:spcBef>
                          <a:spcPct val="20000"/>
                        </a:spcBef>
                        <a:defRPr>
                          <a:solidFill>
                            <a:schemeClr val="tx1"/>
                          </a:solidFill>
                          <a:latin typeface="Arial" charset="0"/>
                          <a:ea typeface="宋体" charset="-122"/>
                        </a:defRPr>
                      </a:lvl4pPr>
                      <a:lvl5pPr algn="just">
                        <a:spcBef>
                          <a:spcPct val="20000"/>
                        </a:spcBef>
                        <a:defRPr>
                          <a:solidFill>
                            <a:schemeClr val="tx1"/>
                          </a:solidFill>
                          <a:latin typeface="Arial" charset="0"/>
                          <a:ea typeface="宋体" charset="-122"/>
                        </a:defRPr>
                      </a:lvl5pPr>
                      <a:lvl6pPr algn="just" fontAlgn="base">
                        <a:spcBef>
                          <a:spcPct val="20000"/>
                        </a:spcBef>
                        <a:spcAft>
                          <a:spcPct val="0"/>
                        </a:spcAft>
                        <a:defRPr>
                          <a:solidFill>
                            <a:schemeClr val="tx1"/>
                          </a:solidFill>
                          <a:latin typeface="Arial" charset="0"/>
                          <a:ea typeface="宋体" charset="-122"/>
                        </a:defRPr>
                      </a:lvl6pPr>
                      <a:lvl7pPr algn="just" fontAlgn="base">
                        <a:spcBef>
                          <a:spcPct val="20000"/>
                        </a:spcBef>
                        <a:spcAft>
                          <a:spcPct val="0"/>
                        </a:spcAft>
                        <a:defRPr>
                          <a:solidFill>
                            <a:schemeClr val="tx1"/>
                          </a:solidFill>
                          <a:latin typeface="Arial" charset="0"/>
                          <a:ea typeface="宋体" charset="-122"/>
                        </a:defRPr>
                      </a:lvl7pPr>
                      <a:lvl8pPr algn="just" fontAlgn="base">
                        <a:spcBef>
                          <a:spcPct val="20000"/>
                        </a:spcBef>
                        <a:spcAft>
                          <a:spcPct val="0"/>
                        </a:spcAft>
                        <a:defRPr>
                          <a:solidFill>
                            <a:schemeClr val="tx1"/>
                          </a:solidFill>
                          <a:latin typeface="Arial" charset="0"/>
                          <a:ea typeface="宋体" charset="-122"/>
                        </a:defRPr>
                      </a:lvl8pPr>
                      <a:lvl9pPr algn="just" fontAlgn="base">
                        <a:spcBef>
                          <a:spcPct val="20000"/>
                        </a:spcBef>
                        <a:spcAft>
                          <a:spcPct val="0"/>
                        </a:spcAft>
                        <a:defRPr>
                          <a:solidFill>
                            <a:schemeClr val="tx1"/>
                          </a:solidFill>
                          <a:latin typeface="Arial" charset="0"/>
                          <a:ea typeface="宋体" charset="-122"/>
                        </a:defRPr>
                      </a:lvl9pPr>
                    </a:lstStyle>
                    <a:p>
                      <a:pPr marL="0" marR="0" lvl="0" indent="0" algn="ctr" defTabSz="914400" rtl="0" eaLnBrk="1" fontAlgn="base" latinLnBrk="0" hangingPunct="1">
                        <a:lnSpc>
                          <a:spcPct val="85000"/>
                        </a:lnSpc>
                        <a:spcBef>
                          <a:spcPts val="0"/>
                        </a:spcBef>
                        <a:spcAft>
                          <a:spcPts val="0"/>
                        </a:spcAft>
                        <a:buClrTx/>
                        <a:buSzTx/>
                        <a:buFontTx/>
                        <a:buNone/>
                        <a:tabLst/>
                      </a:pPr>
                      <a:endParaRPr kumimoji="0" lang="zh-CN" altLang="en-US" sz="1800" b="1" i="0" u="none" strike="noStrike" cap="none" normalizeH="0" baseline="0" dirty="0">
                        <a:ln>
                          <a:noFill/>
                        </a:ln>
                        <a:solidFill>
                          <a:schemeClr val="tx1"/>
                        </a:solidFill>
                        <a:effectLst/>
                        <a:latin typeface="Arial" charset="0"/>
                        <a:ea typeface="宋体" charset="-122"/>
                        <a:cs typeface="Times New Roman"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600" b="1">
                          <a:solidFill>
                            <a:schemeClr val="accent2"/>
                          </a:solidFill>
                          <a:latin typeface="Arial" charset="0"/>
                          <a:ea typeface="幼圆" pitchFamily="49" charset="-122"/>
                        </a:defRPr>
                      </a:lvl1pPr>
                      <a:lvl2pPr algn="just">
                        <a:spcBef>
                          <a:spcPct val="20000"/>
                        </a:spcBef>
                        <a:defRPr sz="2400" b="1">
                          <a:solidFill>
                            <a:schemeClr val="tx1"/>
                          </a:solidFill>
                          <a:latin typeface="Arial" charset="0"/>
                          <a:ea typeface="宋体" charset="-122"/>
                        </a:defRPr>
                      </a:lvl2pPr>
                      <a:lvl3pPr algn="just">
                        <a:spcBef>
                          <a:spcPct val="20000"/>
                        </a:spcBef>
                        <a:defRPr sz="2000">
                          <a:solidFill>
                            <a:schemeClr val="tx1"/>
                          </a:solidFill>
                          <a:latin typeface="Arial" charset="0"/>
                          <a:ea typeface="宋体" charset="-122"/>
                        </a:defRPr>
                      </a:lvl3pPr>
                      <a:lvl4pPr algn="just">
                        <a:spcBef>
                          <a:spcPct val="20000"/>
                        </a:spcBef>
                        <a:defRPr>
                          <a:solidFill>
                            <a:schemeClr val="tx1"/>
                          </a:solidFill>
                          <a:latin typeface="Arial" charset="0"/>
                          <a:ea typeface="宋体" charset="-122"/>
                        </a:defRPr>
                      </a:lvl4pPr>
                      <a:lvl5pPr algn="just">
                        <a:spcBef>
                          <a:spcPct val="20000"/>
                        </a:spcBef>
                        <a:defRPr>
                          <a:solidFill>
                            <a:schemeClr val="tx1"/>
                          </a:solidFill>
                          <a:latin typeface="Arial" charset="0"/>
                          <a:ea typeface="宋体" charset="-122"/>
                        </a:defRPr>
                      </a:lvl5pPr>
                      <a:lvl6pPr algn="just" fontAlgn="base">
                        <a:spcBef>
                          <a:spcPct val="20000"/>
                        </a:spcBef>
                        <a:spcAft>
                          <a:spcPct val="0"/>
                        </a:spcAft>
                        <a:defRPr>
                          <a:solidFill>
                            <a:schemeClr val="tx1"/>
                          </a:solidFill>
                          <a:latin typeface="Arial" charset="0"/>
                          <a:ea typeface="宋体" charset="-122"/>
                        </a:defRPr>
                      </a:lvl6pPr>
                      <a:lvl7pPr algn="just" fontAlgn="base">
                        <a:spcBef>
                          <a:spcPct val="20000"/>
                        </a:spcBef>
                        <a:spcAft>
                          <a:spcPct val="0"/>
                        </a:spcAft>
                        <a:defRPr>
                          <a:solidFill>
                            <a:schemeClr val="tx1"/>
                          </a:solidFill>
                          <a:latin typeface="Arial" charset="0"/>
                          <a:ea typeface="宋体" charset="-122"/>
                        </a:defRPr>
                      </a:lvl7pPr>
                      <a:lvl8pPr algn="just" fontAlgn="base">
                        <a:spcBef>
                          <a:spcPct val="20000"/>
                        </a:spcBef>
                        <a:spcAft>
                          <a:spcPct val="0"/>
                        </a:spcAft>
                        <a:defRPr>
                          <a:solidFill>
                            <a:schemeClr val="tx1"/>
                          </a:solidFill>
                          <a:latin typeface="Arial" charset="0"/>
                          <a:ea typeface="宋体" charset="-122"/>
                        </a:defRPr>
                      </a:lvl8pPr>
                      <a:lvl9pPr algn="just" fontAlgn="base">
                        <a:spcBef>
                          <a:spcPct val="20000"/>
                        </a:spcBef>
                        <a:spcAft>
                          <a:spcPct val="0"/>
                        </a:spcAft>
                        <a:defRPr>
                          <a:solidFill>
                            <a:schemeClr val="tx1"/>
                          </a:solidFill>
                          <a:latin typeface="Arial" charset="0"/>
                          <a:ea typeface="宋体" charset="-122"/>
                        </a:defRPr>
                      </a:lvl9pPr>
                    </a:lstStyle>
                    <a:p>
                      <a:pPr marL="0" marR="0" lvl="0" indent="0" algn="ctr" defTabSz="914400" rtl="0" eaLnBrk="1" fontAlgn="base" latinLnBrk="0" hangingPunct="1">
                        <a:lnSpc>
                          <a:spcPct val="85000"/>
                        </a:lnSpc>
                        <a:spcBef>
                          <a:spcPts val="0"/>
                        </a:spcBef>
                        <a:spcAft>
                          <a:spcPts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en-US" altLang="zh-CN" sz="2000" b="1" i="0" u="none" strike="noStrike" cap="none" normalizeH="0" baseline="0">
                        <a:ln>
                          <a:noFill/>
                        </a:ln>
                        <a:solidFill>
                          <a:schemeClr val="tx1"/>
                        </a:solidFill>
                        <a:effectLst/>
                        <a:latin typeface="Arial" charset="0"/>
                        <a:ea typeface="宋体" charset="-122"/>
                        <a:cs typeface="Times New Roman"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600" b="1">
                          <a:solidFill>
                            <a:schemeClr val="accent2"/>
                          </a:solidFill>
                          <a:latin typeface="Arial" charset="0"/>
                          <a:ea typeface="幼圆" pitchFamily="49" charset="-122"/>
                        </a:defRPr>
                      </a:lvl1pPr>
                      <a:lvl2pPr algn="just">
                        <a:spcBef>
                          <a:spcPct val="20000"/>
                        </a:spcBef>
                        <a:defRPr sz="2400" b="1">
                          <a:solidFill>
                            <a:schemeClr val="tx1"/>
                          </a:solidFill>
                          <a:latin typeface="Arial" charset="0"/>
                          <a:ea typeface="宋体" charset="-122"/>
                        </a:defRPr>
                      </a:lvl2pPr>
                      <a:lvl3pPr algn="just">
                        <a:spcBef>
                          <a:spcPct val="20000"/>
                        </a:spcBef>
                        <a:defRPr sz="2000">
                          <a:solidFill>
                            <a:schemeClr val="tx1"/>
                          </a:solidFill>
                          <a:latin typeface="Arial" charset="0"/>
                          <a:ea typeface="宋体" charset="-122"/>
                        </a:defRPr>
                      </a:lvl3pPr>
                      <a:lvl4pPr algn="just">
                        <a:spcBef>
                          <a:spcPct val="20000"/>
                        </a:spcBef>
                        <a:defRPr>
                          <a:solidFill>
                            <a:schemeClr val="tx1"/>
                          </a:solidFill>
                          <a:latin typeface="Arial" charset="0"/>
                          <a:ea typeface="宋体" charset="-122"/>
                        </a:defRPr>
                      </a:lvl4pPr>
                      <a:lvl5pPr algn="just">
                        <a:spcBef>
                          <a:spcPct val="20000"/>
                        </a:spcBef>
                        <a:defRPr>
                          <a:solidFill>
                            <a:schemeClr val="tx1"/>
                          </a:solidFill>
                          <a:latin typeface="Arial" charset="0"/>
                          <a:ea typeface="宋体" charset="-122"/>
                        </a:defRPr>
                      </a:lvl5pPr>
                      <a:lvl6pPr algn="just" fontAlgn="base">
                        <a:spcBef>
                          <a:spcPct val="20000"/>
                        </a:spcBef>
                        <a:spcAft>
                          <a:spcPct val="0"/>
                        </a:spcAft>
                        <a:defRPr>
                          <a:solidFill>
                            <a:schemeClr val="tx1"/>
                          </a:solidFill>
                          <a:latin typeface="Arial" charset="0"/>
                          <a:ea typeface="宋体" charset="-122"/>
                        </a:defRPr>
                      </a:lvl6pPr>
                      <a:lvl7pPr algn="just" fontAlgn="base">
                        <a:spcBef>
                          <a:spcPct val="20000"/>
                        </a:spcBef>
                        <a:spcAft>
                          <a:spcPct val="0"/>
                        </a:spcAft>
                        <a:defRPr>
                          <a:solidFill>
                            <a:schemeClr val="tx1"/>
                          </a:solidFill>
                          <a:latin typeface="Arial" charset="0"/>
                          <a:ea typeface="宋体" charset="-122"/>
                        </a:defRPr>
                      </a:lvl7pPr>
                      <a:lvl8pPr algn="just" fontAlgn="base">
                        <a:spcBef>
                          <a:spcPct val="20000"/>
                        </a:spcBef>
                        <a:spcAft>
                          <a:spcPct val="0"/>
                        </a:spcAft>
                        <a:defRPr>
                          <a:solidFill>
                            <a:schemeClr val="tx1"/>
                          </a:solidFill>
                          <a:latin typeface="Arial" charset="0"/>
                          <a:ea typeface="宋体" charset="-122"/>
                        </a:defRPr>
                      </a:lvl8pPr>
                      <a:lvl9pPr algn="just" fontAlgn="base">
                        <a:spcBef>
                          <a:spcPct val="20000"/>
                        </a:spcBef>
                        <a:spcAft>
                          <a:spcPct val="0"/>
                        </a:spcAft>
                        <a:defRPr>
                          <a:solidFill>
                            <a:schemeClr val="tx1"/>
                          </a:solidFill>
                          <a:latin typeface="Arial" charset="0"/>
                          <a:ea typeface="宋体" charset="-122"/>
                        </a:defRPr>
                      </a:lvl9pPr>
                    </a:lstStyle>
                    <a:p>
                      <a:pPr marL="0" marR="0" lvl="0" indent="0" algn="ctr" defTabSz="914400" rtl="0" eaLnBrk="1" fontAlgn="base" latinLnBrk="0" hangingPunct="1">
                        <a:lnSpc>
                          <a:spcPct val="85000"/>
                        </a:lnSpc>
                        <a:spcBef>
                          <a:spcPts val="0"/>
                        </a:spcBef>
                        <a:spcAft>
                          <a:spcPts val="0"/>
                        </a:spcAft>
                        <a:buClrTx/>
                        <a:buSzTx/>
                        <a:buFontTx/>
                        <a:buNone/>
                        <a:tabLst/>
                      </a:pPr>
                      <a:r>
                        <a:rPr kumimoji="0" lang="en-US" altLang="zh-CN" sz="2000" b="1" i="0" u="none" strike="noStrike" kern="1200" cap="none" normalizeH="0" baseline="0">
                          <a:ln>
                            <a:noFill/>
                          </a:ln>
                          <a:solidFill>
                            <a:schemeClr val="tx1"/>
                          </a:solidFill>
                          <a:effectLst/>
                          <a:latin typeface="Times New Roman" pitchFamily="18" charset="0"/>
                          <a:ea typeface="宋体" charset="-122"/>
                          <a:cs typeface="Times New Roman" pitchFamily="18" charset="0"/>
                        </a:rPr>
                        <a:t>EX4</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600" b="1">
                          <a:solidFill>
                            <a:schemeClr val="accent2"/>
                          </a:solidFill>
                          <a:latin typeface="Arial" charset="0"/>
                          <a:ea typeface="幼圆" pitchFamily="49" charset="-122"/>
                        </a:defRPr>
                      </a:lvl1pPr>
                      <a:lvl2pPr algn="just">
                        <a:spcBef>
                          <a:spcPct val="20000"/>
                        </a:spcBef>
                        <a:defRPr sz="2400" b="1">
                          <a:solidFill>
                            <a:schemeClr val="tx1"/>
                          </a:solidFill>
                          <a:latin typeface="Arial" charset="0"/>
                          <a:ea typeface="宋体" charset="-122"/>
                        </a:defRPr>
                      </a:lvl2pPr>
                      <a:lvl3pPr algn="just">
                        <a:spcBef>
                          <a:spcPct val="20000"/>
                        </a:spcBef>
                        <a:defRPr sz="2000">
                          <a:solidFill>
                            <a:schemeClr val="tx1"/>
                          </a:solidFill>
                          <a:latin typeface="Arial" charset="0"/>
                          <a:ea typeface="宋体" charset="-122"/>
                        </a:defRPr>
                      </a:lvl3pPr>
                      <a:lvl4pPr algn="just">
                        <a:spcBef>
                          <a:spcPct val="20000"/>
                        </a:spcBef>
                        <a:defRPr>
                          <a:solidFill>
                            <a:schemeClr val="tx1"/>
                          </a:solidFill>
                          <a:latin typeface="Arial" charset="0"/>
                          <a:ea typeface="宋体" charset="-122"/>
                        </a:defRPr>
                      </a:lvl4pPr>
                      <a:lvl5pPr algn="just">
                        <a:spcBef>
                          <a:spcPct val="20000"/>
                        </a:spcBef>
                        <a:defRPr>
                          <a:solidFill>
                            <a:schemeClr val="tx1"/>
                          </a:solidFill>
                          <a:latin typeface="Arial" charset="0"/>
                          <a:ea typeface="宋体" charset="-122"/>
                        </a:defRPr>
                      </a:lvl5pPr>
                      <a:lvl6pPr algn="just" fontAlgn="base">
                        <a:spcBef>
                          <a:spcPct val="20000"/>
                        </a:spcBef>
                        <a:spcAft>
                          <a:spcPct val="0"/>
                        </a:spcAft>
                        <a:defRPr>
                          <a:solidFill>
                            <a:schemeClr val="tx1"/>
                          </a:solidFill>
                          <a:latin typeface="Arial" charset="0"/>
                          <a:ea typeface="宋体" charset="-122"/>
                        </a:defRPr>
                      </a:lvl6pPr>
                      <a:lvl7pPr algn="just" fontAlgn="base">
                        <a:spcBef>
                          <a:spcPct val="20000"/>
                        </a:spcBef>
                        <a:spcAft>
                          <a:spcPct val="0"/>
                        </a:spcAft>
                        <a:defRPr>
                          <a:solidFill>
                            <a:schemeClr val="tx1"/>
                          </a:solidFill>
                          <a:latin typeface="Arial" charset="0"/>
                          <a:ea typeface="宋体" charset="-122"/>
                        </a:defRPr>
                      </a:lvl7pPr>
                      <a:lvl8pPr algn="just" fontAlgn="base">
                        <a:spcBef>
                          <a:spcPct val="20000"/>
                        </a:spcBef>
                        <a:spcAft>
                          <a:spcPct val="0"/>
                        </a:spcAft>
                        <a:defRPr>
                          <a:solidFill>
                            <a:schemeClr val="tx1"/>
                          </a:solidFill>
                          <a:latin typeface="Arial" charset="0"/>
                          <a:ea typeface="宋体" charset="-122"/>
                        </a:defRPr>
                      </a:lvl8pPr>
                      <a:lvl9pPr algn="just" fontAlgn="base">
                        <a:spcBef>
                          <a:spcPct val="20000"/>
                        </a:spcBef>
                        <a:spcAft>
                          <a:spcPct val="0"/>
                        </a:spcAft>
                        <a:defRPr>
                          <a:solidFill>
                            <a:schemeClr val="tx1"/>
                          </a:solidFill>
                          <a:latin typeface="Arial" charset="0"/>
                          <a:ea typeface="宋体" charset="-122"/>
                        </a:defRPr>
                      </a:lvl9pPr>
                    </a:lstStyle>
                    <a:p>
                      <a:pPr marL="0" marR="0" lvl="0" indent="0" algn="ctr" defTabSz="914400" rtl="0" eaLnBrk="1" fontAlgn="base" latinLnBrk="0" hangingPunct="1">
                        <a:lnSpc>
                          <a:spcPct val="85000"/>
                        </a:lnSpc>
                        <a:spcBef>
                          <a:spcPts val="0"/>
                        </a:spcBef>
                        <a:spcAft>
                          <a:spcPts val="0"/>
                        </a:spcAft>
                        <a:buClrTx/>
                        <a:buSzTx/>
                        <a:buFontTx/>
                        <a:buNone/>
                        <a:tabLst/>
                      </a:pPr>
                      <a:r>
                        <a:rPr kumimoji="0" lang="en-US" altLang="zh-CN" sz="2000" b="1" i="0" u="none" strike="noStrike" kern="1200" cap="none" normalizeH="0" baseline="0">
                          <a:ln>
                            <a:noFill/>
                          </a:ln>
                          <a:solidFill>
                            <a:schemeClr val="tx1"/>
                          </a:solidFill>
                          <a:effectLst/>
                          <a:latin typeface="Times New Roman" pitchFamily="18" charset="0"/>
                          <a:ea typeface="宋体" charset="-122"/>
                          <a:cs typeface="Times New Roman" pitchFamily="18" charset="0"/>
                        </a:rPr>
                        <a:t>EX3</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600" b="1">
                          <a:solidFill>
                            <a:schemeClr val="accent2"/>
                          </a:solidFill>
                          <a:latin typeface="Arial" charset="0"/>
                          <a:ea typeface="幼圆" pitchFamily="49" charset="-122"/>
                        </a:defRPr>
                      </a:lvl1pPr>
                      <a:lvl2pPr algn="just">
                        <a:spcBef>
                          <a:spcPct val="20000"/>
                        </a:spcBef>
                        <a:defRPr sz="2400" b="1">
                          <a:solidFill>
                            <a:schemeClr val="tx1"/>
                          </a:solidFill>
                          <a:latin typeface="Arial" charset="0"/>
                          <a:ea typeface="宋体" charset="-122"/>
                        </a:defRPr>
                      </a:lvl2pPr>
                      <a:lvl3pPr algn="just">
                        <a:spcBef>
                          <a:spcPct val="20000"/>
                        </a:spcBef>
                        <a:defRPr sz="2000">
                          <a:solidFill>
                            <a:schemeClr val="tx1"/>
                          </a:solidFill>
                          <a:latin typeface="Arial" charset="0"/>
                          <a:ea typeface="宋体" charset="-122"/>
                        </a:defRPr>
                      </a:lvl3pPr>
                      <a:lvl4pPr algn="just">
                        <a:spcBef>
                          <a:spcPct val="20000"/>
                        </a:spcBef>
                        <a:defRPr>
                          <a:solidFill>
                            <a:schemeClr val="tx1"/>
                          </a:solidFill>
                          <a:latin typeface="Arial" charset="0"/>
                          <a:ea typeface="宋体" charset="-122"/>
                        </a:defRPr>
                      </a:lvl4pPr>
                      <a:lvl5pPr algn="just">
                        <a:spcBef>
                          <a:spcPct val="20000"/>
                        </a:spcBef>
                        <a:defRPr>
                          <a:solidFill>
                            <a:schemeClr val="tx1"/>
                          </a:solidFill>
                          <a:latin typeface="Arial" charset="0"/>
                          <a:ea typeface="宋体" charset="-122"/>
                        </a:defRPr>
                      </a:lvl5pPr>
                      <a:lvl6pPr algn="just" fontAlgn="base">
                        <a:spcBef>
                          <a:spcPct val="20000"/>
                        </a:spcBef>
                        <a:spcAft>
                          <a:spcPct val="0"/>
                        </a:spcAft>
                        <a:defRPr>
                          <a:solidFill>
                            <a:schemeClr val="tx1"/>
                          </a:solidFill>
                          <a:latin typeface="Arial" charset="0"/>
                          <a:ea typeface="宋体" charset="-122"/>
                        </a:defRPr>
                      </a:lvl6pPr>
                      <a:lvl7pPr algn="just" fontAlgn="base">
                        <a:spcBef>
                          <a:spcPct val="20000"/>
                        </a:spcBef>
                        <a:spcAft>
                          <a:spcPct val="0"/>
                        </a:spcAft>
                        <a:defRPr>
                          <a:solidFill>
                            <a:schemeClr val="tx1"/>
                          </a:solidFill>
                          <a:latin typeface="Arial" charset="0"/>
                          <a:ea typeface="宋体" charset="-122"/>
                        </a:defRPr>
                      </a:lvl7pPr>
                      <a:lvl8pPr algn="just" fontAlgn="base">
                        <a:spcBef>
                          <a:spcPct val="20000"/>
                        </a:spcBef>
                        <a:spcAft>
                          <a:spcPct val="0"/>
                        </a:spcAft>
                        <a:defRPr>
                          <a:solidFill>
                            <a:schemeClr val="tx1"/>
                          </a:solidFill>
                          <a:latin typeface="Arial" charset="0"/>
                          <a:ea typeface="宋体" charset="-122"/>
                        </a:defRPr>
                      </a:lvl8pPr>
                      <a:lvl9pPr algn="just" fontAlgn="base">
                        <a:spcBef>
                          <a:spcPct val="20000"/>
                        </a:spcBef>
                        <a:spcAft>
                          <a:spcPct val="0"/>
                        </a:spcAft>
                        <a:defRPr>
                          <a:solidFill>
                            <a:schemeClr val="tx1"/>
                          </a:solidFill>
                          <a:latin typeface="Arial" charset="0"/>
                          <a:ea typeface="宋体" charset="-122"/>
                        </a:defRPr>
                      </a:lvl9pPr>
                    </a:lstStyle>
                    <a:p>
                      <a:pPr marL="0" marR="0" lvl="0" indent="0" algn="ctr" defTabSz="914400" rtl="0" eaLnBrk="1" fontAlgn="base" latinLnBrk="0" hangingPunct="1">
                        <a:lnSpc>
                          <a:spcPct val="85000"/>
                        </a:lnSpc>
                        <a:spcBef>
                          <a:spcPts val="0"/>
                        </a:spcBef>
                        <a:spcAft>
                          <a:spcPts val="0"/>
                        </a:spcAft>
                        <a:buClrTx/>
                        <a:buSzTx/>
                        <a:buFontTx/>
                        <a:buNone/>
                        <a:tabLst/>
                      </a:pPr>
                      <a:r>
                        <a:rPr kumimoji="0" lang="en-US" altLang="zh-CN" sz="2000" b="1" i="0" u="none" strike="noStrike" kern="1200" cap="none" normalizeH="0" baseline="0">
                          <a:ln>
                            <a:noFill/>
                          </a:ln>
                          <a:solidFill>
                            <a:schemeClr val="tx1"/>
                          </a:solidFill>
                          <a:effectLst/>
                          <a:latin typeface="Times New Roman" pitchFamily="18" charset="0"/>
                          <a:ea typeface="宋体" charset="-122"/>
                          <a:cs typeface="Times New Roman" pitchFamily="18" charset="0"/>
                        </a:rPr>
                        <a:t>EX2</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600" b="1">
                          <a:solidFill>
                            <a:schemeClr val="accent2"/>
                          </a:solidFill>
                          <a:latin typeface="Arial" charset="0"/>
                          <a:ea typeface="幼圆" pitchFamily="49" charset="-122"/>
                        </a:defRPr>
                      </a:lvl1pPr>
                      <a:lvl2pPr algn="just">
                        <a:spcBef>
                          <a:spcPct val="20000"/>
                        </a:spcBef>
                        <a:defRPr sz="2400" b="1">
                          <a:solidFill>
                            <a:schemeClr val="tx1"/>
                          </a:solidFill>
                          <a:latin typeface="Arial" charset="0"/>
                          <a:ea typeface="宋体" charset="-122"/>
                        </a:defRPr>
                      </a:lvl2pPr>
                      <a:lvl3pPr algn="just">
                        <a:spcBef>
                          <a:spcPct val="20000"/>
                        </a:spcBef>
                        <a:defRPr sz="2000">
                          <a:solidFill>
                            <a:schemeClr val="tx1"/>
                          </a:solidFill>
                          <a:latin typeface="Arial" charset="0"/>
                          <a:ea typeface="宋体" charset="-122"/>
                        </a:defRPr>
                      </a:lvl3pPr>
                      <a:lvl4pPr algn="just">
                        <a:spcBef>
                          <a:spcPct val="20000"/>
                        </a:spcBef>
                        <a:defRPr>
                          <a:solidFill>
                            <a:schemeClr val="tx1"/>
                          </a:solidFill>
                          <a:latin typeface="Arial" charset="0"/>
                          <a:ea typeface="宋体" charset="-122"/>
                        </a:defRPr>
                      </a:lvl4pPr>
                      <a:lvl5pPr algn="just">
                        <a:spcBef>
                          <a:spcPct val="20000"/>
                        </a:spcBef>
                        <a:defRPr>
                          <a:solidFill>
                            <a:schemeClr val="tx1"/>
                          </a:solidFill>
                          <a:latin typeface="Arial" charset="0"/>
                          <a:ea typeface="宋体" charset="-122"/>
                        </a:defRPr>
                      </a:lvl5pPr>
                      <a:lvl6pPr algn="just" fontAlgn="base">
                        <a:spcBef>
                          <a:spcPct val="20000"/>
                        </a:spcBef>
                        <a:spcAft>
                          <a:spcPct val="0"/>
                        </a:spcAft>
                        <a:defRPr>
                          <a:solidFill>
                            <a:schemeClr val="tx1"/>
                          </a:solidFill>
                          <a:latin typeface="Arial" charset="0"/>
                          <a:ea typeface="宋体" charset="-122"/>
                        </a:defRPr>
                      </a:lvl6pPr>
                      <a:lvl7pPr algn="just" fontAlgn="base">
                        <a:spcBef>
                          <a:spcPct val="20000"/>
                        </a:spcBef>
                        <a:spcAft>
                          <a:spcPct val="0"/>
                        </a:spcAft>
                        <a:defRPr>
                          <a:solidFill>
                            <a:schemeClr val="tx1"/>
                          </a:solidFill>
                          <a:latin typeface="Arial" charset="0"/>
                          <a:ea typeface="宋体" charset="-122"/>
                        </a:defRPr>
                      </a:lvl7pPr>
                      <a:lvl8pPr algn="just" fontAlgn="base">
                        <a:spcBef>
                          <a:spcPct val="20000"/>
                        </a:spcBef>
                        <a:spcAft>
                          <a:spcPct val="0"/>
                        </a:spcAft>
                        <a:defRPr>
                          <a:solidFill>
                            <a:schemeClr val="tx1"/>
                          </a:solidFill>
                          <a:latin typeface="Arial" charset="0"/>
                          <a:ea typeface="宋体" charset="-122"/>
                        </a:defRPr>
                      </a:lvl8pPr>
                      <a:lvl9pPr algn="just" fontAlgn="base">
                        <a:spcBef>
                          <a:spcPct val="20000"/>
                        </a:spcBef>
                        <a:spcAft>
                          <a:spcPct val="0"/>
                        </a:spcAft>
                        <a:defRPr>
                          <a:solidFill>
                            <a:schemeClr val="tx1"/>
                          </a:solidFill>
                          <a:latin typeface="Arial" charset="0"/>
                          <a:ea typeface="宋体" charset="-122"/>
                        </a:defRPr>
                      </a:lvl9pPr>
                    </a:lstStyle>
                    <a:p>
                      <a:pPr algn="ctr">
                        <a:lnSpc>
                          <a:spcPct val="85000"/>
                        </a:lnSpc>
                        <a:spcBef>
                          <a:spcPts val="0"/>
                        </a:spcBef>
                        <a:spcAft>
                          <a:spcPts val="0"/>
                        </a:spcAft>
                      </a:pPr>
                      <a:r>
                        <a:rPr lang="en-US" altLang="zh-CN" sz="2000" b="1" kern="1050" dirty="0">
                          <a:solidFill>
                            <a:srgbClr val="0000FF"/>
                          </a:solidFill>
                          <a:latin typeface="Times New Roman"/>
                          <a:ea typeface="宋体"/>
                          <a:cs typeface="Times New Roman"/>
                        </a:rPr>
                        <a:t>SYSCKO_S2</a:t>
                      </a:r>
                      <a:endParaRPr lang="zh-CN" altLang="zh-CN" sz="2000" b="1" kern="1050" dirty="0">
                        <a:solidFill>
                          <a:srgbClr val="0000FF"/>
                        </a:solidFill>
                        <a:latin typeface="Times New Roman"/>
                        <a:ea typeface="宋体"/>
                        <a:cs typeface="Times New Roman"/>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600" b="1">
                          <a:solidFill>
                            <a:schemeClr val="accent2"/>
                          </a:solidFill>
                          <a:latin typeface="Arial" charset="0"/>
                          <a:ea typeface="幼圆" pitchFamily="49" charset="-122"/>
                        </a:defRPr>
                      </a:lvl1pPr>
                      <a:lvl2pPr algn="just">
                        <a:spcBef>
                          <a:spcPct val="20000"/>
                        </a:spcBef>
                        <a:defRPr sz="2400" b="1">
                          <a:solidFill>
                            <a:schemeClr val="tx1"/>
                          </a:solidFill>
                          <a:latin typeface="Arial" charset="0"/>
                          <a:ea typeface="宋体" charset="-122"/>
                        </a:defRPr>
                      </a:lvl2pPr>
                      <a:lvl3pPr algn="just">
                        <a:spcBef>
                          <a:spcPct val="20000"/>
                        </a:spcBef>
                        <a:defRPr sz="2000">
                          <a:solidFill>
                            <a:schemeClr val="tx1"/>
                          </a:solidFill>
                          <a:latin typeface="Arial" charset="0"/>
                          <a:ea typeface="宋体" charset="-122"/>
                        </a:defRPr>
                      </a:lvl3pPr>
                      <a:lvl4pPr algn="just">
                        <a:spcBef>
                          <a:spcPct val="20000"/>
                        </a:spcBef>
                        <a:defRPr>
                          <a:solidFill>
                            <a:schemeClr val="tx1"/>
                          </a:solidFill>
                          <a:latin typeface="Arial" charset="0"/>
                          <a:ea typeface="宋体" charset="-122"/>
                        </a:defRPr>
                      </a:lvl4pPr>
                      <a:lvl5pPr algn="just">
                        <a:spcBef>
                          <a:spcPct val="20000"/>
                        </a:spcBef>
                        <a:defRPr>
                          <a:solidFill>
                            <a:schemeClr val="tx1"/>
                          </a:solidFill>
                          <a:latin typeface="Arial" charset="0"/>
                          <a:ea typeface="宋体" charset="-122"/>
                        </a:defRPr>
                      </a:lvl5pPr>
                      <a:lvl6pPr algn="just" fontAlgn="base">
                        <a:spcBef>
                          <a:spcPct val="20000"/>
                        </a:spcBef>
                        <a:spcAft>
                          <a:spcPct val="0"/>
                        </a:spcAft>
                        <a:defRPr>
                          <a:solidFill>
                            <a:schemeClr val="tx1"/>
                          </a:solidFill>
                          <a:latin typeface="Arial" charset="0"/>
                          <a:ea typeface="宋体" charset="-122"/>
                        </a:defRPr>
                      </a:lvl6pPr>
                      <a:lvl7pPr algn="just" fontAlgn="base">
                        <a:spcBef>
                          <a:spcPct val="20000"/>
                        </a:spcBef>
                        <a:spcAft>
                          <a:spcPct val="0"/>
                        </a:spcAft>
                        <a:defRPr>
                          <a:solidFill>
                            <a:schemeClr val="tx1"/>
                          </a:solidFill>
                          <a:latin typeface="Arial" charset="0"/>
                          <a:ea typeface="宋体" charset="-122"/>
                        </a:defRPr>
                      </a:lvl7pPr>
                      <a:lvl8pPr algn="just" fontAlgn="base">
                        <a:spcBef>
                          <a:spcPct val="20000"/>
                        </a:spcBef>
                        <a:spcAft>
                          <a:spcPct val="0"/>
                        </a:spcAft>
                        <a:defRPr>
                          <a:solidFill>
                            <a:schemeClr val="tx1"/>
                          </a:solidFill>
                          <a:latin typeface="Arial" charset="0"/>
                          <a:ea typeface="宋体" charset="-122"/>
                        </a:defRPr>
                      </a:lvl8pPr>
                      <a:lvl9pPr algn="just" fontAlgn="base">
                        <a:spcBef>
                          <a:spcPct val="20000"/>
                        </a:spcBef>
                        <a:spcAft>
                          <a:spcPct val="0"/>
                        </a:spcAft>
                        <a:defRPr>
                          <a:solidFill>
                            <a:schemeClr val="tx1"/>
                          </a:solidFill>
                          <a:latin typeface="Arial" charset="0"/>
                          <a:ea typeface="宋体" charset="-122"/>
                        </a:defRPr>
                      </a:lvl9pPr>
                    </a:lstStyle>
                    <a:p>
                      <a:pPr marL="0" marR="0" lvl="0" indent="0" algn="ctr" defTabSz="914400" rtl="0" eaLnBrk="1" fontAlgn="base" latinLnBrk="0" hangingPunct="1">
                        <a:lnSpc>
                          <a:spcPct val="85000"/>
                        </a:lnSpc>
                        <a:spcBef>
                          <a:spcPts val="0"/>
                        </a:spcBef>
                        <a:spcAft>
                          <a:spcPts val="0"/>
                        </a:spcAft>
                        <a:buClrTx/>
                        <a:buSzTx/>
                        <a:buFontTx/>
                        <a:buNone/>
                        <a:tabLst/>
                      </a:pPr>
                      <a:r>
                        <a:rPr kumimoji="0" lang="en-US" altLang="zh-CN" sz="2000" b="1" i="0" u="none" strike="noStrike" kern="1200" cap="none" normalizeH="0" baseline="0" dirty="0">
                          <a:ln>
                            <a:noFill/>
                          </a:ln>
                          <a:solidFill>
                            <a:schemeClr val="tx1"/>
                          </a:solidFill>
                          <a:effectLst/>
                          <a:latin typeface="Times New Roman" pitchFamily="18" charset="0"/>
                          <a:ea typeface="宋体" charset="-122"/>
                          <a:cs typeface="Times New Roman" pitchFamily="18" charset="0"/>
                        </a:rPr>
                        <a:t>T2CLKO</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600" b="1">
                          <a:solidFill>
                            <a:schemeClr val="accent2"/>
                          </a:solidFill>
                          <a:latin typeface="Arial" charset="0"/>
                          <a:ea typeface="幼圆" pitchFamily="49" charset="-122"/>
                        </a:defRPr>
                      </a:lvl1pPr>
                      <a:lvl2pPr algn="just">
                        <a:spcBef>
                          <a:spcPct val="20000"/>
                        </a:spcBef>
                        <a:defRPr sz="2400" b="1">
                          <a:solidFill>
                            <a:schemeClr val="tx1"/>
                          </a:solidFill>
                          <a:latin typeface="Arial" charset="0"/>
                          <a:ea typeface="宋体" charset="-122"/>
                        </a:defRPr>
                      </a:lvl2pPr>
                      <a:lvl3pPr algn="just">
                        <a:spcBef>
                          <a:spcPct val="20000"/>
                        </a:spcBef>
                        <a:defRPr sz="2000">
                          <a:solidFill>
                            <a:schemeClr val="tx1"/>
                          </a:solidFill>
                          <a:latin typeface="Arial" charset="0"/>
                          <a:ea typeface="宋体" charset="-122"/>
                        </a:defRPr>
                      </a:lvl3pPr>
                      <a:lvl4pPr algn="just">
                        <a:spcBef>
                          <a:spcPct val="20000"/>
                        </a:spcBef>
                        <a:defRPr>
                          <a:solidFill>
                            <a:schemeClr val="tx1"/>
                          </a:solidFill>
                          <a:latin typeface="Arial" charset="0"/>
                          <a:ea typeface="宋体" charset="-122"/>
                        </a:defRPr>
                      </a:lvl4pPr>
                      <a:lvl5pPr algn="just">
                        <a:spcBef>
                          <a:spcPct val="20000"/>
                        </a:spcBef>
                        <a:defRPr>
                          <a:solidFill>
                            <a:schemeClr val="tx1"/>
                          </a:solidFill>
                          <a:latin typeface="Arial" charset="0"/>
                          <a:ea typeface="宋体" charset="-122"/>
                        </a:defRPr>
                      </a:lvl5pPr>
                      <a:lvl6pPr algn="just" fontAlgn="base">
                        <a:spcBef>
                          <a:spcPct val="20000"/>
                        </a:spcBef>
                        <a:spcAft>
                          <a:spcPct val="0"/>
                        </a:spcAft>
                        <a:defRPr>
                          <a:solidFill>
                            <a:schemeClr val="tx1"/>
                          </a:solidFill>
                          <a:latin typeface="Arial" charset="0"/>
                          <a:ea typeface="宋体" charset="-122"/>
                        </a:defRPr>
                      </a:lvl6pPr>
                      <a:lvl7pPr algn="just" fontAlgn="base">
                        <a:spcBef>
                          <a:spcPct val="20000"/>
                        </a:spcBef>
                        <a:spcAft>
                          <a:spcPct val="0"/>
                        </a:spcAft>
                        <a:defRPr>
                          <a:solidFill>
                            <a:schemeClr val="tx1"/>
                          </a:solidFill>
                          <a:latin typeface="Arial" charset="0"/>
                          <a:ea typeface="宋体" charset="-122"/>
                        </a:defRPr>
                      </a:lvl7pPr>
                      <a:lvl8pPr algn="just" fontAlgn="base">
                        <a:spcBef>
                          <a:spcPct val="20000"/>
                        </a:spcBef>
                        <a:spcAft>
                          <a:spcPct val="0"/>
                        </a:spcAft>
                        <a:defRPr>
                          <a:solidFill>
                            <a:schemeClr val="tx1"/>
                          </a:solidFill>
                          <a:latin typeface="Arial" charset="0"/>
                          <a:ea typeface="宋体" charset="-122"/>
                        </a:defRPr>
                      </a:lvl8pPr>
                      <a:lvl9pPr algn="just" fontAlgn="base">
                        <a:spcBef>
                          <a:spcPct val="20000"/>
                        </a:spcBef>
                        <a:spcAft>
                          <a:spcPct val="0"/>
                        </a:spcAft>
                        <a:defRPr>
                          <a:solidFill>
                            <a:schemeClr val="tx1"/>
                          </a:solidFill>
                          <a:latin typeface="Arial" charset="0"/>
                          <a:ea typeface="宋体" charset="-122"/>
                        </a:defRPr>
                      </a:lvl9pPr>
                    </a:lstStyle>
                    <a:p>
                      <a:pPr marL="0" marR="0" lvl="0" indent="0" algn="ctr" defTabSz="914400" rtl="0" eaLnBrk="1" fontAlgn="base" latinLnBrk="0" hangingPunct="1">
                        <a:lnSpc>
                          <a:spcPct val="85000"/>
                        </a:lnSpc>
                        <a:spcBef>
                          <a:spcPts val="0"/>
                        </a:spcBef>
                        <a:spcAft>
                          <a:spcPts val="0"/>
                        </a:spcAft>
                        <a:buClrTx/>
                        <a:buSzTx/>
                        <a:buFontTx/>
                        <a:buNone/>
                        <a:tabLst/>
                      </a:pPr>
                      <a:r>
                        <a:rPr kumimoji="0" lang="en-US" altLang="zh-CN" sz="2000" b="1" i="0" u="none" strike="noStrike" kern="1200" cap="none" normalizeH="0" baseline="0" dirty="0">
                          <a:ln>
                            <a:noFill/>
                          </a:ln>
                          <a:solidFill>
                            <a:schemeClr val="tx1"/>
                          </a:solidFill>
                          <a:effectLst/>
                          <a:latin typeface="Times New Roman" pitchFamily="18" charset="0"/>
                          <a:ea typeface="宋体" charset="-122"/>
                          <a:cs typeface="Times New Roman" pitchFamily="18" charset="0"/>
                        </a:rPr>
                        <a:t>T1CLKO</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600" b="1">
                          <a:solidFill>
                            <a:schemeClr val="accent2"/>
                          </a:solidFill>
                          <a:latin typeface="Arial" charset="0"/>
                          <a:ea typeface="幼圆" pitchFamily="49" charset="-122"/>
                        </a:defRPr>
                      </a:lvl1pPr>
                      <a:lvl2pPr algn="just">
                        <a:spcBef>
                          <a:spcPct val="20000"/>
                        </a:spcBef>
                        <a:defRPr sz="2400" b="1">
                          <a:solidFill>
                            <a:schemeClr val="tx1"/>
                          </a:solidFill>
                          <a:latin typeface="Arial" charset="0"/>
                          <a:ea typeface="宋体" charset="-122"/>
                        </a:defRPr>
                      </a:lvl2pPr>
                      <a:lvl3pPr algn="just">
                        <a:spcBef>
                          <a:spcPct val="20000"/>
                        </a:spcBef>
                        <a:defRPr sz="2000">
                          <a:solidFill>
                            <a:schemeClr val="tx1"/>
                          </a:solidFill>
                          <a:latin typeface="Arial" charset="0"/>
                          <a:ea typeface="宋体" charset="-122"/>
                        </a:defRPr>
                      </a:lvl3pPr>
                      <a:lvl4pPr algn="just">
                        <a:spcBef>
                          <a:spcPct val="20000"/>
                        </a:spcBef>
                        <a:defRPr>
                          <a:solidFill>
                            <a:schemeClr val="tx1"/>
                          </a:solidFill>
                          <a:latin typeface="Arial" charset="0"/>
                          <a:ea typeface="宋体" charset="-122"/>
                        </a:defRPr>
                      </a:lvl4pPr>
                      <a:lvl5pPr algn="just">
                        <a:spcBef>
                          <a:spcPct val="20000"/>
                        </a:spcBef>
                        <a:defRPr>
                          <a:solidFill>
                            <a:schemeClr val="tx1"/>
                          </a:solidFill>
                          <a:latin typeface="Arial" charset="0"/>
                          <a:ea typeface="宋体" charset="-122"/>
                        </a:defRPr>
                      </a:lvl5pPr>
                      <a:lvl6pPr algn="just" fontAlgn="base">
                        <a:spcBef>
                          <a:spcPct val="20000"/>
                        </a:spcBef>
                        <a:spcAft>
                          <a:spcPct val="0"/>
                        </a:spcAft>
                        <a:defRPr>
                          <a:solidFill>
                            <a:schemeClr val="tx1"/>
                          </a:solidFill>
                          <a:latin typeface="Arial" charset="0"/>
                          <a:ea typeface="宋体" charset="-122"/>
                        </a:defRPr>
                      </a:lvl6pPr>
                      <a:lvl7pPr algn="just" fontAlgn="base">
                        <a:spcBef>
                          <a:spcPct val="20000"/>
                        </a:spcBef>
                        <a:spcAft>
                          <a:spcPct val="0"/>
                        </a:spcAft>
                        <a:defRPr>
                          <a:solidFill>
                            <a:schemeClr val="tx1"/>
                          </a:solidFill>
                          <a:latin typeface="Arial" charset="0"/>
                          <a:ea typeface="宋体" charset="-122"/>
                        </a:defRPr>
                      </a:lvl7pPr>
                      <a:lvl8pPr algn="just" fontAlgn="base">
                        <a:spcBef>
                          <a:spcPct val="20000"/>
                        </a:spcBef>
                        <a:spcAft>
                          <a:spcPct val="0"/>
                        </a:spcAft>
                        <a:defRPr>
                          <a:solidFill>
                            <a:schemeClr val="tx1"/>
                          </a:solidFill>
                          <a:latin typeface="Arial" charset="0"/>
                          <a:ea typeface="宋体" charset="-122"/>
                        </a:defRPr>
                      </a:lvl8pPr>
                      <a:lvl9pPr algn="just" fontAlgn="base">
                        <a:spcBef>
                          <a:spcPct val="20000"/>
                        </a:spcBef>
                        <a:spcAft>
                          <a:spcPct val="0"/>
                        </a:spcAft>
                        <a:defRPr>
                          <a:solidFill>
                            <a:schemeClr val="tx1"/>
                          </a:solidFill>
                          <a:latin typeface="Arial" charset="0"/>
                          <a:ea typeface="宋体" charset="-122"/>
                        </a:defRPr>
                      </a:lvl9pPr>
                    </a:lstStyle>
                    <a:p>
                      <a:pPr marL="0" marR="0" lvl="0" indent="0" algn="ctr" defTabSz="914400" rtl="0" eaLnBrk="1" fontAlgn="base" latinLnBrk="0" hangingPunct="1">
                        <a:lnSpc>
                          <a:spcPct val="85000"/>
                        </a:lnSpc>
                        <a:spcBef>
                          <a:spcPts val="0"/>
                        </a:spcBef>
                        <a:spcAft>
                          <a:spcPts val="0"/>
                        </a:spcAft>
                        <a:buClrTx/>
                        <a:buSzTx/>
                        <a:buFontTx/>
                        <a:buNone/>
                        <a:tabLst/>
                      </a:pPr>
                      <a:r>
                        <a:rPr kumimoji="0" lang="en-US" altLang="zh-CN" sz="2000" b="1" i="0" u="none" strike="noStrike" kern="1200" cap="none" normalizeH="0" baseline="0" dirty="0">
                          <a:ln>
                            <a:noFill/>
                          </a:ln>
                          <a:solidFill>
                            <a:schemeClr val="tx1"/>
                          </a:solidFill>
                          <a:effectLst/>
                          <a:latin typeface="Times New Roman" pitchFamily="18" charset="0"/>
                          <a:ea typeface="宋体" charset="-122"/>
                          <a:cs typeface="Times New Roman" pitchFamily="18" charset="0"/>
                        </a:rPr>
                        <a:t>T0CLKO</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graphicFrame>
        <p:nvGraphicFramePr>
          <p:cNvPr id="11" name="Group 68">
            <a:extLst>
              <a:ext uri="{FF2B5EF4-FFF2-40B4-BE49-F238E27FC236}">
                <a16:creationId xmlns:a16="http://schemas.microsoft.com/office/drawing/2014/main" id="{40EF62B7-3B0A-4090-8678-33676791BD68}"/>
              </a:ext>
            </a:extLst>
          </p:cNvPr>
          <p:cNvGraphicFramePr>
            <a:graphicFrameLocks noGrp="1"/>
          </p:cNvGraphicFramePr>
          <p:nvPr/>
        </p:nvGraphicFramePr>
        <p:xfrm>
          <a:off x="204788" y="5589588"/>
          <a:ext cx="8812212" cy="508000"/>
        </p:xfrm>
        <a:graphic>
          <a:graphicData uri="http://schemas.openxmlformats.org/drawingml/2006/table">
            <a:tbl>
              <a:tblPr/>
              <a:tblGrid>
                <a:gridCol w="1087981">
                  <a:extLst>
                    <a:ext uri="{9D8B030D-6E8A-4147-A177-3AD203B41FA5}">
                      <a16:colId xmlns:a16="http://schemas.microsoft.com/office/drawing/2014/main" val="20000"/>
                    </a:ext>
                  </a:extLst>
                </a:gridCol>
                <a:gridCol w="1268955">
                  <a:extLst>
                    <a:ext uri="{9D8B030D-6E8A-4147-A177-3AD203B41FA5}">
                      <a16:colId xmlns:a16="http://schemas.microsoft.com/office/drawing/2014/main" val="20001"/>
                    </a:ext>
                  </a:extLst>
                </a:gridCol>
                <a:gridCol w="1266013">
                  <a:extLst>
                    <a:ext uri="{9D8B030D-6E8A-4147-A177-3AD203B41FA5}">
                      <a16:colId xmlns:a16="http://schemas.microsoft.com/office/drawing/2014/main" val="20002"/>
                    </a:ext>
                  </a:extLst>
                </a:gridCol>
                <a:gridCol w="688655">
                  <a:extLst>
                    <a:ext uri="{9D8B030D-6E8A-4147-A177-3AD203B41FA5}">
                      <a16:colId xmlns:a16="http://schemas.microsoft.com/office/drawing/2014/main" val="20003"/>
                    </a:ext>
                  </a:extLst>
                </a:gridCol>
                <a:gridCol w="744306">
                  <a:extLst>
                    <a:ext uri="{9D8B030D-6E8A-4147-A177-3AD203B41FA5}">
                      <a16:colId xmlns:a16="http://schemas.microsoft.com/office/drawing/2014/main" val="20004"/>
                    </a:ext>
                  </a:extLst>
                </a:gridCol>
                <a:gridCol w="1356442">
                  <a:extLst>
                    <a:ext uri="{9D8B030D-6E8A-4147-A177-3AD203B41FA5}">
                      <a16:colId xmlns:a16="http://schemas.microsoft.com/office/drawing/2014/main" val="20005"/>
                    </a:ext>
                  </a:extLst>
                </a:gridCol>
                <a:gridCol w="813865">
                  <a:extLst>
                    <a:ext uri="{9D8B030D-6E8A-4147-A177-3AD203B41FA5}">
                      <a16:colId xmlns:a16="http://schemas.microsoft.com/office/drawing/2014/main" val="20006"/>
                    </a:ext>
                  </a:extLst>
                </a:gridCol>
                <a:gridCol w="779085">
                  <a:extLst>
                    <a:ext uri="{9D8B030D-6E8A-4147-A177-3AD203B41FA5}">
                      <a16:colId xmlns:a16="http://schemas.microsoft.com/office/drawing/2014/main" val="20007"/>
                    </a:ext>
                  </a:extLst>
                </a:gridCol>
                <a:gridCol w="806910">
                  <a:extLst>
                    <a:ext uri="{9D8B030D-6E8A-4147-A177-3AD203B41FA5}">
                      <a16:colId xmlns:a16="http://schemas.microsoft.com/office/drawing/2014/main" val="20008"/>
                    </a:ext>
                  </a:extLst>
                </a:gridCol>
              </a:tblGrid>
              <a:tr h="233405">
                <a:tc rowSpan="2">
                  <a:txBody>
                    <a:bodyPr/>
                    <a:lstStyle>
                      <a:lvl1pPr algn="just">
                        <a:spcBef>
                          <a:spcPct val="20000"/>
                        </a:spcBef>
                        <a:defRPr sz="2600" b="1">
                          <a:solidFill>
                            <a:schemeClr val="accent2"/>
                          </a:solidFill>
                          <a:latin typeface="Times New Roman" pitchFamily="18" charset="0"/>
                          <a:ea typeface="宋体" pitchFamily="2" charset="-122"/>
                        </a:defRPr>
                      </a:lvl1pPr>
                      <a:lvl2pPr algn="just">
                        <a:spcBef>
                          <a:spcPct val="20000"/>
                        </a:spcBef>
                        <a:defRPr sz="2400" b="1">
                          <a:solidFill>
                            <a:schemeClr val="tx1"/>
                          </a:solidFill>
                          <a:latin typeface="Times New Roman" pitchFamily="18" charset="0"/>
                          <a:ea typeface="宋体" pitchFamily="2" charset="-122"/>
                        </a:defRPr>
                      </a:lvl2pPr>
                      <a:lvl3pPr algn="just">
                        <a:spcBef>
                          <a:spcPct val="20000"/>
                        </a:spcBef>
                        <a:defRPr sz="2000">
                          <a:solidFill>
                            <a:schemeClr val="tx1"/>
                          </a:solidFill>
                          <a:latin typeface="Times New Roman" pitchFamily="18" charset="0"/>
                          <a:ea typeface="宋体" pitchFamily="2" charset="-122"/>
                        </a:defRPr>
                      </a:lvl3pPr>
                      <a:lvl4pPr algn="just">
                        <a:spcBef>
                          <a:spcPct val="20000"/>
                        </a:spcBef>
                        <a:defRPr>
                          <a:solidFill>
                            <a:schemeClr val="tx1"/>
                          </a:solidFill>
                          <a:latin typeface="Times New Roman" pitchFamily="18" charset="0"/>
                          <a:ea typeface="宋体" pitchFamily="2" charset="-122"/>
                        </a:defRPr>
                      </a:lvl4pPr>
                      <a:lvl5pPr algn="just">
                        <a:spcBef>
                          <a:spcPct val="20000"/>
                        </a:spcBef>
                        <a:defRPr>
                          <a:solidFill>
                            <a:schemeClr val="tx1"/>
                          </a:solidFill>
                          <a:latin typeface="Times New Roman" pitchFamily="18" charset="0"/>
                          <a:ea typeface="宋体" pitchFamily="2" charset="-122"/>
                        </a:defRPr>
                      </a:lvl5pPr>
                      <a:lvl6pPr algn="just" fontAlgn="base">
                        <a:spcBef>
                          <a:spcPct val="20000"/>
                        </a:spcBef>
                        <a:spcAft>
                          <a:spcPct val="0"/>
                        </a:spcAft>
                        <a:defRPr>
                          <a:solidFill>
                            <a:schemeClr val="tx1"/>
                          </a:solidFill>
                          <a:latin typeface="Times New Roman" pitchFamily="18" charset="0"/>
                          <a:ea typeface="宋体" pitchFamily="2" charset="-122"/>
                        </a:defRPr>
                      </a:lvl6pPr>
                      <a:lvl7pPr algn="just" fontAlgn="base">
                        <a:spcBef>
                          <a:spcPct val="20000"/>
                        </a:spcBef>
                        <a:spcAft>
                          <a:spcPct val="0"/>
                        </a:spcAft>
                        <a:defRPr>
                          <a:solidFill>
                            <a:schemeClr val="tx1"/>
                          </a:solidFill>
                          <a:latin typeface="Times New Roman" pitchFamily="18" charset="0"/>
                          <a:ea typeface="宋体" pitchFamily="2" charset="-122"/>
                        </a:defRPr>
                      </a:lvl7pPr>
                      <a:lvl8pPr algn="just" fontAlgn="base">
                        <a:spcBef>
                          <a:spcPct val="20000"/>
                        </a:spcBef>
                        <a:spcAft>
                          <a:spcPct val="0"/>
                        </a:spcAft>
                        <a:defRPr>
                          <a:solidFill>
                            <a:schemeClr val="tx1"/>
                          </a:solidFill>
                          <a:latin typeface="Times New Roman" pitchFamily="18" charset="0"/>
                          <a:ea typeface="宋体" pitchFamily="2" charset="-122"/>
                        </a:defRPr>
                      </a:lvl8pPr>
                      <a:lvl9pPr algn="just" fontAlgn="base">
                        <a:spcBef>
                          <a:spcPct val="20000"/>
                        </a:spcBef>
                        <a:spcAft>
                          <a:spcPct val="0"/>
                        </a:spcAft>
                        <a:defRPr>
                          <a:solidFill>
                            <a:schemeClr val="tx1"/>
                          </a:solidFill>
                          <a:latin typeface="Times New Roman" pitchFamily="18" charset="0"/>
                          <a:ea typeface="宋体" pitchFamily="2" charset="-122"/>
                        </a:defRPr>
                      </a:lvl9pPr>
                    </a:lstStyle>
                    <a:p>
                      <a:pPr algn="ctr">
                        <a:spcAft>
                          <a:spcPts val="0"/>
                        </a:spcAft>
                      </a:pPr>
                      <a:r>
                        <a:rPr lang="en-US" altLang="zh-CN" sz="1800" b="1" kern="1050" dirty="0">
                          <a:solidFill>
                            <a:srgbClr val="FF0000"/>
                          </a:solidFill>
                          <a:latin typeface="Times New Roman" panose="02020603050405020304" pitchFamily="18" charset="0"/>
                          <a:ea typeface="宋体"/>
                          <a:cs typeface="Times New Roman" panose="02020603050405020304" pitchFamily="18" charset="0"/>
                        </a:rPr>
                        <a:t>CLK_DIV</a:t>
                      </a:r>
                      <a:endParaRPr lang="zh-CN" altLang="zh-CN" sz="1800" b="1" kern="1050" dirty="0">
                        <a:solidFill>
                          <a:srgbClr val="FF0000"/>
                        </a:solidFill>
                        <a:latin typeface="Times New Roman" panose="02020603050405020304" pitchFamily="18" charset="0"/>
                        <a:ea typeface="宋体"/>
                        <a:cs typeface="Times New Roman" panose="02020603050405020304"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600" b="1">
                          <a:solidFill>
                            <a:schemeClr val="accent2"/>
                          </a:solidFill>
                          <a:latin typeface="Times New Roman" pitchFamily="18" charset="0"/>
                          <a:ea typeface="宋体" pitchFamily="2" charset="-122"/>
                        </a:defRPr>
                      </a:lvl1pPr>
                      <a:lvl2pPr algn="just">
                        <a:spcBef>
                          <a:spcPct val="20000"/>
                        </a:spcBef>
                        <a:defRPr sz="2400" b="1">
                          <a:solidFill>
                            <a:schemeClr val="tx1"/>
                          </a:solidFill>
                          <a:latin typeface="Times New Roman" pitchFamily="18" charset="0"/>
                          <a:ea typeface="宋体" pitchFamily="2" charset="-122"/>
                        </a:defRPr>
                      </a:lvl2pPr>
                      <a:lvl3pPr algn="just">
                        <a:spcBef>
                          <a:spcPct val="20000"/>
                        </a:spcBef>
                        <a:defRPr sz="2000">
                          <a:solidFill>
                            <a:schemeClr val="tx1"/>
                          </a:solidFill>
                          <a:latin typeface="Times New Roman" pitchFamily="18" charset="0"/>
                          <a:ea typeface="宋体" pitchFamily="2" charset="-122"/>
                        </a:defRPr>
                      </a:lvl3pPr>
                      <a:lvl4pPr algn="just">
                        <a:spcBef>
                          <a:spcPct val="20000"/>
                        </a:spcBef>
                        <a:defRPr>
                          <a:solidFill>
                            <a:schemeClr val="tx1"/>
                          </a:solidFill>
                          <a:latin typeface="Times New Roman" pitchFamily="18" charset="0"/>
                          <a:ea typeface="宋体" pitchFamily="2" charset="-122"/>
                        </a:defRPr>
                      </a:lvl4pPr>
                      <a:lvl5pPr algn="just">
                        <a:spcBef>
                          <a:spcPct val="20000"/>
                        </a:spcBef>
                        <a:defRPr>
                          <a:solidFill>
                            <a:schemeClr val="tx1"/>
                          </a:solidFill>
                          <a:latin typeface="Times New Roman" pitchFamily="18" charset="0"/>
                          <a:ea typeface="宋体" pitchFamily="2" charset="-122"/>
                        </a:defRPr>
                      </a:lvl5pPr>
                      <a:lvl6pPr algn="just" fontAlgn="base">
                        <a:spcBef>
                          <a:spcPct val="20000"/>
                        </a:spcBef>
                        <a:spcAft>
                          <a:spcPct val="0"/>
                        </a:spcAft>
                        <a:defRPr>
                          <a:solidFill>
                            <a:schemeClr val="tx1"/>
                          </a:solidFill>
                          <a:latin typeface="Times New Roman" pitchFamily="18" charset="0"/>
                          <a:ea typeface="宋体" pitchFamily="2" charset="-122"/>
                        </a:defRPr>
                      </a:lvl6pPr>
                      <a:lvl7pPr algn="just" fontAlgn="base">
                        <a:spcBef>
                          <a:spcPct val="20000"/>
                        </a:spcBef>
                        <a:spcAft>
                          <a:spcPct val="0"/>
                        </a:spcAft>
                        <a:defRPr>
                          <a:solidFill>
                            <a:schemeClr val="tx1"/>
                          </a:solidFill>
                          <a:latin typeface="Times New Roman" pitchFamily="18" charset="0"/>
                          <a:ea typeface="宋体" pitchFamily="2" charset="-122"/>
                        </a:defRPr>
                      </a:lvl7pPr>
                      <a:lvl8pPr algn="just" fontAlgn="base">
                        <a:spcBef>
                          <a:spcPct val="20000"/>
                        </a:spcBef>
                        <a:spcAft>
                          <a:spcPct val="0"/>
                        </a:spcAft>
                        <a:defRPr>
                          <a:solidFill>
                            <a:schemeClr val="tx1"/>
                          </a:solidFill>
                          <a:latin typeface="Times New Roman" pitchFamily="18" charset="0"/>
                          <a:ea typeface="宋体" pitchFamily="2" charset="-122"/>
                        </a:defRPr>
                      </a:lvl8pPr>
                      <a:lvl9pPr algn="just" fontAlgn="base">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D7</a:t>
                      </a:r>
                      <a:endParaRPr kumimoji="0" lang="en-US" altLang="zh-CN" sz="1800" b="1" i="0" u="none" strike="noStrike" cap="none" normalizeH="0" baseline="0" dirty="0">
                        <a:ln>
                          <a:noFill/>
                        </a:ln>
                        <a:solidFill>
                          <a:schemeClr val="accent2"/>
                        </a:solidFill>
                        <a:effectLst/>
                        <a:latin typeface="Times New Roman" panose="02020603050405020304" pitchFamily="18" charset="0"/>
                        <a:ea typeface="宋体" pitchFamily="2" charset="-122"/>
                        <a:cs typeface="Times New Roman" panose="02020603050405020304"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600" b="1">
                          <a:solidFill>
                            <a:schemeClr val="accent2"/>
                          </a:solidFill>
                          <a:latin typeface="Times New Roman" pitchFamily="18" charset="0"/>
                          <a:ea typeface="宋体" pitchFamily="2" charset="-122"/>
                        </a:defRPr>
                      </a:lvl1pPr>
                      <a:lvl2pPr algn="just">
                        <a:spcBef>
                          <a:spcPct val="20000"/>
                        </a:spcBef>
                        <a:defRPr sz="2400" b="1">
                          <a:solidFill>
                            <a:schemeClr val="tx1"/>
                          </a:solidFill>
                          <a:latin typeface="Times New Roman" pitchFamily="18" charset="0"/>
                          <a:ea typeface="宋体" pitchFamily="2" charset="-122"/>
                        </a:defRPr>
                      </a:lvl2pPr>
                      <a:lvl3pPr algn="just">
                        <a:spcBef>
                          <a:spcPct val="20000"/>
                        </a:spcBef>
                        <a:defRPr sz="2000">
                          <a:solidFill>
                            <a:schemeClr val="tx1"/>
                          </a:solidFill>
                          <a:latin typeface="Times New Roman" pitchFamily="18" charset="0"/>
                          <a:ea typeface="宋体" pitchFamily="2" charset="-122"/>
                        </a:defRPr>
                      </a:lvl3pPr>
                      <a:lvl4pPr algn="just">
                        <a:spcBef>
                          <a:spcPct val="20000"/>
                        </a:spcBef>
                        <a:defRPr>
                          <a:solidFill>
                            <a:schemeClr val="tx1"/>
                          </a:solidFill>
                          <a:latin typeface="Times New Roman" pitchFamily="18" charset="0"/>
                          <a:ea typeface="宋体" pitchFamily="2" charset="-122"/>
                        </a:defRPr>
                      </a:lvl4pPr>
                      <a:lvl5pPr algn="just">
                        <a:spcBef>
                          <a:spcPct val="20000"/>
                        </a:spcBef>
                        <a:defRPr>
                          <a:solidFill>
                            <a:schemeClr val="tx1"/>
                          </a:solidFill>
                          <a:latin typeface="Times New Roman" pitchFamily="18" charset="0"/>
                          <a:ea typeface="宋体" pitchFamily="2" charset="-122"/>
                        </a:defRPr>
                      </a:lvl5pPr>
                      <a:lvl6pPr algn="just" fontAlgn="base">
                        <a:spcBef>
                          <a:spcPct val="20000"/>
                        </a:spcBef>
                        <a:spcAft>
                          <a:spcPct val="0"/>
                        </a:spcAft>
                        <a:defRPr>
                          <a:solidFill>
                            <a:schemeClr val="tx1"/>
                          </a:solidFill>
                          <a:latin typeface="Times New Roman" pitchFamily="18" charset="0"/>
                          <a:ea typeface="宋体" pitchFamily="2" charset="-122"/>
                        </a:defRPr>
                      </a:lvl6pPr>
                      <a:lvl7pPr algn="just" fontAlgn="base">
                        <a:spcBef>
                          <a:spcPct val="20000"/>
                        </a:spcBef>
                        <a:spcAft>
                          <a:spcPct val="0"/>
                        </a:spcAft>
                        <a:defRPr>
                          <a:solidFill>
                            <a:schemeClr val="tx1"/>
                          </a:solidFill>
                          <a:latin typeface="Times New Roman" pitchFamily="18" charset="0"/>
                          <a:ea typeface="宋体" pitchFamily="2" charset="-122"/>
                        </a:defRPr>
                      </a:lvl7pPr>
                      <a:lvl8pPr algn="just" fontAlgn="base">
                        <a:spcBef>
                          <a:spcPct val="20000"/>
                        </a:spcBef>
                        <a:spcAft>
                          <a:spcPct val="0"/>
                        </a:spcAft>
                        <a:defRPr>
                          <a:solidFill>
                            <a:schemeClr val="tx1"/>
                          </a:solidFill>
                          <a:latin typeface="Times New Roman" pitchFamily="18" charset="0"/>
                          <a:ea typeface="宋体" pitchFamily="2" charset="-122"/>
                        </a:defRPr>
                      </a:lvl8pPr>
                      <a:lvl9pPr algn="just" fontAlgn="base">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D6</a:t>
                      </a:r>
                      <a:endParaRPr kumimoji="0" lang="en-US" altLang="zh-CN" sz="1800" b="1" i="0" u="none" strike="noStrike" cap="none" normalizeH="0" baseline="0" dirty="0">
                        <a:ln>
                          <a:noFill/>
                        </a:ln>
                        <a:solidFill>
                          <a:schemeClr val="accent2"/>
                        </a:solidFill>
                        <a:effectLst/>
                        <a:latin typeface="Times New Roman" panose="02020603050405020304" pitchFamily="18" charset="0"/>
                        <a:ea typeface="宋体" pitchFamily="2" charset="-122"/>
                        <a:cs typeface="Times New Roman" panose="02020603050405020304"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600" b="1">
                          <a:solidFill>
                            <a:schemeClr val="accent2"/>
                          </a:solidFill>
                          <a:latin typeface="Times New Roman" pitchFamily="18" charset="0"/>
                          <a:ea typeface="宋体" pitchFamily="2" charset="-122"/>
                        </a:defRPr>
                      </a:lvl1pPr>
                      <a:lvl2pPr algn="just">
                        <a:spcBef>
                          <a:spcPct val="20000"/>
                        </a:spcBef>
                        <a:defRPr sz="2400" b="1">
                          <a:solidFill>
                            <a:schemeClr val="tx1"/>
                          </a:solidFill>
                          <a:latin typeface="Times New Roman" pitchFamily="18" charset="0"/>
                          <a:ea typeface="宋体" pitchFamily="2" charset="-122"/>
                        </a:defRPr>
                      </a:lvl2pPr>
                      <a:lvl3pPr algn="just">
                        <a:spcBef>
                          <a:spcPct val="20000"/>
                        </a:spcBef>
                        <a:defRPr sz="2000">
                          <a:solidFill>
                            <a:schemeClr val="tx1"/>
                          </a:solidFill>
                          <a:latin typeface="Times New Roman" pitchFamily="18" charset="0"/>
                          <a:ea typeface="宋体" pitchFamily="2" charset="-122"/>
                        </a:defRPr>
                      </a:lvl3pPr>
                      <a:lvl4pPr algn="just">
                        <a:spcBef>
                          <a:spcPct val="20000"/>
                        </a:spcBef>
                        <a:defRPr>
                          <a:solidFill>
                            <a:schemeClr val="tx1"/>
                          </a:solidFill>
                          <a:latin typeface="Times New Roman" pitchFamily="18" charset="0"/>
                          <a:ea typeface="宋体" pitchFamily="2" charset="-122"/>
                        </a:defRPr>
                      </a:lvl4pPr>
                      <a:lvl5pPr algn="just">
                        <a:spcBef>
                          <a:spcPct val="20000"/>
                        </a:spcBef>
                        <a:defRPr>
                          <a:solidFill>
                            <a:schemeClr val="tx1"/>
                          </a:solidFill>
                          <a:latin typeface="Times New Roman" pitchFamily="18" charset="0"/>
                          <a:ea typeface="宋体" pitchFamily="2" charset="-122"/>
                        </a:defRPr>
                      </a:lvl5pPr>
                      <a:lvl6pPr algn="just" fontAlgn="base">
                        <a:spcBef>
                          <a:spcPct val="20000"/>
                        </a:spcBef>
                        <a:spcAft>
                          <a:spcPct val="0"/>
                        </a:spcAft>
                        <a:defRPr>
                          <a:solidFill>
                            <a:schemeClr val="tx1"/>
                          </a:solidFill>
                          <a:latin typeface="Times New Roman" pitchFamily="18" charset="0"/>
                          <a:ea typeface="宋体" pitchFamily="2" charset="-122"/>
                        </a:defRPr>
                      </a:lvl6pPr>
                      <a:lvl7pPr algn="just" fontAlgn="base">
                        <a:spcBef>
                          <a:spcPct val="20000"/>
                        </a:spcBef>
                        <a:spcAft>
                          <a:spcPct val="0"/>
                        </a:spcAft>
                        <a:defRPr>
                          <a:solidFill>
                            <a:schemeClr val="tx1"/>
                          </a:solidFill>
                          <a:latin typeface="Times New Roman" pitchFamily="18" charset="0"/>
                          <a:ea typeface="宋体" pitchFamily="2" charset="-122"/>
                        </a:defRPr>
                      </a:lvl7pPr>
                      <a:lvl8pPr algn="just" fontAlgn="base">
                        <a:spcBef>
                          <a:spcPct val="20000"/>
                        </a:spcBef>
                        <a:spcAft>
                          <a:spcPct val="0"/>
                        </a:spcAft>
                        <a:defRPr>
                          <a:solidFill>
                            <a:schemeClr val="tx1"/>
                          </a:solidFill>
                          <a:latin typeface="Times New Roman" pitchFamily="18" charset="0"/>
                          <a:ea typeface="宋体" pitchFamily="2" charset="-122"/>
                        </a:defRPr>
                      </a:lvl8pPr>
                      <a:lvl9pPr algn="just" fontAlgn="base">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D5</a:t>
                      </a:r>
                      <a:endParaRPr kumimoji="0" lang="en-US" altLang="zh-CN" sz="1800" b="1" i="0" u="none" strike="noStrike" cap="none" normalizeH="0" baseline="0" dirty="0">
                        <a:ln>
                          <a:noFill/>
                        </a:ln>
                        <a:solidFill>
                          <a:schemeClr val="accent2"/>
                        </a:solidFill>
                        <a:effectLst/>
                        <a:latin typeface="Times New Roman" panose="02020603050405020304" pitchFamily="18" charset="0"/>
                        <a:ea typeface="宋体" pitchFamily="2" charset="-122"/>
                        <a:cs typeface="Times New Roman" panose="02020603050405020304"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600" b="1">
                          <a:solidFill>
                            <a:schemeClr val="accent2"/>
                          </a:solidFill>
                          <a:latin typeface="Times New Roman" pitchFamily="18" charset="0"/>
                          <a:ea typeface="宋体" pitchFamily="2" charset="-122"/>
                        </a:defRPr>
                      </a:lvl1pPr>
                      <a:lvl2pPr algn="just">
                        <a:spcBef>
                          <a:spcPct val="20000"/>
                        </a:spcBef>
                        <a:defRPr sz="2400" b="1">
                          <a:solidFill>
                            <a:schemeClr val="tx1"/>
                          </a:solidFill>
                          <a:latin typeface="Times New Roman" pitchFamily="18" charset="0"/>
                          <a:ea typeface="宋体" pitchFamily="2" charset="-122"/>
                        </a:defRPr>
                      </a:lvl2pPr>
                      <a:lvl3pPr algn="just">
                        <a:spcBef>
                          <a:spcPct val="20000"/>
                        </a:spcBef>
                        <a:defRPr sz="2000">
                          <a:solidFill>
                            <a:schemeClr val="tx1"/>
                          </a:solidFill>
                          <a:latin typeface="Times New Roman" pitchFamily="18" charset="0"/>
                          <a:ea typeface="宋体" pitchFamily="2" charset="-122"/>
                        </a:defRPr>
                      </a:lvl3pPr>
                      <a:lvl4pPr algn="just">
                        <a:spcBef>
                          <a:spcPct val="20000"/>
                        </a:spcBef>
                        <a:defRPr>
                          <a:solidFill>
                            <a:schemeClr val="tx1"/>
                          </a:solidFill>
                          <a:latin typeface="Times New Roman" pitchFamily="18" charset="0"/>
                          <a:ea typeface="宋体" pitchFamily="2" charset="-122"/>
                        </a:defRPr>
                      </a:lvl4pPr>
                      <a:lvl5pPr algn="just">
                        <a:spcBef>
                          <a:spcPct val="20000"/>
                        </a:spcBef>
                        <a:defRPr>
                          <a:solidFill>
                            <a:schemeClr val="tx1"/>
                          </a:solidFill>
                          <a:latin typeface="Times New Roman" pitchFamily="18" charset="0"/>
                          <a:ea typeface="宋体" pitchFamily="2" charset="-122"/>
                        </a:defRPr>
                      </a:lvl5pPr>
                      <a:lvl6pPr algn="just" fontAlgn="base">
                        <a:spcBef>
                          <a:spcPct val="20000"/>
                        </a:spcBef>
                        <a:spcAft>
                          <a:spcPct val="0"/>
                        </a:spcAft>
                        <a:defRPr>
                          <a:solidFill>
                            <a:schemeClr val="tx1"/>
                          </a:solidFill>
                          <a:latin typeface="Times New Roman" pitchFamily="18" charset="0"/>
                          <a:ea typeface="宋体" pitchFamily="2" charset="-122"/>
                        </a:defRPr>
                      </a:lvl6pPr>
                      <a:lvl7pPr algn="just" fontAlgn="base">
                        <a:spcBef>
                          <a:spcPct val="20000"/>
                        </a:spcBef>
                        <a:spcAft>
                          <a:spcPct val="0"/>
                        </a:spcAft>
                        <a:defRPr>
                          <a:solidFill>
                            <a:schemeClr val="tx1"/>
                          </a:solidFill>
                          <a:latin typeface="Times New Roman" pitchFamily="18" charset="0"/>
                          <a:ea typeface="宋体" pitchFamily="2" charset="-122"/>
                        </a:defRPr>
                      </a:lvl7pPr>
                      <a:lvl8pPr algn="just" fontAlgn="base">
                        <a:spcBef>
                          <a:spcPct val="20000"/>
                        </a:spcBef>
                        <a:spcAft>
                          <a:spcPct val="0"/>
                        </a:spcAft>
                        <a:defRPr>
                          <a:solidFill>
                            <a:schemeClr val="tx1"/>
                          </a:solidFill>
                          <a:latin typeface="Times New Roman" pitchFamily="18" charset="0"/>
                          <a:ea typeface="宋体" pitchFamily="2" charset="-122"/>
                        </a:defRPr>
                      </a:lvl8pPr>
                      <a:lvl9pPr algn="just" fontAlgn="base">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D4</a:t>
                      </a:r>
                      <a:endParaRPr kumimoji="0" lang="en-US" altLang="zh-CN" sz="1800" b="1" i="0" u="none" strike="noStrike" cap="none" normalizeH="0" baseline="0" dirty="0">
                        <a:ln>
                          <a:noFill/>
                        </a:ln>
                        <a:solidFill>
                          <a:schemeClr val="accent2"/>
                        </a:solidFill>
                        <a:effectLst/>
                        <a:latin typeface="Times New Roman" panose="02020603050405020304" pitchFamily="18" charset="0"/>
                        <a:ea typeface="宋体" pitchFamily="2" charset="-122"/>
                        <a:cs typeface="Times New Roman" panose="02020603050405020304"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600" b="1">
                          <a:solidFill>
                            <a:schemeClr val="accent2"/>
                          </a:solidFill>
                          <a:latin typeface="Times New Roman" pitchFamily="18" charset="0"/>
                          <a:ea typeface="宋体" pitchFamily="2" charset="-122"/>
                        </a:defRPr>
                      </a:lvl1pPr>
                      <a:lvl2pPr algn="just">
                        <a:spcBef>
                          <a:spcPct val="20000"/>
                        </a:spcBef>
                        <a:defRPr sz="2400" b="1">
                          <a:solidFill>
                            <a:schemeClr val="tx1"/>
                          </a:solidFill>
                          <a:latin typeface="Times New Roman" pitchFamily="18" charset="0"/>
                          <a:ea typeface="宋体" pitchFamily="2" charset="-122"/>
                        </a:defRPr>
                      </a:lvl2pPr>
                      <a:lvl3pPr algn="just">
                        <a:spcBef>
                          <a:spcPct val="20000"/>
                        </a:spcBef>
                        <a:defRPr sz="2000">
                          <a:solidFill>
                            <a:schemeClr val="tx1"/>
                          </a:solidFill>
                          <a:latin typeface="Times New Roman" pitchFamily="18" charset="0"/>
                          <a:ea typeface="宋体" pitchFamily="2" charset="-122"/>
                        </a:defRPr>
                      </a:lvl3pPr>
                      <a:lvl4pPr algn="just">
                        <a:spcBef>
                          <a:spcPct val="20000"/>
                        </a:spcBef>
                        <a:defRPr>
                          <a:solidFill>
                            <a:schemeClr val="tx1"/>
                          </a:solidFill>
                          <a:latin typeface="Times New Roman" pitchFamily="18" charset="0"/>
                          <a:ea typeface="宋体" pitchFamily="2" charset="-122"/>
                        </a:defRPr>
                      </a:lvl4pPr>
                      <a:lvl5pPr algn="just">
                        <a:spcBef>
                          <a:spcPct val="20000"/>
                        </a:spcBef>
                        <a:defRPr>
                          <a:solidFill>
                            <a:schemeClr val="tx1"/>
                          </a:solidFill>
                          <a:latin typeface="Times New Roman" pitchFamily="18" charset="0"/>
                          <a:ea typeface="宋体" pitchFamily="2" charset="-122"/>
                        </a:defRPr>
                      </a:lvl5pPr>
                      <a:lvl6pPr algn="just" fontAlgn="base">
                        <a:spcBef>
                          <a:spcPct val="20000"/>
                        </a:spcBef>
                        <a:spcAft>
                          <a:spcPct val="0"/>
                        </a:spcAft>
                        <a:defRPr>
                          <a:solidFill>
                            <a:schemeClr val="tx1"/>
                          </a:solidFill>
                          <a:latin typeface="Times New Roman" pitchFamily="18" charset="0"/>
                          <a:ea typeface="宋体" pitchFamily="2" charset="-122"/>
                        </a:defRPr>
                      </a:lvl6pPr>
                      <a:lvl7pPr algn="just" fontAlgn="base">
                        <a:spcBef>
                          <a:spcPct val="20000"/>
                        </a:spcBef>
                        <a:spcAft>
                          <a:spcPct val="0"/>
                        </a:spcAft>
                        <a:defRPr>
                          <a:solidFill>
                            <a:schemeClr val="tx1"/>
                          </a:solidFill>
                          <a:latin typeface="Times New Roman" pitchFamily="18" charset="0"/>
                          <a:ea typeface="宋体" pitchFamily="2" charset="-122"/>
                        </a:defRPr>
                      </a:lvl7pPr>
                      <a:lvl8pPr algn="just" fontAlgn="base">
                        <a:spcBef>
                          <a:spcPct val="20000"/>
                        </a:spcBef>
                        <a:spcAft>
                          <a:spcPct val="0"/>
                        </a:spcAft>
                        <a:defRPr>
                          <a:solidFill>
                            <a:schemeClr val="tx1"/>
                          </a:solidFill>
                          <a:latin typeface="Times New Roman" pitchFamily="18" charset="0"/>
                          <a:ea typeface="宋体" pitchFamily="2" charset="-122"/>
                        </a:defRPr>
                      </a:lvl8pPr>
                      <a:lvl9pPr algn="just" fontAlgn="base">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D3</a:t>
                      </a:r>
                      <a:endParaRPr kumimoji="0" lang="en-US" altLang="zh-CN" sz="1800" b="1" i="0" u="none" strike="noStrike" cap="none" normalizeH="0" baseline="0" dirty="0">
                        <a:ln>
                          <a:noFill/>
                        </a:ln>
                        <a:solidFill>
                          <a:schemeClr val="accent2"/>
                        </a:solidFill>
                        <a:effectLst/>
                        <a:latin typeface="Times New Roman" panose="02020603050405020304" pitchFamily="18" charset="0"/>
                        <a:ea typeface="宋体" pitchFamily="2" charset="-122"/>
                        <a:cs typeface="Times New Roman" panose="02020603050405020304"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600" b="1">
                          <a:solidFill>
                            <a:schemeClr val="accent2"/>
                          </a:solidFill>
                          <a:latin typeface="Times New Roman" pitchFamily="18" charset="0"/>
                          <a:ea typeface="宋体" pitchFamily="2" charset="-122"/>
                        </a:defRPr>
                      </a:lvl1pPr>
                      <a:lvl2pPr algn="just">
                        <a:spcBef>
                          <a:spcPct val="20000"/>
                        </a:spcBef>
                        <a:defRPr sz="2400" b="1">
                          <a:solidFill>
                            <a:schemeClr val="tx1"/>
                          </a:solidFill>
                          <a:latin typeface="Times New Roman" pitchFamily="18" charset="0"/>
                          <a:ea typeface="宋体" pitchFamily="2" charset="-122"/>
                        </a:defRPr>
                      </a:lvl2pPr>
                      <a:lvl3pPr algn="just">
                        <a:spcBef>
                          <a:spcPct val="20000"/>
                        </a:spcBef>
                        <a:defRPr sz="2000">
                          <a:solidFill>
                            <a:schemeClr val="tx1"/>
                          </a:solidFill>
                          <a:latin typeface="Times New Roman" pitchFamily="18" charset="0"/>
                          <a:ea typeface="宋体" pitchFamily="2" charset="-122"/>
                        </a:defRPr>
                      </a:lvl3pPr>
                      <a:lvl4pPr algn="just">
                        <a:spcBef>
                          <a:spcPct val="20000"/>
                        </a:spcBef>
                        <a:defRPr>
                          <a:solidFill>
                            <a:schemeClr val="tx1"/>
                          </a:solidFill>
                          <a:latin typeface="Times New Roman" pitchFamily="18" charset="0"/>
                          <a:ea typeface="宋体" pitchFamily="2" charset="-122"/>
                        </a:defRPr>
                      </a:lvl4pPr>
                      <a:lvl5pPr algn="just">
                        <a:spcBef>
                          <a:spcPct val="20000"/>
                        </a:spcBef>
                        <a:defRPr>
                          <a:solidFill>
                            <a:schemeClr val="tx1"/>
                          </a:solidFill>
                          <a:latin typeface="Times New Roman" pitchFamily="18" charset="0"/>
                          <a:ea typeface="宋体" pitchFamily="2" charset="-122"/>
                        </a:defRPr>
                      </a:lvl5pPr>
                      <a:lvl6pPr algn="just" fontAlgn="base">
                        <a:spcBef>
                          <a:spcPct val="20000"/>
                        </a:spcBef>
                        <a:spcAft>
                          <a:spcPct val="0"/>
                        </a:spcAft>
                        <a:defRPr>
                          <a:solidFill>
                            <a:schemeClr val="tx1"/>
                          </a:solidFill>
                          <a:latin typeface="Times New Roman" pitchFamily="18" charset="0"/>
                          <a:ea typeface="宋体" pitchFamily="2" charset="-122"/>
                        </a:defRPr>
                      </a:lvl6pPr>
                      <a:lvl7pPr algn="just" fontAlgn="base">
                        <a:spcBef>
                          <a:spcPct val="20000"/>
                        </a:spcBef>
                        <a:spcAft>
                          <a:spcPct val="0"/>
                        </a:spcAft>
                        <a:defRPr>
                          <a:solidFill>
                            <a:schemeClr val="tx1"/>
                          </a:solidFill>
                          <a:latin typeface="Times New Roman" pitchFamily="18" charset="0"/>
                          <a:ea typeface="宋体" pitchFamily="2" charset="-122"/>
                        </a:defRPr>
                      </a:lvl7pPr>
                      <a:lvl8pPr algn="just" fontAlgn="base">
                        <a:spcBef>
                          <a:spcPct val="20000"/>
                        </a:spcBef>
                        <a:spcAft>
                          <a:spcPct val="0"/>
                        </a:spcAft>
                        <a:defRPr>
                          <a:solidFill>
                            <a:schemeClr val="tx1"/>
                          </a:solidFill>
                          <a:latin typeface="Times New Roman" pitchFamily="18" charset="0"/>
                          <a:ea typeface="宋体" pitchFamily="2" charset="-122"/>
                        </a:defRPr>
                      </a:lvl8pPr>
                      <a:lvl9pPr algn="just" fontAlgn="base">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D2</a:t>
                      </a:r>
                      <a:endParaRPr kumimoji="0" lang="en-US" altLang="zh-CN" sz="1800" b="1" i="0" u="none" strike="noStrike" cap="none" normalizeH="0" baseline="0" dirty="0">
                        <a:ln>
                          <a:noFill/>
                        </a:ln>
                        <a:solidFill>
                          <a:schemeClr val="accent2"/>
                        </a:solidFill>
                        <a:effectLst/>
                        <a:latin typeface="Times New Roman" panose="02020603050405020304" pitchFamily="18" charset="0"/>
                        <a:ea typeface="宋体" pitchFamily="2" charset="-122"/>
                        <a:cs typeface="Times New Roman" panose="02020603050405020304"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600" b="1">
                          <a:solidFill>
                            <a:schemeClr val="accent2"/>
                          </a:solidFill>
                          <a:latin typeface="Times New Roman" pitchFamily="18" charset="0"/>
                          <a:ea typeface="宋体" pitchFamily="2" charset="-122"/>
                        </a:defRPr>
                      </a:lvl1pPr>
                      <a:lvl2pPr algn="just">
                        <a:spcBef>
                          <a:spcPct val="20000"/>
                        </a:spcBef>
                        <a:defRPr sz="2400" b="1">
                          <a:solidFill>
                            <a:schemeClr val="tx1"/>
                          </a:solidFill>
                          <a:latin typeface="Times New Roman" pitchFamily="18" charset="0"/>
                          <a:ea typeface="宋体" pitchFamily="2" charset="-122"/>
                        </a:defRPr>
                      </a:lvl2pPr>
                      <a:lvl3pPr algn="just">
                        <a:spcBef>
                          <a:spcPct val="20000"/>
                        </a:spcBef>
                        <a:defRPr sz="2000">
                          <a:solidFill>
                            <a:schemeClr val="tx1"/>
                          </a:solidFill>
                          <a:latin typeface="Times New Roman" pitchFamily="18" charset="0"/>
                          <a:ea typeface="宋体" pitchFamily="2" charset="-122"/>
                        </a:defRPr>
                      </a:lvl3pPr>
                      <a:lvl4pPr algn="just">
                        <a:spcBef>
                          <a:spcPct val="20000"/>
                        </a:spcBef>
                        <a:defRPr>
                          <a:solidFill>
                            <a:schemeClr val="tx1"/>
                          </a:solidFill>
                          <a:latin typeface="Times New Roman" pitchFamily="18" charset="0"/>
                          <a:ea typeface="宋体" pitchFamily="2" charset="-122"/>
                        </a:defRPr>
                      </a:lvl4pPr>
                      <a:lvl5pPr algn="just">
                        <a:spcBef>
                          <a:spcPct val="20000"/>
                        </a:spcBef>
                        <a:defRPr>
                          <a:solidFill>
                            <a:schemeClr val="tx1"/>
                          </a:solidFill>
                          <a:latin typeface="Times New Roman" pitchFamily="18" charset="0"/>
                          <a:ea typeface="宋体" pitchFamily="2" charset="-122"/>
                        </a:defRPr>
                      </a:lvl5pPr>
                      <a:lvl6pPr algn="just" fontAlgn="base">
                        <a:spcBef>
                          <a:spcPct val="20000"/>
                        </a:spcBef>
                        <a:spcAft>
                          <a:spcPct val="0"/>
                        </a:spcAft>
                        <a:defRPr>
                          <a:solidFill>
                            <a:schemeClr val="tx1"/>
                          </a:solidFill>
                          <a:latin typeface="Times New Roman" pitchFamily="18" charset="0"/>
                          <a:ea typeface="宋体" pitchFamily="2" charset="-122"/>
                        </a:defRPr>
                      </a:lvl6pPr>
                      <a:lvl7pPr algn="just" fontAlgn="base">
                        <a:spcBef>
                          <a:spcPct val="20000"/>
                        </a:spcBef>
                        <a:spcAft>
                          <a:spcPct val="0"/>
                        </a:spcAft>
                        <a:defRPr>
                          <a:solidFill>
                            <a:schemeClr val="tx1"/>
                          </a:solidFill>
                          <a:latin typeface="Times New Roman" pitchFamily="18" charset="0"/>
                          <a:ea typeface="宋体" pitchFamily="2" charset="-122"/>
                        </a:defRPr>
                      </a:lvl7pPr>
                      <a:lvl8pPr algn="just" fontAlgn="base">
                        <a:spcBef>
                          <a:spcPct val="20000"/>
                        </a:spcBef>
                        <a:spcAft>
                          <a:spcPct val="0"/>
                        </a:spcAft>
                        <a:defRPr>
                          <a:solidFill>
                            <a:schemeClr val="tx1"/>
                          </a:solidFill>
                          <a:latin typeface="Times New Roman" pitchFamily="18" charset="0"/>
                          <a:ea typeface="宋体" pitchFamily="2" charset="-122"/>
                        </a:defRPr>
                      </a:lvl8pPr>
                      <a:lvl9pPr algn="just" fontAlgn="base">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D1</a:t>
                      </a:r>
                      <a:endParaRPr kumimoji="0" lang="en-US" altLang="zh-CN" sz="1800" b="1" i="0" u="none" strike="noStrike" cap="none" normalizeH="0" baseline="0" dirty="0">
                        <a:ln>
                          <a:noFill/>
                        </a:ln>
                        <a:solidFill>
                          <a:schemeClr val="accent2"/>
                        </a:solidFill>
                        <a:effectLst/>
                        <a:latin typeface="Times New Roman" panose="02020603050405020304" pitchFamily="18" charset="0"/>
                        <a:ea typeface="宋体" pitchFamily="2" charset="-122"/>
                        <a:cs typeface="Times New Roman" panose="02020603050405020304"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600" b="1">
                          <a:solidFill>
                            <a:schemeClr val="accent2"/>
                          </a:solidFill>
                          <a:latin typeface="Times New Roman" pitchFamily="18" charset="0"/>
                          <a:ea typeface="宋体" pitchFamily="2" charset="-122"/>
                        </a:defRPr>
                      </a:lvl1pPr>
                      <a:lvl2pPr algn="just">
                        <a:spcBef>
                          <a:spcPct val="20000"/>
                        </a:spcBef>
                        <a:defRPr sz="2400" b="1">
                          <a:solidFill>
                            <a:schemeClr val="tx1"/>
                          </a:solidFill>
                          <a:latin typeface="Times New Roman" pitchFamily="18" charset="0"/>
                          <a:ea typeface="宋体" pitchFamily="2" charset="-122"/>
                        </a:defRPr>
                      </a:lvl2pPr>
                      <a:lvl3pPr algn="just">
                        <a:spcBef>
                          <a:spcPct val="20000"/>
                        </a:spcBef>
                        <a:defRPr sz="2000">
                          <a:solidFill>
                            <a:schemeClr val="tx1"/>
                          </a:solidFill>
                          <a:latin typeface="Times New Roman" pitchFamily="18" charset="0"/>
                          <a:ea typeface="宋体" pitchFamily="2" charset="-122"/>
                        </a:defRPr>
                      </a:lvl3pPr>
                      <a:lvl4pPr algn="just">
                        <a:spcBef>
                          <a:spcPct val="20000"/>
                        </a:spcBef>
                        <a:defRPr>
                          <a:solidFill>
                            <a:schemeClr val="tx1"/>
                          </a:solidFill>
                          <a:latin typeface="Times New Roman" pitchFamily="18" charset="0"/>
                          <a:ea typeface="宋体" pitchFamily="2" charset="-122"/>
                        </a:defRPr>
                      </a:lvl4pPr>
                      <a:lvl5pPr algn="just">
                        <a:spcBef>
                          <a:spcPct val="20000"/>
                        </a:spcBef>
                        <a:defRPr>
                          <a:solidFill>
                            <a:schemeClr val="tx1"/>
                          </a:solidFill>
                          <a:latin typeface="Times New Roman" pitchFamily="18" charset="0"/>
                          <a:ea typeface="宋体" pitchFamily="2" charset="-122"/>
                        </a:defRPr>
                      </a:lvl5pPr>
                      <a:lvl6pPr algn="just" fontAlgn="base">
                        <a:spcBef>
                          <a:spcPct val="20000"/>
                        </a:spcBef>
                        <a:spcAft>
                          <a:spcPct val="0"/>
                        </a:spcAft>
                        <a:defRPr>
                          <a:solidFill>
                            <a:schemeClr val="tx1"/>
                          </a:solidFill>
                          <a:latin typeface="Times New Roman" pitchFamily="18" charset="0"/>
                          <a:ea typeface="宋体" pitchFamily="2" charset="-122"/>
                        </a:defRPr>
                      </a:lvl6pPr>
                      <a:lvl7pPr algn="just" fontAlgn="base">
                        <a:spcBef>
                          <a:spcPct val="20000"/>
                        </a:spcBef>
                        <a:spcAft>
                          <a:spcPct val="0"/>
                        </a:spcAft>
                        <a:defRPr>
                          <a:solidFill>
                            <a:schemeClr val="tx1"/>
                          </a:solidFill>
                          <a:latin typeface="Times New Roman" pitchFamily="18" charset="0"/>
                          <a:ea typeface="宋体" pitchFamily="2" charset="-122"/>
                        </a:defRPr>
                      </a:lvl7pPr>
                      <a:lvl8pPr algn="just" fontAlgn="base">
                        <a:spcBef>
                          <a:spcPct val="20000"/>
                        </a:spcBef>
                        <a:spcAft>
                          <a:spcPct val="0"/>
                        </a:spcAft>
                        <a:defRPr>
                          <a:solidFill>
                            <a:schemeClr val="tx1"/>
                          </a:solidFill>
                          <a:latin typeface="Times New Roman" pitchFamily="18" charset="0"/>
                          <a:ea typeface="宋体" pitchFamily="2" charset="-122"/>
                        </a:defRPr>
                      </a:lvl8pPr>
                      <a:lvl9pPr algn="just" fontAlgn="base">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D0</a:t>
                      </a:r>
                      <a:endParaRPr kumimoji="0" lang="en-US" altLang="zh-CN" sz="1800" b="1" i="0" u="none" strike="noStrike" cap="none" normalizeH="0" baseline="0" dirty="0">
                        <a:ln>
                          <a:noFill/>
                        </a:ln>
                        <a:solidFill>
                          <a:schemeClr val="accent2"/>
                        </a:solidFill>
                        <a:effectLst/>
                        <a:latin typeface="Times New Roman" panose="02020603050405020304" pitchFamily="18" charset="0"/>
                        <a:ea typeface="宋体" pitchFamily="2" charset="-122"/>
                        <a:cs typeface="Times New Roman" panose="02020603050405020304"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274595">
                <a:tc vMerge="1">
                  <a:txBody>
                    <a:bodyPr/>
                    <a:lstStyle>
                      <a:lvl1pPr algn="just">
                        <a:spcBef>
                          <a:spcPct val="20000"/>
                        </a:spcBef>
                        <a:defRPr sz="2600" b="1">
                          <a:solidFill>
                            <a:schemeClr val="accent2"/>
                          </a:solidFill>
                          <a:latin typeface="Times New Roman" pitchFamily="18" charset="0"/>
                          <a:ea typeface="宋体" pitchFamily="2" charset="-122"/>
                        </a:defRPr>
                      </a:lvl1pPr>
                      <a:lvl2pPr algn="just">
                        <a:spcBef>
                          <a:spcPct val="20000"/>
                        </a:spcBef>
                        <a:defRPr sz="2400" b="1">
                          <a:solidFill>
                            <a:schemeClr val="tx1"/>
                          </a:solidFill>
                          <a:latin typeface="Times New Roman" pitchFamily="18" charset="0"/>
                          <a:ea typeface="宋体" pitchFamily="2" charset="-122"/>
                        </a:defRPr>
                      </a:lvl2pPr>
                      <a:lvl3pPr algn="just">
                        <a:spcBef>
                          <a:spcPct val="20000"/>
                        </a:spcBef>
                        <a:defRPr sz="2000">
                          <a:solidFill>
                            <a:schemeClr val="tx1"/>
                          </a:solidFill>
                          <a:latin typeface="Times New Roman" pitchFamily="18" charset="0"/>
                          <a:ea typeface="宋体" pitchFamily="2" charset="-122"/>
                        </a:defRPr>
                      </a:lvl3pPr>
                      <a:lvl4pPr algn="just">
                        <a:spcBef>
                          <a:spcPct val="20000"/>
                        </a:spcBef>
                        <a:defRPr>
                          <a:solidFill>
                            <a:schemeClr val="tx1"/>
                          </a:solidFill>
                          <a:latin typeface="Times New Roman" pitchFamily="18" charset="0"/>
                          <a:ea typeface="宋体" pitchFamily="2" charset="-122"/>
                        </a:defRPr>
                      </a:lvl4pPr>
                      <a:lvl5pPr algn="just">
                        <a:spcBef>
                          <a:spcPct val="20000"/>
                        </a:spcBef>
                        <a:defRPr>
                          <a:solidFill>
                            <a:schemeClr val="tx1"/>
                          </a:solidFill>
                          <a:latin typeface="Times New Roman" pitchFamily="18" charset="0"/>
                          <a:ea typeface="宋体" pitchFamily="2" charset="-122"/>
                        </a:defRPr>
                      </a:lvl5pPr>
                      <a:lvl6pPr algn="just" fontAlgn="base">
                        <a:spcBef>
                          <a:spcPct val="20000"/>
                        </a:spcBef>
                        <a:spcAft>
                          <a:spcPct val="0"/>
                        </a:spcAft>
                        <a:defRPr>
                          <a:solidFill>
                            <a:schemeClr val="tx1"/>
                          </a:solidFill>
                          <a:latin typeface="Times New Roman" pitchFamily="18" charset="0"/>
                          <a:ea typeface="宋体" pitchFamily="2" charset="-122"/>
                        </a:defRPr>
                      </a:lvl6pPr>
                      <a:lvl7pPr algn="just" fontAlgn="base">
                        <a:spcBef>
                          <a:spcPct val="20000"/>
                        </a:spcBef>
                        <a:spcAft>
                          <a:spcPct val="0"/>
                        </a:spcAft>
                        <a:defRPr>
                          <a:solidFill>
                            <a:schemeClr val="tx1"/>
                          </a:solidFill>
                          <a:latin typeface="Times New Roman" pitchFamily="18" charset="0"/>
                          <a:ea typeface="宋体" pitchFamily="2" charset="-122"/>
                        </a:defRPr>
                      </a:lvl7pPr>
                      <a:lvl8pPr algn="just" fontAlgn="base">
                        <a:spcBef>
                          <a:spcPct val="20000"/>
                        </a:spcBef>
                        <a:spcAft>
                          <a:spcPct val="0"/>
                        </a:spcAft>
                        <a:defRPr>
                          <a:solidFill>
                            <a:schemeClr val="tx1"/>
                          </a:solidFill>
                          <a:latin typeface="Times New Roman" pitchFamily="18" charset="0"/>
                          <a:ea typeface="宋体" pitchFamily="2" charset="-122"/>
                        </a:defRPr>
                      </a:lvl8pPr>
                      <a:lvl9pPr algn="just" fontAlgn="base">
                        <a:spcBef>
                          <a:spcPct val="20000"/>
                        </a:spcBef>
                        <a:spcAft>
                          <a:spcPct val="0"/>
                        </a:spcAft>
                        <a:defRPr>
                          <a:solidFill>
                            <a:schemeClr val="tx1"/>
                          </a:solidFill>
                          <a:latin typeface="Times New Roman" pitchFamily="18" charset="0"/>
                          <a:ea typeface="宋体" pitchFamily="2" charset="-122"/>
                        </a:defRPr>
                      </a:lvl9pPr>
                    </a:lstStyle>
                    <a:p>
                      <a:pPr algn="ctr">
                        <a:spcAft>
                          <a:spcPts val="0"/>
                        </a:spcAft>
                      </a:pPr>
                      <a:endParaRPr lang="zh-CN" altLang="zh-CN" sz="2000" b="1" kern="1050" dirty="0">
                        <a:latin typeface="Times New Roman"/>
                        <a:ea typeface="宋体"/>
                        <a:cs typeface="Times New Roman"/>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600" b="1">
                          <a:solidFill>
                            <a:schemeClr val="accent2"/>
                          </a:solidFill>
                          <a:latin typeface="Times New Roman" pitchFamily="18" charset="0"/>
                          <a:ea typeface="宋体" pitchFamily="2" charset="-122"/>
                        </a:defRPr>
                      </a:lvl1pPr>
                      <a:lvl2pPr algn="just">
                        <a:spcBef>
                          <a:spcPct val="20000"/>
                        </a:spcBef>
                        <a:defRPr sz="2400" b="1">
                          <a:solidFill>
                            <a:schemeClr val="tx1"/>
                          </a:solidFill>
                          <a:latin typeface="Times New Roman" pitchFamily="18" charset="0"/>
                          <a:ea typeface="宋体" pitchFamily="2" charset="-122"/>
                        </a:defRPr>
                      </a:lvl2pPr>
                      <a:lvl3pPr algn="just">
                        <a:spcBef>
                          <a:spcPct val="20000"/>
                        </a:spcBef>
                        <a:defRPr sz="2000">
                          <a:solidFill>
                            <a:schemeClr val="tx1"/>
                          </a:solidFill>
                          <a:latin typeface="Times New Roman" pitchFamily="18" charset="0"/>
                          <a:ea typeface="宋体" pitchFamily="2" charset="-122"/>
                        </a:defRPr>
                      </a:lvl3pPr>
                      <a:lvl4pPr algn="just">
                        <a:spcBef>
                          <a:spcPct val="20000"/>
                        </a:spcBef>
                        <a:defRPr>
                          <a:solidFill>
                            <a:schemeClr val="tx1"/>
                          </a:solidFill>
                          <a:latin typeface="Times New Roman" pitchFamily="18" charset="0"/>
                          <a:ea typeface="宋体" pitchFamily="2" charset="-122"/>
                        </a:defRPr>
                      </a:lvl4pPr>
                      <a:lvl5pPr algn="just">
                        <a:spcBef>
                          <a:spcPct val="20000"/>
                        </a:spcBef>
                        <a:defRPr>
                          <a:solidFill>
                            <a:schemeClr val="tx1"/>
                          </a:solidFill>
                          <a:latin typeface="Times New Roman" pitchFamily="18" charset="0"/>
                          <a:ea typeface="宋体" pitchFamily="2" charset="-122"/>
                        </a:defRPr>
                      </a:lvl5pPr>
                      <a:lvl6pPr algn="just" fontAlgn="base">
                        <a:spcBef>
                          <a:spcPct val="20000"/>
                        </a:spcBef>
                        <a:spcAft>
                          <a:spcPct val="0"/>
                        </a:spcAft>
                        <a:defRPr>
                          <a:solidFill>
                            <a:schemeClr val="tx1"/>
                          </a:solidFill>
                          <a:latin typeface="Times New Roman" pitchFamily="18" charset="0"/>
                          <a:ea typeface="宋体" pitchFamily="2" charset="-122"/>
                        </a:defRPr>
                      </a:lvl6pPr>
                      <a:lvl7pPr algn="just" fontAlgn="base">
                        <a:spcBef>
                          <a:spcPct val="20000"/>
                        </a:spcBef>
                        <a:spcAft>
                          <a:spcPct val="0"/>
                        </a:spcAft>
                        <a:defRPr>
                          <a:solidFill>
                            <a:schemeClr val="tx1"/>
                          </a:solidFill>
                          <a:latin typeface="Times New Roman" pitchFamily="18" charset="0"/>
                          <a:ea typeface="宋体" pitchFamily="2" charset="-122"/>
                        </a:defRPr>
                      </a:lvl7pPr>
                      <a:lvl8pPr algn="just" fontAlgn="base">
                        <a:spcBef>
                          <a:spcPct val="20000"/>
                        </a:spcBef>
                        <a:spcAft>
                          <a:spcPct val="0"/>
                        </a:spcAft>
                        <a:defRPr>
                          <a:solidFill>
                            <a:schemeClr val="tx1"/>
                          </a:solidFill>
                          <a:latin typeface="Times New Roman" pitchFamily="18" charset="0"/>
                          <a:ea typeface="宋体" pitchFamily="2" charset="-122"/>
                        </a:defRPr>
                      </a:lvl8pPr>
                      <a:lvl9pPr algn="just" fontAlgn="base">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altLang="zh-CN" sz="1800" b="1" i="0" u="none" strike="noStrike" cap="none" normalizeH="0" baseline="0" dirty="0">
                          <a:ln>
                            <a:noFill/>
                          </a:ln>
                          <a:solidFill>
                            <a:srgbClr val="0000FF"/>
                          </a:solidFill>
                          <a:effectLst/>
                          <a:latin typeface="Times New Roman" panose="02020603050405020304" pitchFamily="18" charset="0"/>
                          <a:ea typeface="宋体" pitchFamily="2" charset="-122"/>
                          <a:cs typeface="Times New Roman" panose="02020603050405020304" pitchFamily="18" charset="0"/>
                        </a:rPr>
                        <a:t>SysCKO_S1</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600" b="1">
                          <a:solidFill>
                            <a:schemeClr val="accent2"/>
                          </a:solidFill>
                          <a:latin typeface="Times New Roman" pitchFamily="18" charset="0"/>
                          <a:ea typeface="宋体" pitchFamily="2" charset="-122"/>
                        </a:defRPr>
                      </a:lvl1pPr>
                      <a:lvl2pPr algn="just">
                        <a:spcBef>
                          <a:spcPct val="20000"/>
                        </a:spcBef>
                        <a:defRPr sz="2400" b="1">
                          <a:solidFill>
                            <a:schemeClr val="tx1"/>
                          </a:solidFill>
                          <a:latin typeface="Times New Roman" pitchFamily="18" charset="0"/>
                          <a:ea typeface="宋体" pitchFamily="2" charset="-122"/>
                        </a:defRPr>
                      </a:lvl2pPr>
                      <a:lvl3pPr algn="just">
                        <a:spcBef>
                          <a:spcPct val="20000"/>
                        </a:spcBef>
                        <a:defRPr sz="2000">
                          <a:solidFill>
                            <a:schemeClr val="tx1"/>
                          </a:solidFill>
                          <a:latin typeface="Times New Roman" pitchFamily="18" charset="0"/>
                          <a:ea typeface="宋体" pitchFamily="2" charset="-122"/>
                        </a:defRPr>
                      </a:lvl3pPr>
                      <a:lvl4pPr algn="just">
                        <a:spcBef>
                          <a:spcPct val="20000"/>
                        </a:spcBef>
                        <a:defRPr>
                          <a:solidFill>
                            <a:schemeClr val="tx1"/>
                          </a:solidFill>
                          <a:latin typeface="Times New Roman" pitchFamily="18" charset="0"/>
                          <a:ea typeface="宋体" pitchFamily="2" charset="-122"/>
                        </a:defRPr>
                      </a:lvl4pPr>
                      <a:lvl5pPr algn="just">
                        <a:spcBef>
                          <a:spcPct val="20000"/>
                        </a:spcBef>
                        <a:defRPr>
                          <a:solidFill>
                            <a:schemeClr val="tx1"/>
                          </a:solidFill>
                          <a:latin typeface="Times New Roman" pitchFamily="18" charset="0"/>
                          <a:ea typeface="宋体" pitchFamily="2" charset="-122"/>
                        </a:defRPr>
                      </a:lvl5pPr>
                      <a:lvl6pPr algn="just" fontAlgn="base">
                        <a:spcBef>
                          <a:spcPct val="20000"/>
                        </a:spcBef>
                        <a:spcAft>
                          <a:spcPct val="0"/>
                        </a:spcAft>
                        <a:defRPr>
                          <a:solidFill>
                            <a:schemeClr val="tx1"/>
                          </a:solidFill>
                          <a:latin typeface="Times New Roman" pitchFamily="18" charset="0"/>
                          <a:ea typeface="宋体" pitchFamily="2" charset="-122"/>
                        </a:defRPr>
                      </a:lvl6pPr>
                      <a:lvl7pPr algn="just" fontAlgn="base">
                        <a:spcBef>
                          <a:spcPct val="20000"/>
                        </a:spcBef>
                        <a:spcAft>
                          <a:spcPct val="0"/>
                        </a:spcAft>
                        <a:defRPr>
                          <a:solidFill>
                            <a:schemeClr val="tx1"/>
                          </a:solidFill>
                          <a:latin typeface="Times New Roman" pitchFamily="18" charset="0"/>
                          <a:ea typeface="宋体" pitchFamily="2" charset="-122"/>
                        </a:defRPr>
                      </a:lvl7pPr>
                      <a:lvl8pPr algn="just" fontAlgn="base">
                        <a:spcBef>
                          <a:spcPct val="20000"/>
                        </a:spcBef>
                        <a:spcAft>
                          <a:spcPct val="0"/>
                        </a:spcAft>
                        <a:defRPr>
                          <a:solidFill>
                            <a:schemeClr val="tx1"/>
                          </a:solidFill>
                          <a:latin typeface="Times New Roman" pitchFamily="18" charset="0"/>
                          <a:ea typeface="宋体" pitchFamily="2" charset="-122"/>
                        </a:defRPr>
                      </a:lvl8pPr>
                      <a:lvl9pPr algn="just" fontAlgn="base">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altLang="zh-CN" sz="1800" b="1" i="0" u="none" strike="noStrike" cap="none" normalizeH="0" baseline="0" dirty="0">
                          <a:ln>
                            <a:noFill/>
                          </a:ln>
                          <a:solidFill>
                            <a:srgbClr val="0000FF"/>
                          </a:solidFill>
                          <a:effectLst/>
                          <a:latin typeface="Times New Roman" panose="02020603050405020304" pitchFamily="18" charset="0"/>
                          <a:ea typeface="宋体" pitchFamily="2" charset="-122"/>
                          <a:cs typeface="Times New Roman" panose="02020603050405020304" pitchFamily="18" charset="0"/>
                        </a:rPr>
                        <a:t>SysCKO_S0</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600" b="1">
                          <a:solidFill>
                            <a:schemeClr val="accent2"/>
                          </a:solidFill>
                          <a:latin typeface="Times New Roman" pitchFamily="18" charset="0"/>
                          <a:ea typeface="宋体" pitchFamily="2" charset="-122"/>
                        </a:defRPr>
                      </a:lvl1pPr>
                      <a:lvl2pPr algn="just">
                        <a:spcBef>
                          <a:spcPct val="20000"/>
                        </a:spcBef>
                        <a:defRPr sz="2400" b="1">
                          <a:solidFill>
                            <a:schemeClr val="tx1"/>
                          </a:solidFill>
                          <a:latin typeface="Times New Roman" pitchFamily="18" charset="0"/>
                          <a:ea typeface="宋体" pitchFamily="2" charset="-122"/>
                        </a:defRPr>
                      </a:lvl2pPr>
                      <a:lvl3pPr algn="just">
                        <a:spcBef>
                          <a:spcPct val="20000"/>
                        </a:spcBef>
                        <a:defRPr sz="2000">
                          <a:solidFill>
                            <a:schemeClr val="tx1"/>
                          </a:solidFill>
                          <a:latin typeface="Times New Roman" pitchFamily="18" charset="0"/>
                          <a:ea typeface="宋体" pitchFamily="2" charset="-122"/>
                        </a:defRPr>
                      </a:lvl3pPr>
                      <a:lvl4pPr algn="just">
                        <a:spcBef>
                          <a:spcPct val="20000"/>
                        </a:spcBef>
                        <a:defRPr>
                          <a:solidFill>
                            <a:schemeClr val="tx1"/>
                          </a:solidFill>
                          <a:latin typeface="Times New Roman" pitchFamily="18" charset="0"/>
                          <a:ea typeface="宋体" pitchFamily="2" charset="-122"/>
                        </a:defRPr>
                      </a:lvl4pPr>
                      <a:lvl5pPr algn="just">
                        <a:spcBef>
                          <a:spcPct val="20000"/>
                        </a:spcBef>
                        <a:defRPr>
                          <a:solidFill>
                            <a:schemeClr val="tx1"/>
                          </a:solidFill>
                          <a:latin typeface="Times New Roman" pitchFamily="18" charset="0"/>
                          <a:ea typeface="宋体" pitchFamily="2" charset="-122"/>
                        </a:defRPr>
                      </a:lvl5pPr>
                      <a:lvl6pPr algn="just" fontAlgn="base">
                        <a:spcBef>
                          <a:spcPct val="20000"/>
                        </a:spcBef>
                        <a:spcAft>
                          <a:spcPct val="0"/>
                        </a:spcAft>
                        <a:defRPr>
                          <a:solidFill>
                            <a:schemeClr val="tx1"/>
                          </a:solidFill>
                          <a:latin typeface="Times New Roman" pitchFamily="18" charset="0"/>
                          <a:ea typeface="宋体" pitchFamily="2" charset="-122"/>
                        </a:defRPr>
                      </a:lvl6pPr>
                      <a:lvl7pPr algn="just" fontAlgn="base">
                        <a:spcBef>
                          <a:spcPct val="20000"/>
                        </a:spcBef>
                        <a:spcAft>
                          <a:spcPct val="0"/>
                        </a:spcAft>
                        <a:defRPr>
                          <a:solidFill>
                            <a:schemeClr val="tx1"/>
                          </a:solidFill>
                          <a:latin typeface="Times New Roman" pitchFamily="18" charset="0"/>
                          <a:ea typeface="宋体" pitchFamily="2" charset="-122"/>
                        </a:defRPr>
                      </a:lvl7pPr>
                      <a:lvl8pPr algn="just" fontAlgn="base">
                        <a:spcBef>
                          <a:spcPct val="20000"/>
                        </a:spcBef>
                        <a:spcAft>
                          <a:spcPct val="0"/>
                        </a:spcAft>
                        <a:defRPr>
                          <a:solidFill>
                            <a:schemeClr val="tx1"/>
                          </a:solidFill>
                          <a:latin typeface="Times New Roman" pitchFamily="18" charset="0"/>
                          <a:ea typeface="宋体" pitchFamily="2" charset="-122"/>
                        </a:defRPr>
                      </a:lvl8pPr>
                      <a:lvl9pPr algn="just" fontAlgn="base">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ADRJ</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600" b="1">
                          <a:solidFill>
                            <a:schemeClr val="accent2"/>
                          </a:solidFill>
                          <a:latin typeface="Times New Roman" pitchFamily="18" charset="0"/>
                          <a:ea typeface="宋体" pitchFamily="2" charset="-122"/>
                        </a:defRPr>
                      </a:lvl1pPr>
                      <a:lvl2pPr algn="just">
                        <a:spcBef>
                          <a:spcPct val="20000"/>
                        </a:spcBef>
                        <a:defRPr sz="2400" b="1">
                          <a:solidFill>
                            <a:schemeClr val="tx1"/>
                          </a:solidFill>
                          <a:latin typeface="Times New Roman" pitchFamily="18" charset="0"/>
                          <a:ea typeface="宋体" pitchFamily="2" charset="-122"/>
                        </a:defRPr>
                      </a:lvl2pPr>
                      <a:lvl3pPr algn="just">
                        <a:spcBef>
                          <a:spcPct val="20000"/>
                        </a:spcBef>
                        <a:defRPr sz="2000">
                          <a:solidFill>
                            <a:schemeClr val="tx1"/>
                          </a:solidFill>
                          <a:latin typeface="Times New Roman" pitchFamily="18" charset="0"/>
                          <a:ea typeface="宋体" pitchFamily="2" charset="-122"/>
                        </a:defRPr>
                      </a:lvl3pPr>
                      <a:lvl4pPr algn="just">
                        <a:spcBef>
                          <a:spcPct val="20000"/>
                        </a:spcBef>
                        <a:defRPr>
                          <a:solidFill>
                            <a:schemeClr val="tx1"/>
                          </a:solidFill>
                          <a:latin typeface="Times New Roman" pitchFamily="18" charset="0"/>
                          <a:ea typeface="宋体" pitchFamily="2" charset="-122"/>
                        </a:defRPr>
                      </a:lvl4pPr>
                      <a:lvl5pPr algn="just">
                        <a:spcBef>
                          <a:spcPct val="20000"/>
                        </a:spcBef>
                        <a:defRPr>
                          <a:solidFill>
                            <a:schemeClr val="tx1"/>
                          </a:solidFill>
                          <a:latin typeface="Times New Roman" pitchFamily="18" charset="0"/>
                          <a:ea typeface="宋体" pitchFamily="2" charset="-122"/>
                        </a:defRPr>
                      </a:lvl5pPr>
                      <a:lvl6pPr algn="just" fontAlgn="base">
                        <a:spcBef>
                          <a:spcPct val="20000"/>
                        </a:spcBef>
                        <a:spcAft>
                          <a:spcPct val="0"/>
                        </a:spcAft>
                        <a:defRPr>
                          <a:solidFill>
                            <a:schemeClr val="tx1"/>
                          </a:solidFill>
                          <a:latin typeface="Times New Roman" pitchFamily="18" charset="0"/>
                          <a:ea typeface="宋体" pitchFamily="2" charset="-122"/>
                        </a:defRPr>
                      </a:lvl6pPr>
                      <a:lvl7pPr algn="just" fontAlgn="base">
                        <a:spcBef>
                          <a:spcPct val="20000"/>
                        </a:spcBef>
                        <a:spcAft>
                          <a:spcPct val="0"/>
                        </a:spcAft>
                        <a:defRPr>
                          <a:solidFill>
                            <a:schemeClr val="tx1"/>
                          </a:solidFill>
                          <a:latin typeface="Times New Roman" pitchFamily="18" charset="0"/>
                          <a:ea typeface="宋体" pitchFamily="2" charset="-122"/>
                        </a:defRPr>
                      </a:lvl7pPr>
                      <a:lvl8pPr algn="just" fontAlgn="base">
                        <a:spcBef>
                          <a:spcPct val="20000"/>
                        </a:spcBef>
                        <a:spcAft>
                          <a:spcPct val="0"/>
                        </a:spcAft>
                        <a:defRPr>
                          <a:solidFill>
                            <a:schemeClr val="tx1"/>
                          </a:solidFill>
                          <a:latin typeface="Times New Roman" pitchFamily="18" charset="0"/>
                          <a:ea typeface="宋体" pitchFamily="2" charset="-122"/>
                        </a:defRPr>
                      </a:lvl8pPr>
                      <a:lvl9pPr algn="just" fontAlgn="base">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altLang="zh-CN" sz="1800" b="1" i="0" u="none" strike="noStrike" cap="none" normalizeH="0" baseline="0" dirty="0" err="1">
                          <a:ln>
                            <a:noFill/>
                          </a:ln>
                          <a:solidFill>
                            <a:schemeClr val="tx1"/>
                          </a:solidFill>
                          <a:effectLst/>
                          <a:latin typeface="Times New Roman" panose="02020603050405020304" pitchFamily="18" charset="0"/>
                          <a:ea typeface="宋体" pitchFamily="2" charset="-122"/>
                          <a:cs typeface="Times New Roman" panose="02020603050405020304" pitchFamily="18" charset="0"/>
                        </a:rPr>
                        <a:t>Tx_Rx</a:t>
                      </a:r>
                      <a:endParaRPr kumimoji="0" lang="en-US" altLang="zh-CN" sz="18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600" b="1">
                          <a:solidFill>
                            <a:schemeClr val="accent2"/>
                          </a:solidFill>
                          <a:latin typeface="Times New Roman" pitchFamily="18" charset="0"/>
                          <a:ea typeface="宋体" pitchFamily="2" charset="-122"/>
                        </a:defRPr>
                      </a:lvl1pPr>
                      <a:lvl2pPr algn="just">
                        <a:spcBef>
                          <a:spcPct val="20000"/>
                        </a:spcBef>
                        <a:defRPr sz="2400" b="1">
                          <a:solidFill>
                            <a:schemeClr val="tx1"/>
                          </a:solidFill>
                          <a:latin typeface="Times New Roman" pitchFamily="18" charset="0"/>
                          <a:ea typeface="宋体" pitchFamily="2" charset="-122"/>
                        </a:defRPr>
                      </a:lvl2pPr>
                      <a:lvl3pPr algn="just">
                        <a:spcBef>
                          <a:spcPct val="20000"/>
                        </a:spcBef>
                        <a:defRPr sz="2000">
                          <a:solidFill>
                            <a:schemeClr val="tx1"/>
                          </a:solidFill>
                          <a:latin typeface="Times New Roman" pitchFamily="18" charset="0"/>
                          <a:ea typeface="宋体" pitchFamily="2" charset="-122"/>
                        </a:defRPr>
                      </a:lvl3pPr>
                      <a:lvl4pPr algn="just">
                        <a:spcBef>
                          <a:spcPct val="20000"/>
                        </a:spcBef>
                        <a:defRPr>
                          <a:solidFill>
                            <a:schemeClr val="tx1"/>
                          </a:solidFill>
                          <a:latin typeface="Times New Roman" pitchFamily="18" charset="0"/>
                          <a:ea typeface="宋体" pitchFamily="2" charset="-122"/>
                        </a:defRPr>
                      </a:lvl4pPr>
                      <a:lvl5pPr algn="just">
                        <a:spcBef>
                          <a:spcPct val="20000"/>
                        </a:spcBef>
                        <a:defRPr>
                          <a:solidFill>
                            <a:schemeClr val="tx1"/>
                          </a:solidFill>
                          <a:latin typeface="Times New Roman" pitchFamily="18" charset="0"/>
                          <a:ea typeface="宋体" pitchFamily="2" charset="-122"/>
                        </a:defRPr>
                      </a:lvl5pPr>
                      <a:lvl6pPr algn="just" fontAlgn="base">
                        <a:spcBef>
                          <a:spcPct val="20000"/>
                        </a:spcBef>
                        <a:spcAft>
                          <a:spcPct val="0"/>
                        </a:spcAft>
                        <a:defRPr>
                          <a:solidFill>
                            <a:schemeClr val="tx1"/>
                          </a:solidFill>
                          <a:latin typeface="Times New Roman" pitchFamily="18" charset="0"/>
                          <a:ea typeface="宋体" pitchFamily="2" charset="-122"/>
                        </a:defRPr>
                      </a:lvl6pPr>
                      <a:lvl7pPr algn="just" fontAlgn="base">
                        <a:spcBef>
                          <a:spcPct val="20000"/>
                        </a:spcBef>
                        <a:spcAft>
                          <a:spcPct val="0"/>
                        </a:spcAft>
                        <a:defRPr>
                          <a:solidFill>
                            <a:schemeClr val="tx1"/>
                          </a:solidFill>
                          <a:latin typeface="Times New Roman" pitchFamily="18" charset="0"/>
                          <a:ea typeface="宋体" pitchFamily="2" charset="-122"/>
                        </a:defRPr>
                      </a:lvl7pPr>
                      <a:lvl8pPr algn="just" fontAlgn="base">
                        <a:spcBef>
                          <a:spcPct val="20000"/>
                        </a:spcBef>
                        <a:spcAft>
                          <a:spcPct val="0"/>
                        </a:spcAft>
                        <a:defRPr>
                          <a:solidFill>
                            <a:schemeClr val="tx1"/>
                          </a:solidFill>
                          <a:latin typeface="Times New Roman" pitchFamily="18" charset="0"/>
                          <a:ea typeface="宋体" pitchFamily="2" charset="-122"/>
                        </a:defRPr>
                      </a:lvl8pPr>
                      <a:lvl9pPr algn="just" fontAlgn="base">
                        <a:spcBef>
                          <a:spcPct val="20000"/>
                        </a:spcBef>
                        <a:spcAft>
                          <a:spcPct val="0"/>
                        </a:spcAft>
                        <a:defRPr>
                          <a:solidFill>
                            <a:schemeClr val="tx1"/>
                          </a:solidFill>
                          <a:latin typeface="Times New Roman" pitchFamily="18" charset="0"/>
                          <a:ea typeface="宋体" pitchFamily="2" charset="-122"/>
                        </a:defRPr>
                      </a:lvl9pPr>
                    </a:lstStyle>
                    <a:p>
                      <a:pPr algn="ctr">
                        <a:spcAft>
                          <a:spcPts val="0"/>
                        </a:spcAft>
                      </a:pPr>
                      <a:r>
                        <a:rPr lang="en-US" altLang="zh-CN" sz="1800" b="1" kern="1050" dirty="0">
                          <a:solidFill>
                            <a:srgbClr val="FF00FF"/>
                          </a:solidFill>
                          <a:latin typeface="Times New Roman"/>
                          <a:ea typeface="宋体"/>
                          <a:cs typeface="Times New Roman"/>
                        </a:rPr>
                        <a:t>SYSCLKO_2</a:t>
                      </a:r>
                      <a:endParaRPr lang="zh-CN" altLang="zh-CN" sz="1800" b="1" kern="1050" dirty="0">
                        <a:solidFill>
                          <a:srgbClr val="FF00FF"/>
                        </a:solidFill>
                        <a:latin typeface="Times New Roman"/>
                        <a:ea typeface="宋体"/>
                        <a:cs typeface="Times New Roman"/>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600" b="1">
                          <a:solidFill>
                            <a:schemeClr val="accent2"/>
                          </a:solidFill>
                          <a:latin typeface="Times New Roman" pitchFamily="18" charset="0"/>
                          <a:ea typeface="宋体" pitchFamily="2" charset="-122"/>
                        </a:defRPr>
                      </a:lvl1pPr>
                      <a:lvl2pPr algn="just">
                        <a:spcBef>
                          <a:spcPct val="20000"/>
                        </a:spcBef>
                        <a:defRPr sz="2400" b="1">
                          <a:solidFill>
                            <a:schemeClr val="tx1"/>
                          </a:solidFill>
                          <a:latin typeface="Times New Roman" pitchFamily="18" charset="0"/>
                          <a:ea typeface="宋体" pitchFamily="2" charset="-122"/>
                        </a:defRPr>
                      </a:lvl2pPr>
                      <a:lvl3pPr algn="just">
                        <a:spcBef>
                          <a:spcPct val="20000"/>
                        </a:spcBef>
                        <a:defRPr sz="2000">
                          <a:solidFill>
                            <a:schemeClr val="tx1"/>
                          </a:solidFill>
                          <a:latin typeface="Times New Roman" pitchFamily="18" charset="0"/>
                          <a:ea typeface="宋体" pitchFamily="2" charset="-122"/>
                        </a:defRPr>
                      </a:lvl3pPr>
                      <a:lvl4pPr algn="just">
                        <a:spcBef>
                          <a:spcPct val="20000"/>
                        </a:spcBef>
                        <a:defRPr>
                          <a:solidFill>
                            <a:schemeClr val="tx1"/>
                          </a:solidFill>
                          <a:latin typeface="Times New Roman" pitchFamily="18" charset="0"/>
                          <a:ea typeface="宋体" pitchFamily="2" charset="-122"/>
                        </a:defRPr>
                      </a:lvl4pPr>
                      <a:lvl5pPr algn="just">
                        <a:spcBef>
                          <a:spcPct val="20000"/>
                        </a:spcBef>
                        <a:defRPr>
                          <a:solidFill>
                            <a:schemeClr val="tx1"/>
                          </a:solidFill>
                          <a:latin typeface="Times New Roman" pitchFamily="18" charset="0"/>
                          <a:ea typeface="宋体" pitchFamily="2" charset="-122"/>
                        </a:defRPr>
                      </a:lvl5pPr>
                      <a:lvl6pPr algn="just" fontAlgn="base">
                        <a:spcBef>
                          <a:spcPct val="20000"/>
                        </a:spcBef>
                        <a:spcAft>
                          <a:spcPct val="0"/>
                        </a:spcAft>
                        <a:defRPr>
                          <a:solidFill>
                            <a:schemeClr val="tx1"/>
                          </a:solidFill>
                          <a:latin typeface="Times New Roman" pitchFamily="18" charset="0"/>
                          <a:ea typeface="宋体" pitchFamily="2" charset="-122"/>
                        </a:defRPr>
                      </a:lvl6pPr>
                      <a:lvl7pPr algn="just" fontAlgn="base">
                        <a:spcBef>
                          <a:spcPct val="20000"/>
                        </a:spcBef>
                        <a:spcAft>
                          <a:spcPct val="0"/>
                        </a:spcAft>
                        <a:defRPr>
                          <a:solidFill>
                            <a:schemeClr val="tx1"/>
                          </a:solidFill>
                          <a:latin typeface="Times New Roman" pitchFamily="18" charset="0"/>
                          <a:ea typeface="宋体" pitchFamily="2" charset="-122"/>
                        </a:defRPr>
                      </a:lvl7pPr>
                      <a:lvl8pPr algn="just" fontAlgn="base">
                        <a:spcBef>
                          <a:spcPct val="20000"/>
                        </a:spcBef>
                        <a:spcAft>
                          <a:spcPct val="0"/>
                        </a:spcAft>
                        <a:defRPr>
                          <a:solidFill>
                            <a:schemeClr val="tx1"/>
                          </a:solidFill>
                          <a:latin typeface="Times New Roman" pitchFamily="18" charset="0"/>
                          <a:ea typeface="宋体" pitchFamily="2" charset="-122"/>
                        </a:defRPr>
                      </a:lvl8pPr>
                      <a:lvl9pPr algn="just" fontAlgn="base">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CLKS2</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600" b="1">
                          <a:solidFill>
                            <a:schemeClr val="accent2"/>
                          </a:solidFill>
                          <a:latin typeface="Times New Roman" pitchFamily="18" charset="0"/>
                          <a:ea typeface="宋体" pitchFamily="2" charset="-122"/>
                        </a:defRPr>
                      </a:lvl1pPr>
                      <a:lvl2pPr algn="just">
                        <a:spcBef>
                          <a:spcPct val="20000"/>
                        </a:spcBef>
                        <a:defRPr sz="2400" b="1">
                          <a:solidFill>
                            <a:schemeClr val="tx1"/>
                          </a:solidFill>
                          <a:latin typeface="Times New Roman" pitchFamily="18" charset="0"/>
                          <a:ea typeface="宋体" pitchFamily="2" charset="-122"/>
                        </a:defRPr>
                      </a:lvl2pPr>
                      <a:lvl3pPr algn="just">
                        <a:spcBef>
                          <a:spcPct val="20000"/>
                        </a:spcBef>
                        <a:defRPr sz="2000">
                          <a:solidFill>
                            <a:schemeClr val="tx1"/>
                          </a:solidFill>
                          <a:latin typeface="Times New Roman" pitchFamily="18" charset="0"/>
                          <a:ea typeface="宋体" pitchFamily="2" charset="-122"/>
                        </a:defRPr>
                      </a:lvl3pPr>
                      <a:lvl4pPr algn="just">
                        <a:spcBef>
                          <a:spcPct val="20000"/>
                        </a:spcBef>
                        <a:defRPr>
                          <a:solidFill>
                            <a:schemeClr val="tx1"/>
                          </a:solidFill>
                          <a:latin typeface="Times New Roman" pitchFamily="18" charset="0"/>
                          <a:ea typeface="宋体" pitchFamily="2" charset="-122"/>
                        </a:defRPr>
                      </a:lvl4pPr>
                      <a:lvl5pPr algn="just">
                        <a:spcBef>
                          <a:spcPct val="20000"/>
                        </a:spcBef>
                        <a:defRPr>
                          <a:solidFill>
                            <a:schemeClr val="tx1"/>
                          </a:solidFill>
                          <a:latin typeface="Times New Roman" pitchFamily="18" charset="0"/>
                          <a:ea typeface="宋体" pitchFamily="2" charset="-122"/>
                        </a:defRPr>
                      </a:lvl5pPr>
                      <a:lvl6pPr algn="just" fontAlgn="base">
                        <a:spcBef>
                          <a:spcPct val="20000"/>
                        </a:spcBef>
                        <a:spcAft>
                          <a:spcPct val="0"/>
                        </a:spcAft>
                        <a:defRPr>
                          <a:solidFill>
                            <a:schemeClr val="tx1"/>
                          </a:solidFill>
                          <a:latin typeface="Times New Roman" pitchFamily="18" charset="0"/>
                          <a:ea typeface="宋体" pitchFamily="2" charset="-122"/>
                        </a:defRPr>
                      </a:lvl6pPr>
                      <a:lvl7pPr algn="just" fontAlgn="base">
                        <a:spcBef>
                          <a:spcPct val="20000"/>
                        </a:spcBef>
                        <a:spcAft>
                          <a:spcPct val="0"/>
                        </a:spcAft>
                        <a:defRPr>
                          <a:solidFill>
                            <a:schemeClr val="tx1"/>
                          </a:solidFill>
                          <a:latin typeface="Times New Roman" pitchFamily="18" charset="0"/>
                          <a:ea typeface="宋体" pitchFamily="2" charset="-122"/>
                        </a:defRPr>
                      </a:lvl7pPr>
                      <a:lvl8pPr algn="just" fontAlgn="base">
                        <a:spcBef>
                          <a:spcPct val="20000"/>
                        </a:spcBef>
                        <a:spcAft>
                          <a:spcPct val="0"/>
                        </a:spcAft>
                        <a:defRPr>
                          <a:solidFill>
                            <a:schemeClr val="tx1"/>
                          </a:solidFill>
                          <a:latin typeface="Times New Roman" pitchFamily="18" charset="0"/>
                          <a:ea typeface="宋体" pitchFamily="2" charset="-122"/>
                        </a:defRPr>
                      </a:lvl8pPr>
                      <a:lvl9pPr algn="just" fontAlgn="base">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CLKS1</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600" b="1">
                          <a:solidFill>
                            <a:schemeClr val="accent2"/>
                          </a:solidFill>
                          <a:latin typeface="Times New Roman" pitchFamily="18" charset="0"/>
                          <a:ea typeface="宋体" pitchFamily="2" charset="-122"/>
                        </a:defRPr>
                      </a:lvl1pPr>
                      <a:lvl2pPr algn="just">
                        <a:spcBef>
                          <a:spcPct val="20000"/>
                        </a:spcBef>
                        <a:defRPr sz="2400" b="1">
                          <a:solidFill>
                            <a:schemeClr val="tx1"/>
                          </a:solidFill>
                          <a:latin typeface="Times New Roman" pitchFamily="18" charset="0"/>
                          <a:ea typeface="宋体" pitchFamily="2" charset="-122"/>
                        </a:defRPr>
                      </a:lvl2pPr>
                      <a:lvl3pPr algn="just">
                        <a:spcBef>
                          <a:spcPct val="20000"/>
                        </a:spcBef>
                        <a:defRPr sz="2000">
                          <a:solidFill>
                            <a:schemeClr val="tx1"/>
                          </a:solidFill>
                          <a:latin typeface="Times New Roman" pitchFamily="18" charset="0"/>
                          <a:ea typeface="宋体" pitchFamily="2" charset="-122"/>
                        </a:defRPr>
                      </a:lvl3pPr>
                      <a:lvl4pPr algn="just">
                        <a:spcBef>
                          <a:spcPct val="20000"/>
                        </a:spcBef>
                        <a:defRPr>
                          <a:solidFill>
                            <a:schemeClr val="tx1"/>
                          </a:solidFill>
                          <a:latin typeface="Times New Roman" pitchFamily="18" charset="0"/>
                          <a:ea typeface="宋体" pitchFamily="2" charset="-122"/>
                        </a:defRPr>
                      </a:lvl4pPr>
                      <a:lvl5pPr algn="just">
                        <a:spcBef>
                          <a:spcPct val="20000"/>
                        </a:spcBef>
                        <a:defRPr>
                          <a:solidFill>
                            <a:schemeClr val="tx1"/>
                          </a:solidFill>
                          <a:latin typeface="Times New Roman" pitchFamily="18" charset="0"/>
                          <a:ea typeface="宋体" pitchFamily="2" charset="-122"/>
                        </a:defRPr>
                      </a:lvl5pPr>
                      <a:lvl6pPr algn="just" fontAlgn="base">
                        <a:spcBef>
                          <a:spcPct val="20000"/>
                        </a:spcBef>
                        <a:spcAft>
                          <a:spcPct val="0"/>
                        </a:spcAft>
                        <a:defRPr>
                          <a:solidFill>
                            <a:schemeClr val="tx1"/>
                          </a:solidFill>
                          <a:latin typeface="Times New Roman" pitchFamily="18" charset="0"/>
                          <a:ea typeface="宋体" pitchFamily="2" charset="-122"/>
                        </a:defRPr>
                      </a:lvl6pPr>
                      <a:lvl7pPr algn="just" fontAlgn="base">
                        <a:spcBef>
                          <a:spcPct val="20000"/>
                        </a:spcBef>
                        <a:spcAft>
                          <a:spcPct val="0"/>
                        </a:spcAft>
                        <a:defRPr>
                          <a:solidFill>
                            <a:schemeClr val="tx1"/>
                          </a:solidFill>
                          <a:latin typeface="Times New Roman" pitchFamily="18" charset="0"/>
                          <a:ea typeface="宋体" pitchFamily="2" charset="-122"/>
                        </a:defRPr>
                      </a:lvl7pPr>
                      <a:lvl8pPr algn="just" fontAlgn="base">
                        <a:spcBef>
                          <a:spcPct val="20000"/>
                        </a:spcBef>
                        <a:spcAft>
                          <a:spcPct val="0"/>
                        </a:spcAft>
                        <a:defRPr>
                          <a:solidFill>
                            <a:schemeClr val="tx1"/>
                          </a:solidFill>
                          <a:latin typeface="Times New Roman" pitchFamily="18" charset="0"/>
                          <a:ea typeface="宋体" pitchFamily="2" charset="-122"/>
                        </a:defRPr>
                      </a:lvl8pPr>
                      <a:lvl9pPr algn="just" fontAlgn="base">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CLKS0</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sp>
        <p:nvSpPr>
          <p:cNvPr id="2" name="矩形 1">
            <a:extLst>
              <a:ext uri="{FF2B5EF4-FFF2-40B4-BE49-F238E27FC236}">
                <a16:creationId xmlns:a16="http://schemas.microsoft.com/office/drawing/2014/main" id="{DE1ED24F-7603-44A9-A663-441CB0E3005E}"/>
              </a:ext>
            </a:extLst>
          </p:cNvPr>
          <p:cNvSpPr>
            <a:spLocks noChangeArrowheads="1"/>
          </p:cNvSpPr>
          <p:nvPr/>
        </p:nvSpPr>
        <p:spPr bwMode="auto">
          <a:xfrm>
            <a:off x="0" y="6648450"/>
            <a:ext cx="9144000" cy="1992313"/>
          </a:xfrm>
          <a:prstGeom prst="rect">
            <a:avLst/>
          </a:prstGeom>
          <a:solidFill>
            <a:schemeClr val="bg1"/>
          </a:solidFill>
          <a:ln w="9525">
            <a:solidFill>
              <a:srgbClr val="FF0000"/>
            </a:solidFill>
            <a:miter lim="800000"/>
            <a:headEnd/>
            <a:tailEnd/>
          </a:ln>
        </p:spPr>
        <p:txBody>
          <a:bodyP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eaLnBrk="1" hangingPunct="1">
              <a:lnSpc>
                <a:spcPct val="95000"/>
              </a:lnSpc>
            </a:pPr>
            <a:r>
              <a:rPr lang="zh-CN" altLang="en-US" sz="2600" b="1">
                <a:solidFill>
                  <a:srgbClr val="FF0000"/>
                </a:solidFill>
              </a:rPr>
              <a:t>系统时钟</a:t>
            </a:r>
            <a:r>
              <a:rPr lang="zh-CN" altLang="en-US" sz="2600" b="1">
                <a:solidFill>
                  <a:srgbClr val="3333FF"/>
                </a:solidFill>
              </a:rPr>
              <a:t>是指对</a:t>
            </a:r>
            <a:r>
              <a:rPr lang="zh-CN" altLang="en-US" sz="2600" b="1">
                <a:solidFill>
                  <a:srgbClr val="FF00FF"/>
                </a:solidFill>
              </a:rPr>
              <a:t>主时钟</a:t>
            </a:r>
            <a:r>
              <a:rPr lang="zh-CN" altLang="en-US" sz="2600" b="1">
                <a:solidFill>
                  <a:srgbClr val="3333FF"/>
                </a:solidFill>
              </a:rPr>
              <a:t>进行分频后供给</a:t>
            </a:r>
            <a:r>
              <a:rPr lang="en-US" altLang="zh-CN" sz="2600" b="1">
                <a:solidFill>
                  <a:srgbClr val="3333FF"/>
                </a:solidFill>
              </a:rPr>
              <a:t>CPU</a:t>
            </a:r>
            <a:r>
              <a:rPr lang="zh-CN" altLang="en-US" sz="2600" b="1">
                <a:solidFill>
                  <a:srgbClr val="3333FF"/>
                </a:solidFill>
              </a:rPr>
              <a:t>、定时器、串行口、</a:t>
            </a:r>
            <a:r>
              <a:rPr lang="en-US" altLang="zh-CN" sz="2600" b="1">
                <a:solidFill>
                  <a:srgbClr val="3333FF"/>
                </a:solidFill>
              </a:rPr>
              <a:t>SPI</a:t>
            </a:r>
            <a:r>
              <a:rPr lang="zh-CN" altLang="en-US" sz="2600" b="1">
                <a:solidFill>
                  <a:srgbClr val="3333FF"/>
                </a:solidFill>
              </a:rPr>
              <a:t>、</a:t>
            </a:r>
            <a:r>
              <a:rPr lang="en-US" altLang="zh-CN" sz="2600" b="1">
                <a:solidFill>
                  <a:srgbClr val="3333FF"/>
                </a:solidFill>
              </a:rPr>
              <a:t>CCP/PWM/PCA</a:t>
            </a:r>
            <a:r>
              <a:rPr lang="zh-CN" altLang="en-US" sz="2600" b="1">
                <a:solidFill>
                  <a:srgbClr val="3333FF"/>
                </a:solidFill>
              </a:rPr>
              <a:t>、</a:t>
            </a:r>
            <a:r>
              <a:rPr lang="en-US" altLang="zh-CN" sz="2600" b="1">
                <a:solidFill>
                  <a:srgbClr val="3333FF"/>
                </a:solidFill>
              </a:rPr>
              <a:t>A/D</a:t>
            </a:r>
            <a:r>
              <a:rPr lang="zh-CN" altLang="en-US" sz="2600" b="1">
                <a:solidFill>
                  <a:srgbClr val="3333FF"/>
                </a:solidFill>
              </a:rPr>
              <a:t>转换的实际工作时钟</a:t>
            </a:r>
            <a:r>
              <a:rPr lang="en-US" altLang="zh-CN" sz="2600" b="1">
                <a:solidFill>
                  <a:srgbClr val="3333FF"/>
                </a:solidFill>
              </a:rPr>
              <a:t>;</a:t>
            </a:r>
            <a:r>
              <a:rPr lang="zh-CN" altLang="en-US" sz="2600" b="1">
                <a:solidFill>
                  <a:srgbClr val="FF00FF"/>
                </a:solidFill>
              </a:rPr>
              <a:t>主时钟</a:t>
            </a:r>
            <a:r>
              <a:rPr lang="zh-CN" altLang="en-US" sz="2600" b="1">
                <a:solidFill>
                  <a:srgbClr val="3333FF"/>
                </a:solidFill>
              </a:rPr>
              <a:t>可以是内部</a:t>
            </a:r>
            <a:r>
              <a:rPr lang="en-US" altLang="zh-CN" sz="2600" b="1">
                <a:solidFill>
                  <a:srgbClr val="3333FF"/>
                </a:solidFill>
              </a:rPr>
              <a:t>R/C</a:t>
            </a:r>
            <a:r>
              <a:rPr lang="zh-CN" altLang="en-US" sz="2600" b="1">
                <a:solidFill>
                  <a:srgbClr val="3333FF"/>
                </a:solidFill>
              </a:rPr>
              <a:t>时钟</a:t>
            </a:r>
            <a:r>
              <a:rPr lang="en-US" altLang="zh-CN" sz="2600" b="1">
                <a:solidFill>
                  <a:srgbClr val="3333FF"/>
                </a:solidFill>
              </a:rPr>
              <a:t>,</a:t>
            </a:r>
            <a:r>
              <a:rPr lang="zh-CN" altLang="en-US" sz="2600" b="1">
                <a:solidFill>
                  <a:srgbClr val="3333FF"/>
                </a:solidFill>
              </a:rPr>
              <a:t>也可以是外部输入的时钟或外部晶体振荡产生的时钟。</a:t>
            </a:r>
            <a:r>
              <a:rPr lang="en-US" altLang="zh-CN" sz="2600" b="1">
                <a:solidFill>
                  <a:srgbClr val="FF0000"/>
                </a:solidFill>
              </a:rPr>
              <a:t>SYSCLK</a:t>
            </a:r>
            <a:r>
              <a:rPr lang="zh-CN" altLang="en-US" sz="2600" b="1">
                <a:solidFill>
                  <a:srgbClr val="3333FF"/>
                </a:solidFill>
              </a:rPr>
              <a:t>是指系统时钟频率</a:t>
            </a:r>
            <a:r>
              <a:rPr lang="en-US" altLang="zh-CN" sz="2600" b="1">
                <a:solidFill>
                  <a:srgbClr val="3333FF"/>
                </a:solidFill>
              </a:rPr>
              <a:t>, </a:t>
            </a:r>
            <a:r>
              <a:rPr lang="en-US" altLang="zh-CN" sz="2600" b="1">
                <a:solidFill>
                  <a:srgbClr val="3333FF"/>
                </a:solidFill>
                <a:hlinkClick r:id="rId4" action="ppaction://hlinksldjump"/>
              </a:rPr>
              <a:t>SYSCLKO</a:t>
            </a:r>
            <a:r>
              <a:rPr lang="zh-CN" altLang="en-US" sz="2600" b="1">
                <a:solidFill>
                  <a:srgbClr val="3333FF"/>
                </a:solidFill>
              </a:rPr>
              <a:t>是指系统时钟输出。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withEffect">
                                  <p:stCondLst>
                                    <p:cond delay="0"/>
                                  </p:stCondLst>
                                  <p:childTnLst>
                                    <p:set>
                                      <p:cBhvr>
                                        <p:cTn id="6" dur="1" fill="hold">
                                          <p:stCondLst>
                                            <p:cond delay="0"/>
                                          </p:stCondLst>
                                        </p:cTn>
                                        <p:tgtEl>
                                          <p:spTgt spid="670723">
                                            <p:txEl>
                                              <p:pRg st="0" end="0"/>
                                            </p:txEl>
                                          </p:spTgt>
                                        </p:tgtEl>
                                        <p:attrNameLst>
                                          <p:attrName>style.visibility</p:attrName>
                                        </p:attrNameLst>
                                      </p:cBhvr>
                                      <p:to>
                                        <p:strVal val="visible"/>
                                      </p:to>
                                    </p:set>
                                    <p:animEffect transition="in" filter="fade">
                                      <p:cBhvr>
                                        <p:cTn id="7" dur="1000"/>
                                        <p:tgtEl>
                                          <p:spTgt spid="670723">
                                            <p:txEl>
                                              <p:pRg st="0" end="0"/>
                                            </p:txEl>
                                          </p:spTgt>
                                        </p:tgtEl>
                                      </p:cBhvr>
                                    </p:animEffect>
                                    <p:anim calcmode="lin" valueType="num">
                                      <p:cBhvr>
                                        <p:cTn id="8" dur="1000" fill="hold"/>
                                        <p:tgtEl>
                                          <p:spTgt spid="67072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7072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ppt_x"/>
                                          </p:val>
                                        </p:tav>
                                        <p:tav tm="100000">
                                          <p:val>
                                            <p:strVal val="#ppt_x"/>
                                          </p:val>
                                        </p:tav>
                                      </p:tavLst>
                                    </p:anim>
                                    <p:anim calcmode="lin" valueType="num">
                                      <p:cBhvr additive="base">
                                        <p:cTn id="23" dur="500" fill="hold"/>
                                        <p:tgtEl>
                                          <p:spTgt spid="11"/>
                                        </p:tgtEl>
                                        <p:attrNameLst>
                                          <p:attrName>ppt_y</p:attrName>
                                        </p:attrNameLst>
                                      </p:cBhvr>
                                      <p:tavLst>
                                        <p:tav tm="0">
                                          <p:val>
                                            <p:strVal val="1+#ppt_h/2"/>
                                          </p:val>
                                        </p:tav>
                                        <p:tav tm="100000">
                                          <p:val>
                                            <p:strVal val="#ppt_y"/>
                                          </p:val>
                                        </p:tav>
                                      </p:tavLst>
                                    </p:anim>
                                  </p:childTnLst>
                                </p:cTn>
                              </p:par>
                            </p:childTnLst>
                          </p:cTn>
                        </p:par>
                        <p:par>
                          <p:cTn id="24" fill="hold" nodeType="afterGroup">
                            <p:stCondLst>
                              <p:cond delay="1000"/>
                            </p:stCondLst>
                            <p:childTnLst>
                              <p:par>
                                <p:cTn id="25" presetID="17" presetClass="entr" presetSubtype="1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strVal val="#ppt_h"/>
                                          </p:val>
                                        </p:tav>
                                        <p:tav tm="100000">
                                          <p:val>
                                            <p:strVal val="#ppt_h"/>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anim calcmode="lin" valueType="num">
                                      <p:cBhvr>
                                        <p:cTn id="32" dur="1000" fill="hold"/>
                                        <p:tgtEl>
                                          <p:spTgt spid="2"/>
                                        </p:tgtEl>
                                        <p:attrNameLst>
                                          <p:attrName>ppt_x</p:attrName>
                                        </p:attrNameLst>
                                      </p:cBhvr>
                                      <p:tavLst>
                                        <p:tav tm="0">
                                          <p:val>
                                            <p:strVal val="#ppt_x"/>
                                          </p:val>
                                        </p:tav>
                                        <p:tav tm="100000">
                                          <p:val>
                                            <p:strVal val="#ppt_x"/>
                                          </p:val>
                                        </p:tav>
                                      </p:tavLst>
                                    </p:anim>
                                    <p:anim calcmode="lin" valueType="num">
                                      <p:cBhvr>
                                        <p:cTn id="33" dur="1000" fill="hold"/>
                                        <p:tgtEl>
                                          <p:spTgt spid="2"/>
                                        </p:tgtEl>
                                        <p:attrNameLst>
                                          <p:attrName>ppt_y</p:attrName>
                                        </p:attrNameLst>
                                      </p:cBhvr>
                                      <p:tavLst>
                                        <p:tav tm="0">
                                          <p:val>
                                            <p:strVal val="#ppt_y+.1"/>
                                          </p:val>
                                        </p:tav>
                                        <p:tav tm="100000">
                                          <p:val>
                                            <p:strVal val="#ppt_y"/>
                                          </p:val>
                                        </p:tav>
                                      </p:tavLst>
                                    </p:anim>
                                  </p:childTnLst>
                                </p:cTn>
                              </p:par>
                              <p:par>
                                <p:cTn id="34" presetID="64" presetClass="path" presetSubtype="0" accel="50000" decel="50000" fill="hold" grpId="1" nodeType="withEffect">
                                  <p:stCondLst>
                                    <p:cond delay="0"/>
                                  </p:stCondLst>
                                  <p:childTnLst>
                                    <p:animMotion origin="layout" path="M 0 -0.01759 L 0.00156 -0.25926 " pathEditMode="relative" rAng="0" ptsTypes="AA">
                                      <p:cBhvr>
                                        <p:cTn id="35" dur="2000" fill="hold"/>
                                        <p:tgtEl>
                                          <p:spTgt spid="2"/>
                                        </p:tgtEl>
                                        <p:attrNameLst>
                                          <p:attrName>ppt_x</p:attrName>
                                          <p:attrName>ppt_y</p:attrName>
                                        </p:attrNameLst>
                                      </p:cBhvr>
                                      <p:rCtr x="69" y="-12083"/>
                                    </p:animMotion>
                                  </p:childTnLst>
                                </p:cTn>
                              </p:par>
                              <p:par>
                                <p:cTn id="36" presetID="1" presetClass="exit" presetSubtype="0" fill="hold" grpId="2" nodeType="withEffect">
                                  <p:stCondLst>
                                    <p:cond delay="0"/>
                                  </p:stCondLst>
                                  <p:childTnLst>
                                    <p:set>
                                      <p:cBhvr>
                                        <p:cTn id="37"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3" name="Rectangle 3">
            <a:extLst>
              <a:ext uri="{FF2B5EF4-FFF2-40B4-BE49-F238E27FC236}">
                <a16:creationId xmlns:a16="http://schemas.microsoft.com/office/drawing/2014/main" id="{2C59A94A-0F9F-4ECA-9D88-C5A125D6139B}"/>
              </a:ext>
            </a:extLst>
          </p:cNvPr>
          <p:cNvSpPr>
            <a:spLocks noGrp="1" noChangeArrowheads="1"/>
          </p:cNvSpPr>
          <p:nvPr>
            <p:ph type="body" idx="1"/>
          </p:nvPr>
        </p:nvSpPr>
        <p:spPr>
          <a:xfrm>
            <a:off x="266700" y="1277712"/>
            <a:ext cx="8877300" cy="1191985"/>
          </a:xfrm>
        </p:spPr>
        <p:txBody>
          <a:bodyPr/>
          <a:lstStyle/>
          <a:p>
            <a:pPr eaLnBrk="1" hangingPunct="1">
              <a:lnSpc>
                <a:spcPct val="104000"/>
              </a:lnSpc>
              <a:spcBef>
                <a:spcPts val="0"/>
              </a:spcBef>
              <a:defRPr/>
            </a:pPr>
            <a:r>
              <a:rPr lang="zh-CN" altLang="zh-CN" dirty="0">
                <a:solidFill>
                  <a:srgbClr val="C00000"/>
                </a:solidFill>
              </a:rPr>
              <a:t>系统时钟对外输出位置</a:t>
            </a:r>
            <a:r>
              <a:rPr lang="zh-CN" altLang="zh-CN" dirty="0"/>
              <a:t>的选择由</a:t>
            </a:r>
            <a:r>
              <a:rPr lang="en-GB" altLang="zh-CN" dirty="0">
                <a:solidFill>
                  <a:srgbClr val="FF00FF"/>
                </a:solidFill>
              </a:rPr>
              <a:t>SYSCLKO_2</a:t>
            </a:r>
            <a:r>
              <a:rPr lang="zh-CN" altLang="zh-CN" dirty="0"/>
              <a:t>控制位选择：</a:t>
            </a:r>
          </a:p>
          <a:p>
            <a:pPr indent="555625" eaLnBrk="1" hangingPunct="1">
              <a:lnSpc>
                <a:spcPct val="104000"/>
              </a:lnSpc>
              <a:spcBef>
                <a:spcPts val="0"/>
              </a:spcBef>
              <a:buFontTx/>
              <a:buNone/>
              <a:defRPr/>
            </a:pPr>
            <a:r>
              <a:rPr lang="en-GB" altLang="zh-CN" dirty="0">
                <a:solidFill>
                  <a:srgbClr val="C00000"/>
                </a:solidFill>
              </a:rPr>
              <a:t>0</a:t>
            </a:r>
            <a:r>
              <a:rPr lang="zh-CN" altLang="zh-CN" dirty="0"/>
              <a:t>：在</a:t>
            </a:r>
            <a:r>
              <a:rPr lang="en-GB" altLang="zh-CN" dirty="0"/>
              <a:t>P5.4/</a:t>
            </a:r>
            <a:r>
              <a:rPr lang="en-GB" altLang="zh-CN" dirty="0">
                <a:solidFill>
                  <a:srgbClr val="FF00FF"/>
                </a:solidFill>
              </a:rPr>
              <a:t>SYSCLKO</a:t>
            </a:r>
            <a:r>
              <a:rPr lang="zh-CN" altLang="zh-CN" dirty="0"/>
              <a:t>对外输出时钟；</a:t>
            </a:r>
          </a:p>
          <a:p>
            <a:pPr indent="555625" eaLnBrk="1" hangingPunct="1">
              <a:lnSpc>
                <a:spcPct val="104000"/>
              </a:lnSpc>
              <a:spcBef>
                <a:spcPts val="0"/>
              </a:spcBef>
              <a:buFontTx/>
              <a:buNone/>
              <a:defRPr/>
            </a:pPr>
            <a:r>
              <a:rPr lang="en-GB" altLang="zh-CN" dirty="0">
                <a:solidFill>
                  <a:srgbClr val="C00000"/>
                </a:solidFill>
              </a:rPr>
              <a:t>1</a:t>
            </a:r>
            <a:r>
              <a:rPr lang="zh-CN" altLang="zh-CN" dirty="0"/>
              <a:t>：在</a:t>
            </a:r>
            <a:r>
              <a:rPr lang="en-GB" altLang="zh-CN" dirty="0"/>
              <a:t>P1.6/</a:t>
            </a:r>
            <a:r>
              <a:rPr lang="en-GB" altLang="zh-CN" dirty="0">
                <a:solidFill>
                  <a:srgbClr val="FF00FF"/>
                </a:solidFill>
              </a:rPr>
              <a:t>SYSCLKO_2</a:t>
            </a:r>
            <a:r>
              <a:rPr lang="zh-CN" altLang="zh-CN" dirty="0"/>
              <a:t>对外输出时钟。</a:t>
            </a:r>
          </a:p>
        </p:txBody>
      </p:sp>
      <p:sp>
        <p:nvSpPr>
          <p:cNvPr id="5" name="灯片编号占位符 4">
            <a:extLst>
              <a:ext uri="{FF2B5EF4-FFF2-40B4-BE49-F238E27FC236}">
                <a16:creationId xmlns:a16="http://schemas.microsoft.com/office/drawing/2014/main" id="{6B865667-EB42-476D-9ACD-52383DE8543F}"/>
              </a:ext>
            </a:extLst>
          </p:cNvPr>
          <p:cNvSpPr>
            <a:spLocks noGrp="1"/>
          </p:cNvSpPr>
          <p:nvPr>
            <p:ph type="sldNum" sz="quarter" idx="10"/>
          </p:nvPr>
        </p:nvSpPr>
        <p:spPr/>
        <p:txBody>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a:fld id="{4337F269-4995-44EC-A6E6-65859211F270}" type="slidenum">
              <a:rPr lang="en-US" altLang="zh-CN">
                <a:latin typeface="Arial" panose="020B0604020202020204" pitchFamily="34" charset="0"/>
              </a:rPr>
              <a:pPr algn="l"/>
              <a:t>111</a:t>
            </a:fld>
            <a:endParaRPr lang="en-US" altLang="zh-CN">
              <a:latin typeface="Arial" panose="020B0604020202020204" pitchFamily="34" charset="0"/>
            </a:endParaRPr>
          </a:p>
        </p:txBody>
      </p:sp>
      <p:sp>
        <p:nvSpPr>
          <p:cNvPr id="140292" name="标题 1">
            <a:extLst>
              <a:ext uri="{FF2B5EF4-FFF2-40B4-BE49-F238E27FC236}">
                <a16:creationId xmlns:a16="http://schemas.microsoft.com/office/drawing/2014/main" id="{68B67588-4CE4-4F12-A5E2-222B9BCA9D43}"/>
              </a:ext>
            </a:extLst>
          </p:cNvPr>
          <p:cNvSpPr>
            <a:spLocks noGrp="1" noChangeArrowheads="1"/>
          </p:cNvSpPr>
          <p:nvPr>
            <p:ph type="title"/>
          </p:nvPr>
        </p:nvSpPr>
        <p:spPr>
          <a:xfrm>
            <a:off x="301625" y="211138"/>
            <a:ext cx="8229600" cy="650875"/>
          </a:xfrm>
        </p:spPr>
        <p:txBody>
          <a:bodyPr>
            <a:normAutofit fontScale="90000"/>
          </a:bodyPr>
          <a:lstStyle/>
          <a:p>
            <a:pPr eaLnBrk="1" hangingPunct="1"/>
            <a:r>
              <a:rPr lang="en-US" altLang="zh-CN">
                <a:solidFill>
                  <a:srgbClr val="C00000"/>
                </a:solidFill>
                <a:latin typeface="Times New Roman" panose="02020603050405020304" pitchFamily="18" charset="0"/>
                <a:cs typeface="Times New Roman" panose="02020603050405020304" pitchFamily="18" charset="0"/>
              </a:rPr>
              <a:t>3.   I/O</a:t>
            </a:r>
            <a:r>
              <a:rPr lang="zh-CN" altLang="en-US">
                <a:solidFill>
                  <a:srgbClr val="C00000"/>
                </a:solidFill>
                <a:latin typeface="Times New Roman" panose="02020603050405020304" pitchFamily="18" charset="0"/>
                <a:cs typeface="Times New Roman" panose="02020603050405020304" pitchFamily="18" charset="0"/>
              </a:rPr>
              <a:t>口的复用功能</a:t>
            </a:r>
            <a:endParaRPr lang="zh-CN" altLang="en-US">
              <a:solidFill>
                <a:srgbClr val="FF0000"/>
              </a:solidFill>
            </a:endParaRPr>
          </a:p>
        </p:txBody>
      </p:sp>
      <p:graphicFrame>
        <p:nvGraphicFramePr>
          <p:cNvPr id="7" name="Group 68">
            <a:extLst>
              <a:ext uri="{FF2B5EF4-FFF2-40B4-BE49-F238E27FC236}">
                <a16:creationId xmlns:a16="http://schemas.microsoft.com/office/drawing/2014/main" id="{DFA46871-2A3B-4B0C-AE36-DE92F1FC6598}"/>
              </a:ext>
            </a:extLst>
          </p:cNvPr>
          <p:cNvGraphicFramePr>
            <a:graphicFrameLocks noGrp="1"/>
          </p:cNvGraphicFramePr>
          <p:nvPr/>
        </p:nvGraphicFramePr>
        <p:xfrm>
          <a:off x="198438" y="3046413"/>
          <a:ext cx="8710613" cy="508000"/>
        </p:xfrm>
        <a:graphic>
          <a:graphicData uri="http://schemas.openxmlformats.org/drawingml/2006/table">
            <a:tbl>
              <a:tblPr/>
              <a:tblGrid>
                <a:gridCol w="1075437">
                  <a:extLst>
                    <a:ext uri="{9D8B030D-6E8A-4147-A177-3AD203B41FA5}">
                      <a16:colId xmlns:a16="http://schemas.microsoft.com/office/drawing/2014/main" val="20000"/>
                    </a:ext>
                  </a:extLst>
                </a:gridCol>
                <a:gridCol w="1254325">
                  <a:extLst>
                    <a:ext uri="{9D8B030D-6E8A-4147-A177-3AD203B41FA5}">
                      <a16:colId xmlns:a16="http://schemas.microsoft.com/office/drawing/2014/main" val="20001"/>
                    </a:ext>
                  </a:extLst>
                </a:gridCol>
                <a:gridCol w="1251417">
                  <a:extLst>
                    <a:ext uri="{9D8B030D-6E8A-4147-A177-3AD203B41FA5}">
                      <a16:colId xmlns:a16="http://schemas.microsoft.com/office/drawing/2014/main" val="20002"/>
                    </a:ext>
                  </a:extLst>
                </a:gridCol>
                <a:gridCol w="680715">
                  <a:extLst>
                    <a:ext uri="{9D8B030D-6E8A-4147-A177-3AD203B41FA5}">
                      <a16:colId xmlns:a16="http://schemas.microsoft.com/office/drawing/2014/main" val="20003"/>
                    </a:ext>
                  </a:extLst>
                </a:gridCol>
                <a:gridCol w="735724">
                  <a:extLst>
                    <a:ext uri="{9D8B030D-6E8A-4147-A177-3AD203B41FA5}">
                      <a16:colId xmlns:a16="http://schemas.microsoft.com/office/drawing/2014/main" val="20004"/>
                    </a:ext>
                  </a:extLst>
                </a:gridCol>
                <a:gridCol w="1340803">
                  <a:extLst>
                    <a:ext uri="{9D8B030D-6E8A-4147-A177-3AD203B41FA5}">
                      <a16:colId xmlns:a16="http://schemas.microsoft.com/office/drawing/2014/main" val="20005"/>
                    </a:ext>
                  </a:extLst>
                </a:gridCol>
                <a:gridCol w="804482">
                  <a:extLst>
                    <a:ext uri="{9D8B030D-6E8A-4147-A177-3AD203B41FA5}">
                      <a16:colId xmlns:a16="http://schemas.microsoft.com/office/drawing/2014/main" val="20006"/>
                    </a:ext>
                  </a:extLst>
                </a:gridCol>
                <a:gridCol w="770103">
                  <a:extLst>
                    <a:ext uri="{9D8B030D-6E8A-4147-A177-3AD203B41FA5}">
                      <a16:colId xmlns:a16="http://schemas.microsoft.com/office/drawing/2014/main" val="20007"/>
                    </a:ext>
                  </a:extLst>
                </a:gridCol>
                <a:gridCol w="797607">
                  <a:extLst>
                    <a:ext uri="{9D8B030D-6E8A-4147-A177-3AD203B41FA5}">
                      <a16:colId xmlns:a16="http://schemas.microsoft.com/office/drawing/2014/main" val="20008"/>
                    </a:ext>
                  </a:extLst>
                </a:gridCol>
              </a:tblGrid>
              <a:tr h="233405">
                <a:tc rowSpan="2">
                  <a:txBody>
                    <a:bodyPr/>
                    <a:lstStyle>
                      <a:lvl1pPr algn="just">
                        <a:spcBef>
                          <a:spcPct val="20000"/>
                        </a:spcBef>
                        <a:defRPr sz="2600" b="1">
                          <a:solidFill>
                            <a:schemeClr val="accent2"/>
                          </a:solidFill>
                          <a:latin typeface="Times New Roman" pitchFamily="18" charset="0"/>
                          <a:ea typeface="宋体" pitchFamily="2" charset="-122"/>
                        </a:defRPr>
                      </a:lvl1pPr>
                      <a:lvl2pPr algn="just">
                        <a:spcBef>
                          <a:spcPct val="20000"/>
                        </a:spcBef>
                        <a:defRPr sz="2400" b="1">
                          <a:solidFill>
                            <a:schemeClr val="tx1"/>
                          </a:solidFill>
                          <a:latin typeface="Times New Roman" pitchFamily="18" charset="0"/>
                          <a:ea typeface="宋体" pitchFamily="2" charset="-122"/>
                        </a:defRPr>
                      </a:lvl2pPr>
                      <a:lvl3pPr algn="just">
                        <a:spcBef>
                          <a:spcPct val="20000"/>
                        </a:spcBef>
                        <a:defRPr sz="2000">
                          <a:solidFill>
                            <a:schemeClr val="tx1"/>
                          </a:solidFill>
                          <a:latin typeface="Times New Roman" pitchFamily="18" charset="0"/>
                          <a:ea typeface="宋体" pitchFamily="2" charset="-122"/>
                        </a:defRPr>
                      </a:lvl3pPr>
                      <a:lvl4pPr algn="just">
                        <a:spcBef>
                          <a:spcPct val="20000"/>
                        </a:spcBef>
                        <a:defRPr>
                          <a:solidFill>
                            <a:schemeClr val="tx1"/>
                          </a:solidFill>
                          <a:latin typeface="Times New Roman" pitchFamily="18" charset="0"/>
                          <a:ea typeface="宋体" pitchFamily="2" charset="-122"/>
                        </a:defRPr>
                      </a:lvl4pPr>
                      <a:lvl5pPr algn="just">
                        <a:spcBef>
                          <a:spcPct val="20000"/>
                        </a:spcBef>
                        <a:defRPr>
                          <a:solidFill>
                            <a:schemeClr val="tx1"/>
                          </a:solidFill>
                          <a:latin typeface="Times New Roman" pitchFamily="18" charset="0"/>
                          <a:ea typeface="宋体" pitchFamily="2" charset="-122"/>
                        </a:defRPr>
                      </a:lvl5pPr>
                      <a:lvl6pPr algn="just" fontAlgn="base">
                        <a:spcBef>
                          <a:spcPct val="20000"/>
                        </a:spcBef>
                        <a:spcAft>
                          <a:spcPct val="0"/>
                        </a:spcAft>
                        <a:defRPr>
                          <a:solidFill>
                            <a:schemeClr val="tx1"/>
                          </a:solidFill>
                          <a:latin typeface="Times New Roman" pitchFamily="18" charset="0"/>
                          <a:ea typeface="宋体" pitchFamily="2" charset="-122"/>
                        </a:defRPr>
                      </a:lvl6pPr>
                      <a:lvl7pPr algn="just" fontAlgn="base">
                        <a:spcBef>
                          <a:spcPct val="20000"/>
                        </a:spcBef>
                        <a:spcAft>
                          <a:spcPct val="0"/>
                        </a:spcAft>
                        <a:defRPr>
                          <a:solidFill>
                            <a:schemeClr val="tx1"/>
                          </a:solidFill>
                          <a:latin typeface="Times New Roman" pitchFamily="18" charset="0"/>
                          <a:ea typeface="宋体" pitchFamily="2" charset="-122"/>
                        </a:defRPr>
                      </a:lvl7pPr>
                      <a:lvl8pPr algn="just" fontAlgn="base">
                        <a:spcBef>
                          <a:spcPct val="20000"/>
                        </a:spcBef>
                        <a:spcAft>
                          <a:spcPct val="0"/>
                        </a:spcAft>
                        <a:defRPr>
                          <a:solidFill>
                            <a:schemeClr val="tx1"/>
                          </a:solidFill>
                          <a:latin typeface="Times New Roman" pitchFamily="18" charset="0"/>
                          <a:ea typeface="宋体" pitchFamily="2" charset="-122"/>
                        </a:defRPr>
                      </a:lvl8pPr>
                      <a:lvl9pPr algn="just" fontAlgn="base">
                        <a:spcBef>
                          <a:spcPct val="20000"/>
                        </a:spcBef>
                        <a:spcAft>
                          <a:spcPct val="0"/>
                        </a:spcAft>
                        <a:defRPr>
                          <a:solidFill>
                            <a:schemeClr val="tx1"/>
                          </a:solidFill>
                          <a:latin typeface="Times New Roman" pitchFamily="18" charset="0"/>
                          <a:ea typeface="宋体" pitchFamily="2" charset="-122"/>
                        </a:defRPr>
                      </a:lvl9pPr>
                    </a:lstStyle>
                    <a:p>
                      <a:pPr algn="ctr">
                        <a:spcAft>
                          <a:spcPts val="0"/>
                        </a:spcAft>
                      </a:pPr>
                      <a:r>
                        <a:rPr lang="en-US" altLang="zh-CN" sz="1800" b="1" kern="1050" dirty="0">
                          <a:solidFill>
                            <a:srgbClr val="FF0000"/>
                          </a:solidFill>
                          <a:latin typeface="Times New Roman" panose="02020603050405020304" pitchFamily="18" charset="0"/>
                          <a:ea typeface="宋体"/>
                          <a:cs typeface="Times New Roman" panose="02020603050405020304" pitchFamily="18" charset="0"/>
                        </a:rPr>
                        <a:t>CLK_DIV</a:t>
                      </a:r>
                      <a:endParaRPr lang="zh-CN" altLang="zh-CN" sz="1800" b="1" kern="1050" dirty="0">
                        <a:solidFill>
                          <a:srgbClr val="FF0000"/>
                        </a:solidFill>
                        <a:latin typeface="Times New Roman" panose="02020603050405020304" pitchFamily="18" charset="0"/>
                        <a:ea typeface="宋体"/>
                        <a:cs typeface="Times New Roman" panose="02020603050405020304"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600" b="1">
                          <a:solidFill>
                            <a:schemeClr val="accent2"/>
                          </a:solidFill>
                          <a:latin typeface="Times New Roman" pitchFamily="18" charset="0"/>
                          <a:ea typeface="宋体" pitchFamily="2" charset="-122"/>
                        </a:defRPr>
                      </a:lvl1pPr>
                      <a:lvl2pPr algn="just">
                        <a:spcBef>
                          <a:spcPct val="20000"/>
                        </a:spcBef>
                        <a:defRPr sz="2400" b="1">
                          <a:solidFill>
                            <a:schemeClr val="tx1"/>
                          </a:solidFill>
                          <a:latin typeface="Times New Roman" pitchFamily="18" charset="0"/>
                          <a:ea typeface="宋体" pitchFamily="2" charset="-122"/>
                        </a:defRPr>
                      </a:lvl2pPr>
                      <a:lvl3pPr algn="just">
                        <a:spcBef>
                          <a:spcPct val="20000"/>
                        </a:spcBef>
                        <a:defRPr sz="2000">
                          <a:solidFill>
                            <a:schemeClr val="tx1"/>
                          </a:solidFill>
                          <a:latin typeface="Times New Roman" pitchFamily="18" charset="0"/>
                          <a:ea typeface="宋体" pitchFamily="2" charset="-122"/>
                        </a:defRPr>
                      </a:lvl3pPr>
                      <a:lvl4pPr algn="just">
                        <a:spcBef>
                          <a:spcPct val="20000"/>
                        </a:spcBef>
                        <a:defRPr>
                          <a:solidFill>
                            <a:schemeClr val="tx1"/>
                          </a:solidFill>
                          <a:latin typeface="Times New Roman" pitchFamily="18" charset="0"/>
                          <a:ea typeface="宋体" pitchFamily="2" charset="-122"/>
                        </a:defRPr>
                      </a:lvl4pPr>
                      <a:lvl5pPr algn="just">
                        <a:spcBef>
                          <a:spcPct val="20000"/>
                        </a:spcBef>
                        <a:defRPr>
                          <a:solidFill>
                            <a:schemeClr val="tx1"/>
                          </a:solidFill>
                          <a:latin typeface="Times New Roman" pitchFamily="18" charset="0"/>
                          <a:ea typeface="宋体" pitchFamily="2" charset="-122"/>
                        </a:defRPr>
                      </a:lvl5pPr>
                      <a:lvl6pPr algn="just" fontAlgn="base">
                        <a:spcBef>
                          <a:spcPct val="20000"/>
                        </a:spcBef>
                        <a:spcAft>
                          <a:spcPct val="0"/>
                        </a:spcAft>
                        <a:defRPr>
                          <a:solidFill>
                            <a:schemeClr val="tx1"/>
                          </a:solidFill>
                          <a:latin typeface="Times New Roman" pitchFamily="18" charset="0"/>
                          <a:ea typeface="宋体" pitchFamily="2" charset="-122"/>
                        </a:defRPr>
                      </a:lvl6pPr>
                      <a:lvl7pPr algn="just" fontAlgn="base">
                        <a:spcBef>
                          <a:spcPct val="20000"/>
                        </a:spcBef>
                        <a:spcAft>
                          <a:spcPct val="0"/>
                        </a:spcAft>
                        <a:defRPr>
                          <a:solidFill>
                            <a:schemeClr val="tx1"/>
                          </a:solidFill>
                          <a:latin typeface="Times New Roman" pitchFamily="18" charset="0"/>
                          <a:ea typeface="宋体" pitchFamily="2" charset="-122"/>
                        </a:defRPr>
                      </a:lvl7pPr>
                      <a:lvl8pPr algn="just" fontAlgn="base">
                        <a:spcBef>
                          <a:spcPct val="20000"/>
                        </a:spcBef>
                        <a:spcAft>
                          <a:spcPct val="0"/>
                        </a:spcAft>
                        <a:defRPr>
                          <a:solidFill>
                            <a:schemeClr val="tx1"/>
                          </a:solidFill>
                          <a:latin typeface="Times New Roman" pitchFamily="18" charset="0"/>
                          <a:ea typeface="宋体" pitchFamily="2" charset="-122"/>
                        </a:defRPr>
                      </a:lvl8pPr>
                      <a:lvl9pPr algn="just" fontAlgn="base">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D7</a:t>
                      </a:r>
                      <a:endParaRPr kumimoji="0" lang="en-US" altLang="zh-CN" sz="1800" b="1" i="0" u="none" strike="noStrike" cap="none" normalizeH="0" baseline="0" dirty="0">
                        <a:ln>
                          <a:noFill/>
                        </a:ln>
                        <a:solidFill>
                          <a:schemeClr val="accent2"/>
                        </a:solidFill>
                        <a:effectLst/>
                        <a:latin typeface="Times New Roman" panose="02020603050405020304" pitchFamily="18" charset="0"/>
                        <a:ea typeface="宋体" pitchFamily="2" charset="-122"/>
                        <a:cs typeface="Times New Roman" panose="02020603050405020304"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600" b="1">
                          <a:solidFill>
                            <a:schemeClr val="accent2"/>
                          </a:solidFill>
                          <a:latin typeface="Times New Roman" pitchFamily="18" charset="0"/>
                          <a:ea typeface="宋体" pitchFamily="2" charset="-122"/>
                        </a:defRPr>
                      </a:lvl1pPr>
                      <a:lvl2pPr algn="just">
                        <a:spcBef>
                          <a:spcPct val="20000"/>
                        </a:spcBef>
                        <a:defRPr sz="2400" b="1">
                          <a:solidFill>
                            <a:schemeClr val="tx1"/>
                          </a:solidFill>
                          <a:latin typeface="Times New Roman" pitchFamily="18" charset="0"/>
                          <a:ea typeface="宋体" pitchFamily="2" charset="-122"/>
                        </a:defRPr>
                      </a:lvl2pPr>
                      <a:lvl3pPr algn="just">
                        <a:spcBef>
                          <a:spcPct val="20000"/>
                        </a:spcBef>
                        <a:defRPr sz="2000">
                          <a:solidFill>
                            <a:schemeClr val="tx1"/>
                          </a:solidFill>
                          <a:latin typeface="Times New Roman" pitchFamily="18" charset="0"/>
                          <a:ea typeface="宋体" pitchFamily="2" charset="-122"/>
                        </a:defRPr>
                      </a:lvl3pPr>
                      <a:lvl4pPr algn="just">
                        <a:spcBef>
                          <a:spcPct val="20000"/>
                        </a:spcBef>
                        <a:defRPr>
                          <a:solidFill>
                            <a:schemeClr val="tx1"/>
                          </a:solidFill>
                          <a:latin typeface="Times New Roman" pitchFamily="18" charset="0"/>
                          <a:ea typeface="宋体" pitchFamily="2" charset="-122"/>
                        </a:defRPr>
                      </a:lvl4pPr>
                      <a:lvl5pPr algn="just">
                        <a:spcBef>
                          <a:spcPct val="20000"/>
                        </a:spcBef>
                        <a:defRPr>
                          <a:solidFill>
                            <a:schemeClr val="tx1"/>
                          </a:solidFill>
                          <a:latin typeface="Times New Roman" pitchFamily="18" charset="0"/>
                          <a:ea typeface="宋体" pitchFamily="2" charset="-122"/>
                        </a:defRPr>
                      </a:lvl5pPr>
                      <a:lvl6pPr algn="just" fontAlgn="base">
                        <a:spcBef>
                          <a:spcPct val="20000"/>
                        </a:spcBef>
                        <a:spcAft>
                          <a:spcPct val="0"/>
                        </a:spcAft>
                        <a:defRPr>
                          <a:solidFill>
                            <a:schemeClr val="tx1"/>
                          </a:solidFill>
                          <a:latin typeface="Times New Roman" pitchFamily="18" charset="0"/>
                          <a:ea typeface="宋体" pitchFamily="2" charset="-122"/>
                        </a:defRPr>
                      </a:lvl6pPr>
                      <a:lvl7pPr algn="just" fontAlgn="base">
                        <a:spcBef>
                          <a:spcPct val="20000"/>
                        </a:spcBef>
                        <a:spcAft>
                          <a:spcPct val="0"/>
                        </a:spcAft>
                        <a:defRPr>
                          <a:solidFill>
                            <a:schemeClr val="tx1"/>
                          </a:solidFill>
                          <a:latin typeface="Times New Roman" pitchFamily="18" charset="0"/>
                          <a:ea typeface="宋体" pitchFamily="2" charset="-122"/>
                        </a:defRPr>
                      </a:lvl7pPr>
                      <a:lvl8pPr algn="just" fontAlgn="base">
                        <a:spcBef>
                          <a:spcPct val="20000"/>
                        </a:spcBef>
                        <a:spcAft>
                          <a:spcPct val="0"/>
                        </a:spcAft>
                        <a:defRPr>
                          <a:solidFill>
                            <a:schemeClr val="tx1"/>
                          </a:solidFill>
                          <a:latin typeface="Times New Roman" pitchFamily="18" charset="0"/>
                          <a:ea typeface="宋体" pitchFamily="2" charset="-122"/>
                        </a:defRPr>
                      </a:lvl8pPr>
                      <a:lvl9pPr algn="just" fontAlgn="base">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D6</a:t>
                      </a:r>
                      <a:endParaRPr kumimoji="0" lang="en-US" altLang="zh-CN" sz="1800" b="1" i="0" u="none" strike="noStrike" cap="none" normalizeH="0" baseline="0" dirty="0">
                        <a:ln>
                          <a:noFill/>
                        </a:ln>
                        <a:solidFill>
                          <a:schemeClr val="accent2"/>
                        </a:solidFill>
                        <a:effectLst/>
                        <a:latin typeface="Times New Roman" panose="02020603050405020304" pitchFamily="18" charset="0"/>
                        <a:ea typeface="宋体" pitchFamily="2" charset="-122"/>
                        <a:cs typeface="Times New Roman" panose="02020603050405020304"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600" b="1">
                          <a:solidFill>
                            <a:schemeClr val="accent2"/>
                          </a:solidFill>
                          <a:latin typeface="Times New Roman" pitchFamily="18" charset="0"/>
                          <a:ea typeface="宋体" pitchFamily="2" charset="-122"/>
                        </a:defRPr>
                      </a:lvl1pPr>
                      <a:lvl2pPr algn="just">
                        <a:spcBef>
                          <a:spcPct val="20000"/>
                        </a:spcBef>
                        <a:defRPr sz="2400" b="1">
                          <a:solidFill>
                            <a:schemeClr val="tx1"/>
                          </a:solidFill>
                          <a:latin typeface="Times New Roman" pitchFamily="18" charset="0"/>
                          <a:ea typeface="宋体" pitchFamily="2" charset="-122"/>
                        </a:defRPr>
                      </a:lvl2pPr>
                      <a:lvl3pPr algn="just">
                        <a:spcBef>
                          <a:spcPct val="20000"/>
                        </a:spcBef>
                        <a:defRPr sz="2000">
                          <a:solidFill>
                            <a:schemeClr val="tx1"/>
                          </a:solidFill>
                          <a:latin typeface="Times New Roman" pitchFamily="18" charset="0"/>
                          <a:ea typeface="宋体" pitchFamily="2" charset="-122"/>
                        </a:defRPr>
                      </a:lvl3pPr>
                      <a:lvl4pPr algn="just">
                        <a:spcBef>
                          <a:spcPct val="20000"/>
                        </a:spcBef>
                        <a:defRPr>
                          <a:solidFill>
                            <a:schemeClr val="tx1"/>
                          </a:solidFill>
                          <a:latin typeface="Times New Roman" pitchFamily="18" charset="0"/>
                          <a:ea typeface="宋体" pitchFamily="2" charset="-122"/>
                        </a:defRPr>
                      </a:lvl4pPr>
                      <a:lvl5pPr algn="just">
                        <a:spcBef>
                          <a:spcPct val="20000"/>
                        </a:spcBef>
                        <a:defRPr>
                          <a:solidFill>
                            <a:schemeClr val="tx1"/>
                          </a:solidFill>
                          <a:latin typeface="Times New Roman" pitchFamily="18" charset="0"/>
                          <a:ea typeface="宋体" pitchFamily="2" charset="-122"/>
                        </a:defRPr>
                      </a:lvl5pPr>
                      <a:lvl6pPr algn="just" fontAlgn="base">
                        <a:spcBef>
                          <a:spcPct val="20000"/>
                        </a:spcBef>
                        <a:spcAft>
                          <a:spcPct val="0"/>
                        </a:spcAft>
                        <a:defRPr>
                          <a:solidFill>
                            <a:schemeClr val="tx1"/>
                          </a:solidFill>
                          <a:latin typeface="Times New Roman" pitchFamily="18" charset="0"/>
                          <a:ea typeface="宋体" pitchFamily="2" charset="-122"/>
                        </a:defRPr>
                      </a:lvl6pPr>
                      <a:lvl7pPr algn="just" fontAlgn="base">
                        <a:spcBef>
                          <a:spcPct val="20000"/>
                        </a:spcBef>
                        <a:spcAft>
                          <a:spcPct val="0"/>
                        </a:spcAft>
                        <a:defRPr>
                          <a:solidFill>
                            <a:schemeClr val="tx1"/>
                          </a:solidFill>
                          <a:latin typeface="Times New Roman" pitchFamily="18" charset="0"/>
                          <a:ea typeface="宋体" pitchFamily="2" charset="-122"/>
                        </a:defRPr>
                      </a:lvl7pPr>
                      <a:lvl8pPr algn="just" fontAlgn="base">
                        <a:spcBef>
                          <a:spcPct val="20000"/>
                        </a:spcBef>
                        <a:spcAft>
                          <a:spcPct val="0"/>
                        </a:spcAft>
                        <a:defRPr>
                          <a:solidFill>
                            <a:schemeClr val="tx1"/>
                          </a:solidFill>
                          <a:latin typeface="Times New Roman" pitchFamily="18" charset="0"/>
                          <a:ea typeface="宋体" pitchFamily="2" charset="-122"/>
                        </a:defRPr>
                      </a:lvl8pPr>
                      <a:lvl9pPr algn="just" fontAlgn="base">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D5</a:t>
                      </a:r>
                      <a:endParaRPr kumimoji="0" lang="en-US" altLang="zh-CN" sz="1800" b="1" i="0" u="none" strike="noStrike" cap="none" normalizeH="0" baseline="0" dirty="0">
                        <a:ln>
                          <a:noFill/>
                        </a:ln>
                        <a:solidFill>
                          <a:schemeClr val="accent2"/>
                        </a:solidFill>
                        <a:effectLst/>
                        <a:latin typeface="Times New Roman" panose="02020603050405020304" pitchFamily="18" charset="0"/>
                        <a:ea typeface="宋体" pitchFamily="2" charset="-122"/>
                        <a:cs typeface="Times New Roman" panose="02020603050405020304"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600" b="1">
                          <a:solidFill>
                            <a:schemeClr val="accent2"/>
                          </a:solidFill>
                          <a:latin typeface="Times New Roman" pitchFamily="18" charset="0"/>
                          <a:ea typeface="宋体" pitchFamily="2" charset="-122"/>
                        </a:defRPr>
                      </a:lvl1pPr>
                      <a:lvl2pPr algn="just">
                        <a:spcBef>
                          <a:spcPct val="20000"/>
                        </a:spcBef>
                        <a:defRPr sz="2400" b="1">
                          <a:solidFill>
                            <a:schemeClr val="tx1"/>
                          </a:solidFill>
                          <a:latin typeface="Times New Roman" pitchFamily="18" charset="0"/>
                          <a:ea typeface="宋体" pitchFamily="2" charset="-122"/>
                        </a:defRPr>
                      </a:lvl2pPr>
                      <a:lvl3pPr algn="just">
                        <a:spcBef>
                          <a:spcPct val="20000"/>
                        </a:spcBef>
                        <a:defRPr sz="2000">
                          <a:solidFill>
                            <a:schemeClr val="tx1"/>
                          </a:solidFill>
                          <a:latin typeface="Times New Roman" pitchFamily="18" charset="0"/>
                          <a:ea typeface="宋体" pitchFamily="2" charset="-122"/>
                        </a:defRPr>
                      </a:lvl3pPr>
                      <a:lvl4pPr algn="just">
                        <a:spcBef>
                          <a:spcPct val="20000"/>
                        </a:spcBef>
                        <a:defRPr>
                          <a:solidFill>
                            <a:schemeClr val="tx1"/>
                          </a:solidFill>
                          <a:latin typeface="Times New Roman" pitchFamily="18" charset="0"/>
                          <a:ea typeface="宋体" pitchFamily="2" charset="-122"/>
                        </a:defRPr>
                      </a:lvl4pPr>
                      <a:lvl5pPr algn="just">
                        <a:spcBef>
                          <a:spcPct val="20000"/>
                        </a:spcBef>
                        <a:defRPr>
                          <a:solidFill>
                            <a:schemeClr val="tx1"/>
                          </a:solidFill>
                          <a:latin typeface="Times New Roman" pitchFamily="18" charset="0"/>
                          <a:ea typeface="宋体" pitchFamily="2" charset="-122"/>
                        </a:defRPr>
                      </a:lvl5pPr>
                      <a:lvl6pPr algn="just" fontAlgn="base">
                        <a:spcBef>
                          <a:spcPct val="20000"/>
                        </a:spcBef>
                        <a:spcAft>
                          <a:spcPct val="0"/>
                        </a:spcAft>
                        <a:defRPr>
                          <a:solidFill>
                            <a:schemeClr val="tx1"/>
                          </a:solidFill>
                          <a:latin typeface="Times New Roman" pitchFamily="18" charset="0"/>
                          <a:ea typeface="宋体" pitchFamily="2" charset="-122"/>
                        </a:defRPr>
                      </a:lvl6pPr>
                      <a:lvl7pPr algn="just" fontAlgn="base">
                        <a:spcBef>
                          <a:spcPct val="20000"/>
                        </a:spcBef>
                        <a:spcAft>
                          <a:spcPct val="0"/>
                        </a:spcAft>
                        <a:defRPr>
                          <a:solidFill>
                            <a:schemeClr val="tx1"/>
                          </a:solidFill>
                          <a:latin typeface="Times New Roman" pitchFamily="18" charset="0"/>
                          <a:ea typeface="宋体" pitchFamily="2" charset="-122"/>
                        </a:defRPr>
                      </a:lvl7pPr>
                      <a:lvl8pPr algn="just" fontAlgn="base">
                        <a:spcBef>
                          <a:spcPct val="20000"/>
                        </a:spcBef>
                        <a:spcAft>
                          <a:spcPct val="0"/>
                        </a:spcAft>
                        <a:defRPr>
                          <a:solidFill>
                            <a:schemeClr val="tx1"/>
                          </a:solidFill>
                          <a:latin typeface="Times New Roman" pitchFamily="18" charset="0"/>
                          <a:ea typeface="宋体" pitchFamily="2" charset="-122"/>
                        </a:defRPr>
                      </a:lvl8pPr>
                      <a:lvl9pPr algn="just" fontAlgn="base">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D4</a:t>
                      </a:r>
                      <a:endParaRPr kumimoji="0" lang="en-US" altLang="zh-CN" sz="1800" b="1" i="0" u="none" strike="noStrike" cap="none" normalizeH="0" baseline="0" dirty="0">
                        <a:ln>
                          <a:noFill/>
                        </a:ln>
                        <a:solidFill>
                          <a:schemeClr val="accent2"/>
                        </a:solidFill>
                        <a:effectLst/>
                        <a:latin typeface="Times New Roman" panose="02020603050405020304" pitchFamily="18" charset="0"/>
                        <a:ea typeface="宋体" pitchFamily="2" charset="-122"/>
                        <a:cs typeface="Times New Roman" panose="02020603050405020304"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600" b="1">
                          <a:solidFill>
                            <a:schemeClr val="accent2"/>
                          </a:solidFill>
                          <a:latin typeface="Times New Roman" pitchFamily="18" charset="0"/>
                          <a:ea typeface="宋体" pitchFamily="2" charset="-122"/>
                        </a:defRPr>
                      </a:lvl1pPr>
                      <a:lvl2pPr algn="just">
                        <a:spcBef>
                          <a:spcPct val="20000"/>
                        </a:spcBef>
                        <a:defRPr sz="2400" b="1">
                          <a:solidFill>
                            <a:schemeClr val="tx1"/>
                          </a:solidFill>
                          <a:latin typeface="Times New Roman" pitchFamily="18" charset="0"/>
                          <a:ea typeface="宋体" pitchFamily="2" charset="-122"/>
                        </a:defRPr>
                      </a:lvl2pPr>
                      <a:lvl3pPr algn="just">
                        <a:spcBef>
                          <a:spcPct val="20000"/>
                        </a:spcBef>
                        <a:defRPr sz="2000">
                          <a:solidFill>
                            <a:schemeClr val="tx1"/>
                          </a:solidFill>
                          <a:latin typeface="Times New Roman" pitchFamily="18" charset="0"/>
                          <a:ea typeface="宋体" pitchFamily="2" charset="-122"/>
                        </a:defRPr>
                      </a:lvl3pPr>
                      <a:lvl4pPr algn="just">
                        <a:spcBef>
                          <a:spcPct val="20000"/>
                        </a:spcBef>
                        <a:defRPr>
                          <a:solidFill>
                            <a:schemeClr val="tx1"/>
                          </a:solidFill>
                          <a:latin typeface="Times New Roman" pitchFamily="18" charset="0"/>
                          <a:ea typeface="宋体" pitchFamily="2" charset="-122"/>
                        </a:defRPr>
                      </a:lvl4pPr>
                      <a:lvl5pPr algn="just">
                        <a:spcBef>
                          <a:spcPct val="20000"/>
                        </a:spcBef>
                        <a:defRPr>
                          <a:solidFill>
                            <a:schemeClr val="tx1"/>
                          </a:solidFill>
                          <a:latin typeface="Times New Roman" pitchFamily="18" charset="0"/>
                          <a:ea typeface="宋体" pitchFamily="2" charset="-122"/>
                        </a:defRPr>
                      </a:lvl5pPr>
                      <a:lvl6pPr algn="just" fontAlgn="base">
                        <a:spcBef>
                          <a:spcPct val="20000"/>
                        </a:spcBef>
                        <a:spcAft>
                          <a:spcPct val="0"/>
                        </a:spcAft>
                        <a:defRPr>
                          <a:solidFill>
                            <a:schemeClr val="tx1"/>
                          </a:solidFill>
                          <a:latin typeface="Times New Roman" pitchFamily="18" charset="0"/>
                          <a:ea typeface="宋体" pitchFamily="2" charset="-122"/>
                        </a:defRPr>
                      </a:lvl6pPr>
                      <a:lvl7pPr algn="just" fontAlgn="base">
                        <a:spcBef>
                          <a:spcPct val="20000"/>
                        </a:spcBef>
                        <a:spcAft>
                          <a:spcPct val="0"/>
                        </a:spcAft>
                        <a:defRPr>
                          <a:solidFill>
                            <a:schemeClr val="tx1"/>
                          </a:solidFill>
                          <a:latin typeface="Times New Roman" pitchFamily="18" charset="0"/>
                          <a:ea typeface="宋体" pitchFamily="2" charset="-122"/>
                        </a:defRPr>
                      </a:lvl7pPr>
                      <a:lvl8pPr algn="just" fontAlgn="base">
                        <a:spcBef>
                          <a:spcPct val="20000"/>
                        </a:spcBef>
                        <a:spcAft>
                          <a:spcPct val="0"/>
                        </a:spcAft>
                        <a:defRPr>
                          <a:solidFill>
                            <a:schemeClr val="tx1"/>
                          </a:solidFill>
                          <a:latin typeface="Times New Roman" pitchFamily="18" charset="0"/>
                          <a:ea typeface="宋体" pitchFamily="2" charset="-122"/>
                        </a:defRPr>
                      </a:lvl8pPr>
                      <a:lvl9pPr algn="just" fontAlgn="base">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D3</a:t>
                      </a:r>
                      <a:endParaRPr kumimoji="0" lang="en-US" altLang="zh-CN" sz="1800" b="1" i="0" u="none" strike="noStrike" cap="none" normalizeH="0" baseline="0" dirty="0">
                        <a:ln>
                          <a:noFill/>
                        </a:ln>
                        <a:solidFill>
                          <a:schemeClr val="accent2"/>
                        </a:solidFill>
                        <a:effectLst/>
                        <a:latin typeface="Times New Roman" panose="02020603050405020304" pitchFamily="18" charset="0"/>
                        <a:ea typeface="宋体" pitchFamily="2" charset="-122"/>
                        <a:cs typeface="Times New Roman" panose="02020603050405020304"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600" b="1">
                          <a:solidFill>
                            <a:schemeClr val="accent2"/>
                          </a:solidFill>
                          <a:latin typeface="Times New Roman" pitchFamily="18" charset="0"/>
                          <a:ea typeface="宋体" pitchFamily="2" charset="-122"/>
                        </a:defRPr>
                      </a:lvl1pPr>
                      <a:lvl2pPr algn="just">
                        <a:spcBef>
                          <a:spcPct val="20000"/>
                        </a:spcBef>
                        <a:defRPr sz="2400" b="1">
                          <a:solidFill>
                            <a:schemeClr val="tx1"/>
                          </a:solidFill>
                          <a:latin typeface="Times New Roman" pitchFamily="18" charset="0"/>
                          <a:ea typeface="宋体" pitchFamily="2" charset="-122"/>
                        </a:defRPr>
                      </a:lvl2pPr>
                      <a:lvl3pPr algn="just">
                        <a:spcBef>
                          <a:spcPct val="20000"/>
                        </a:spcBef>
                        <a:defRPr sz="2000">
                          <a:solidFill>
                            <a:schemeClr val="tx1"/>
                          </a:solidFill>
                          <a:latin typeface="Times New Roman" pitchFamily="18" charset="0"/>
                          <a:ea typeface="宋体" pitchFamily="2" charset="-122"/>
                        </a:defRPr>
                      </a:lvl3pPr>
                      <a:lvl4pPr algn="just">
                        <a:spcBef>
                          <a:spcPct val="20000"/>
                        </a:spcBef>
                        <a:defRPr>
                          <a:solidFill>
                            <a:schemeClr val="tx1"/>
                          </a:solidFill>
                          <a:latin typeface="Times New Roman" pitchFamily="18" charset="0"/>
                          <a:ea typeface="宋体" pitchFamily="2" charset="-122"/>
                        </a:defRPr>
                      </a:lvl4pPr>
                      <a:lvl5pPr algn="just">
                        <a:spcBef>
                          <a:spcPct val="20000"/>
                        </a:spcBef>
                        <a:defRPr>
                          <a:solidFill>
                            <a:schemeClr val="tx1"/>
                          </a:solidFill>
                          <a:latin typeface="Times New Roman" pitchFamily="18" charset="0"/>
                          <a:ea typeface="宋体" pitchFamily="2" charset="-122"/>
                        </a:defRPr>
                      </a:lvl5pPr>
                      <a:lvl6pPr algn="just" fontAlgn="base">
                        <a:spcBef>
                          <a:spcPct val="20000"/>
                        </a:spcBef>
                        <a:spcAft>
                          <a:spcPct val="0"/>
                        </a:spcAft>
                        <a:defRPr>
                          <a:solidFill>
                            <a:schemeClr val="tx1"/>
                          </a:solidFill>
                          <a:latin typeface="Times New Roman" pitchFamily="18" charset="0"/>
                          <a:ea typeface="宋体" pitchFamily="2" charset="-122"/>
                        </a:defRPr>
                      </a:lvl6pPr>
                      <a:lvl7pPr algn="just" fontAlgn="base">
                        <a:spcBef>
                          <a:spcPct val="20000"/>
                        </a:spcBef>
                        <a:spcAft>
                          <a:spcPct val="0"/>
                        </a:spcAft>
                        <a:defRPr>
                          <a:solidFill>
                            <a:schemeClr val="tx1"/>
                          </a:solidFill>
                          <a:latin typeface="Times New Roman" pitchFamily="18" charset="0"/>
                          <a:ea typeface="宋体" pitchFamily="2" charset="-122"/>
                        </a:defRPr>
                      </a:lvl7pPr>
                      <a:lvl8pPr algn="just" fontAlgn="base">
                        <a:spcBef>
                          <a:spcPct val="20000"/>
                        </a:spcBef>
                        <a:spcAft>
                          <a:spcPct val="0"/>
                        </a:spcAft>
                        <a:defRPr>
                          <a:solidFill>
                            <a:schemeClr val="tx1"/>
                          </a:solidFill>
                          <a:latin typeface="Times New Roman" pitchFamily="18" charset="0"/>
                          <a:ea typeface="宋体" pitchFamily="2" charset="-122"/>
                        </a:defRPr>
                      </a:lvl8pPr>
                      <a:lvl9pPr algn="just" fontAlgn="base">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D2</a:t>
                      </a:r>
                      <a:endParaRPr kumimoji="0" lang="en-US" altLang="zh-CN" sz="1800" b="1" i="0" u="none" strike="noStrike" cap="none" normalizeH="0" baseline="0" dirty="0">
                        <a:ln>
                          <a:noFill/>
                        </a:ln>
                        <a:solidFill>
                          <a:schemeClr val="accent2"/>
                        </a:solidFill>
                        <a:effectLst/>
                        <a:latin typeface="Times New Roman" panose="02020603050405020304" pitchFamily="18" charset="0"/>
                        <a:ea typeface="宋体" pitchFamily="2" charset="-122"/>
                        <a:cs typeface="Times New Roman" panose="02020603050405020304"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600" b="1">
                          <a:solidFill>
                            <a:schemeClr val="accent2"/>
                          </a:solidFill>
                          <a:latin typeface="Times New Roman" pitchFamily="18" charset="0"/>
                          <a:ea typeface="宋体" pitchFamily="2" charset="-122"/>
                        </a:defRPr>
                      </a:lvl1pPr>
                      <a:lvl2pPr algn="just">
                        <a:spcBef>
                          <a:spcPct val="20000"/>
                        </a:spcBef>
                        <a:defRPr sz="2400" b="1">
                          <a:solidFill>
                            <a:schemeClr val="tx1"/>
                          </a:solidFill>
                          <a:latin typeface="Times New Roman" pitchFamily="18" charset="0"/>
                          <a:ea typeface="宋体" pitchFamily="2" charset="-122"/>
                        </a:defRPr>
                      </a:lvl2pPr>
                      <a:lvl3pPr algn="just">
                        <a:spcBef>
                          <a:spcPct val="20000"/>
                        </a:spcBef>
                        <a:defRPr sz="2000">
                          <a:solidFill>
                            <a:schemeClr val="tx1"/>
                          </a:solidFill>
                          <a:latin typeface="Times New Roman" pitchFamily="18" charset="0"/>
                          <a:ea typeface="宋体" pitchFamily="2" charset="-122"/>
                        </a:defRPr>
                      </a:lvl3pPr>
                      <a:lvl4pPr algn="just">
                        <a:spcBef>
                          <a:spcPct val="20000"/>
                        </a:spcBef>
                        <a:defRPr>
                          <a:solidFill>
                            <a:schemeClr val="tx1"/>
                          </a:solidFill>
                          <a:latin typeface="Times New Roman" pitchFamily="18" charset="0"/>
                          <a:ea typeface="宋体" pitchFamily="2" charset="-122"/>
                        </a:defRPr>
                      </a:lvl4pPr>
                      <a:lvl5pPr algn="just">
                        <a:spcBef>
                          <a:spcPct val="20000"/>
                        </a:spcBef>
                        <a:defRPr>
                          <a:solidFill>
                            <a:schemeClr val="tx1"/>
                          </a:solidFill>
                          <a:latin typeface="Times New Roman" pitchFamily="18" charset="0"/>
                          <a:ea typeface="宋体" pitchFamily="2" charset="-122"/>
                        </a:defRPr>
                      </a:lvl5pPr>
                      <a:lvl6pPr algn="just" fontAlgn="base">
                        <a:spcBef>
                          <a:spcPct val="20000"/>
                        </a:spcBef>
                        <a:spcAft>
                          <a:spcPct val="0"/>
                        </a:spcAft>
                        <a:defRPr>
                          <a:solidFill>
                            <a:schemeClr val="tx1"/>
                          </a:solidFill>
                          <a:latin typeface="Times New Roman" pitchFamily="18" charset="0"/>
                          <a:ea typeface="宋体" pitchFamily="2" charset="-122"/>
                        </a:defRPr>
                      </a:lvl6pPr>
                      <a:lvl7pPr algn="just" fontAlgn="base">
                        <a:spcBef>
                          <a:spcPct val="20000"/>
                        </a:spcBef>
                        <a:spcAft>
                          <a:spcPct val="0"/>
                        </a:spcAft>
                        <a:defRPr>
                          <a:solidFill>
                            <a:schemeClr val="tx1"/>
                          </a:solidFill>
                          <a:latin typeface="Times New Roman" pitchFamily="18" charset="0"/>
                          <a:ea typeface="宋体" pitchFamily="2" charset="-122"/>
                        </a:defRPr>
                      </a:lvl7pPr>
                      <a:lvl8pPr algn="just" fontAlgn="base">
                        <a:spcBef>
                          <a:spcPct val="20000"/>
                        </a:spcBef>
                        <a:spcAft>
                          <a:spcPct val="0"/>
                        </a:spcAft>
                        <a:defRPr>
                          <a:solidFill>
                            <a:schemeClr val="tx1"/>
                          </a:solidFill>
                          <a:latin typeface="Times New Roman" pitchFamily="18" charset="0"/>
                          <a:ea typeface="宋体" pitchFamily="2" charset="-122"/>
                        </a:defRPr>
                      </a:lvl8pPr>
                      <a:lvl9pPr algn="just" fontAlgn="base">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D1</a:t>
                      </a:r>
                      <a:endParaRPr kumimoji="0" lang="en-US" altLang="zh-CN" sz="1800" b="1" i="0" u="none" strike="noStrike" cap="none" normalizeH="0" baseline="0" dirty="0">
                        <a:ln>
                          <a:noFill/>
                        </a:ln>
                        <a:solidFill>
                          <a:schemeClr val="accent2"/>
                        </a:solidFill>
                        <a:effectLst/>
                        <a:latin typeface="Times New Roman" panose="02020603050405020304" pitchFamily="18" charset="0"/>
                        <a:ea typeface="宋体" pitchFamily="2" charset="-122"/>
                        <a:cs typeface="Times New Roman" panose="02020603050405020304"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600" b="1">
                          <a:solidFill>
                            <a:schemeClr val="accent2"/>
                          </a:solidFill>
                          <a:latin typeface="Times New Roman" pitchFamily="18" charset="0"/>
                          <a:ea typeface="宋体" pitchFamily="2" charset="-122"/>
                        </a:defRPr>
                      </a:lvl1pPr>
                      <a:lvl2pPr algn="just">
                        <a:spcBef>
                          <a:spcPct val="20000"/>
                        </a:spcBef>
                        <a:defRPr sz="2400" b="1">
                          <a:solidFill>
                            <a:schemeClr val="tx1"/>
                          </a:solidFill>
                          <a:latin typeface="Times New Roman" pitchFamily="18" charset="0"/>
                          <a:ea typeface="宋体" pitchFamily="2" charset="-122"/>
                        </a:defRPr>
                      </a:lvl2pPr>
                      <a:lvl3pPr algn="just">
                        <a:spcBef>
                          <a:spcPct val="20000"/>
                        </a:spcBef>
                        <a:defRPr sz="2000">
                          <a:solidFill>
                            <a:schemeClr val="tx1"/>
                          </a:solidFill>
                          <a:latin typeface="Times New Roman" pitchFamily="18" charset="0"/>
                          <a:ea typeface="宋体" pitchFamily="2" charset="-122"/>
                        </a:defRPr>
                      </a:lvl3pPr>
                      <a:lvl4pPr algn="just">
                        <a:spcBef>
                          <a:spcPct val="20000"/>
                        </a:spcBef>
                        <a:defRPr>
                          <a:solidFill>
                            <a:schemeClr val="tx1"/>
                          </a:solidFill>
                          <a:latin typeface="Times New Roman" pitchFamily="18" charset="0"/>
                          <a:ea typeface="宋体" pitchFamily="2" charset="-122"/>
                        </a:defRPr>
                      </a:lvl4pPr>
                      <a:lvl5pPr algn="just">
                        <a:spcBef>
                          <a:spcPct val="20000"/>
                        </a:spcBef>
                        <a:defRPr>
                          <a:solidFill>
                            <a:schemeClr val="tx1"/>
                          </a:solidFill>
                          <a:latin typeface="Times New Roman" pitchFamily="18" charset="0"/>
                          <a:ea typeface="宋体" pitchFamily="2" charset="-122"/>
                        </a:defRPr>
                      </a:lvl5pPr>
                      <a:lvl6pPr algn="just" fontAlgn="base">
                        <a:spcBef>
                          <a:spcPct val="20000"/>
                        </a:spcBef>
                        <a:spcAft>
                          <a:spcPct val="0"/>
                        </a:spcAft>
                        <a:defRPr>
                          <a:solidFill>
                            <a:schemeClr val="tx1"/>
                          </a:solidFill>
                          <a:latin typeface="Times New Roman" pitchFamily="18" charset="0"/>
                          <a:ea typeface="宋体" pitchFamily="2" charset="-122"/>
                        </a:defRPr>
                      </a:lvl6pPr>
                      <a:lvl7pPr algn="just" fontAlgn="base">
                        <a:spcBef>
                          <a:spcPct val="20000"/>
                        </a:spcBef>
                        <a:spcAft>
                          <a:spcPct val="0"/>
                        </a:spcAft>
                        <a:defRPr>
                          <a:solidFill>
                            <a:schemeClr val="tx1"/>
                          </a:solidFill>
                          <a:latin typeface="Times New Roman" pitchFamily="18" charset="0"/>
                          <a:ea typeface="宋体" pitchFamily="2" charset="-122"/>
                        </a:defRPr>
                      </a:lvl7pPr>
                      <a:lvl8pPr algn="just" fontAlgn="base">
                        <a:spcBef>
                          <a:spcPct val="20000"/>
                        </a:spcBef>
                        <a:spcAft>
                          <a:spcPct val="0"/>
                        </a:spcAft>
                        <a:defRPr>
                          <a:solidFill>
                            <a:schemeClr val="tx1"/>
                          </a:solidFill>
                          <a:latin typeface="Times New Roman" pitchFamily="18" charset="0"/>
                          <a:ea typeface="宋体" pitchFamily="2" charset="-122"/>
                        </a:defRPr>
                      </a:lvl8pPr>
                      <a:lvl9pPr algn="just" fontAlgn="base">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D0</a:t>
                      </a:r>
                      <a:endParaRPr kumimoji="0" lang="en-US" altLang="zh-CN" sz="1800" b="1" i="0" u="none" strike="noStrike" cap="none" normalizeH="0" baseline="0" dirty="0">
                        <a:ln>
                          <a:noFill/>
                        </a:ln>
                        <a:solidFill>
                          <a:schemeClr val="accent2"/>
                        </a:solidFill>
                        <a:effectLst/>
                        <a:latin typeface="Times New Roman" panose="02020603050405020304" pitchFamily="18" charset="0"/>
                        <a:ea typeface="宋体" pitchFamily="2" charset="-122"/>
                        <a:cs typeface="Times New Roman" panose="02020603050405020304"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274595">
                <a:tc vMerge="1">
                  <a:txBody>
                    <a:bodyPr/>
                    <a:lstStyle>
                      <a:lvl1pPr algn="just">
                        <a:spcBef>
                          <a:spcPct val="20000"/>
                        </a:spcBef>
                        <a:defRPr sz="2600" b="1">
                          <a:solidFill>
                            <a:schemeClr val="accent2"/>
                          </a:solidFill>
                          <a:latin typeface="Times New Roman" pitchFamily="18" charset="0"/>
                          <a:ea typeface="宋体" pitchFamily="2" charset="-122"/>
                        </a:defRPr>
                      </a:lvl1pPr>
                      <a:lvl2pPr algn="just">
                        <a:spcBef>
                          <a:spcPct val="20000"/>
                        </a:spcBef>
                        <a:defRPr sz="2400" b="1">
                          <a:solidFill>
                            <a:schemeClr val="tx1"/>
                          </a:solidFill>
                          <a:latin typeface="Times New Roman" pitchFamily="18" charset="0"/>
                          <a:ea typeface="宋体" pitchFamily="2" charset="-122"/>
                        </a:defRPr>
                      </a:lvl2pPr>
                      <a:lvl3pPr algn="just">
                        <a:spcBef>
                          <a:spcPct val="20000"/>
                        </a:spcBef>
                        <a:defRPr sz="2000">
                          <a:solidFill>
                            <a:schemeClr val="tx1"/>
                          </a:solidFill>
                          <a:latin typeface="Times New Roman" pitchFamily="18" charset="0"/>
                          <a:ea typeface="宋体" pitchFamily="2" charset="-122"/>
                        </a:defRPr>
                      </a:lvl3pPr>
                      <a:lvl4pPr algn="just">
                        <a:spcBef>
                          <a:spcPct val="20000"/>
                        </a:spcBef>
                        <a:defRPr>
                          <a:solidFill>
                            <a:schemeClr val="tx1"/>
                          </a:solidFill>
                          <a:latin typeface="Times New Roman" pitchFamily="18" charset="0"/>
                          <a:ea typeface="宋体" pitchFamily="2" charset="-122"/>
                        </a:defRPr>
                      </a:lvl4pPr>
                      <a:lvl5pPr algn="just">
                        <a:spcBef>
                          <a:spcPct val="20000"/>
                        </a:spcBef>
                        <a:defRPr>
                          <a:solidFill>
                            <a:schemeClr val="tx1"/>
                          </a:solidFill>
                          <a:latin typeface="Times New Roman" pitchFamily="18" charset="0"/>
                          <a:ea typeface="宋体" pitchFamily="2" charset="-122"/>
                        </a:defRPr>
                      </a:lvl5pPr>
                      <a:lvl6pPr algn="just" fontAlgn="base">
                        <a:spcBef>
                          <a:spcPct val="20000"/>
                        </a:spcBef>
                        <a:spcAft>
                          <a:spcPct val="0"/>
                        </a:spcAft>
                        <a:defRPr>
                          <a:solidFill>
                            <a:schemeClr val="tx1"/>
                          </a:solidFill>
                          <a:latin typeface="Times New Roman" pitchFamily="18" charset="0"/>
                          <a:ea typeface="宋体" pitchFamily="2" charset="-122"/>
                        </a:defRPr>
                      </a:lvl6pPr>
                      <a:lvl7pPr algn="just" fontAlgn="base">
                        <a:spcBef>
                          <a:spcPct val="20000"/>
                        </a:spcBef>
                        <a:spcAft>
                          <a:spcPct val="0"/>
                        </a:spcAft>
                        <a:defRPr>
                          <a:solidFill>
                            <a:schemeClr val="tx1"/>
                          </a:solidFill>
                          <a:latin typeface="Times New Roman" pitchFamily="18" charset="0"/>
                          <a:ea typeface="宋体" pitchFamily="2" charset="-122"/>
                        </a:defRPr>
                      </a:lvl7pPr>
                      <a:lvl8pPr algn="just" fontAlgn="base">
                        <a:spcBef>
                          <a:spcPct val="20000"/>
                        </a:spcBef>
                        <a:spcAft>
                          <a:spcPct val="0"/>
                        </a:spcAft>
                        <a:defRPr>
                          <a:solidFill>
                            <a:schemeClr val="tx1"/>
                          </a:solidFill>
                          <a:latin typeface="Times New Roman" pitchFamily="18" charset="0"/>
                          <a:ea typeface="宋体" pitchFamily="2" charset="-122"/>
                        </a:defRPr>
                      </a:lvl8pPr>
                      <a:lvl9pPr algn="just" fontAlgn="base">
                        <a:spcBef>
                          <a:spcPct val="20000"/>
                        </a:spcBef>
                        <a:spcAft>
                          <a:spcPct val="0"/>
                        </a:spcAft>
                        <a:defRPr>
                          <a:solidFill>
                            <a:schemeClr val="tx1"/>
                          </a:solidFill>
                          <a:latin typeface="Times New Roman" pitchFamily="18" charset="0"/>
                          <a:ea typeface="宋体" pitchFamily="2" charset="-122"/>
                        </a:defRPr>
                      </a:lvl9pPr>
                    </a:lstStyle>
                    <a:p>
                      <a:pPr algn="ctr">
                        <a:spcAft>
                          <a:spcPts val="0"/>
                        </a:spcAft>
                      </a:pPr>
                      <a:endParaRPr lang="zh-CN" altLang="zh-CN" sz="2000" b="1" kern="1050" dirty="0">
                        <a:latin typeface="Times New Roman"/>
                        <a:ea typeface="宋体"/>
                        <a:cs typeface="Times New Roman"/>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600" b="1">
                          <a:solidFill>
                            <a:schemeClr val="accent2"/>
                          </a:solidFill>
                          <a:latin typeface="Times New Roman" pitchFamily="18" charset="0"/>
                          <a:ea typeface="宋体" pitchFamily="2" charset="-122"/>
                        </a:defRPr>
                      </a:lvl1pPr>
                      <a:lvl2pPr algn="just">
                        <a:spcBef>
                          <a:spcPct val="20000"/>
                        </a:spcBef>
                        <a:defRPr sz="2400" b="1">
                          <a:solidFill>
                            <a:schemeClr val="tx1"/>
                          </a:solidFill>
                          <a:latin typeface="Times New Roman" pitchFamily="18" charset="0"/>
                          <a:ea typeface="宋体" pitchFamily="2" charset="-122"/>
                        </a:defRPr>
                      </a:lvl2pPr>
                      <a:lvl3pPr algn="just">
                        <a:spcBef>
                          <a:spcPct val="20000"/>
                        </a:spcBef>
                        <a:defRPr sz="2000">
                          <a:solidFill>
                            <a:schemeClr val="tx1"/>
                          </a:solidFill>
                          <a:latin typeface="Times New Roman" pitchFamily="18" charset="0"/>
                          <a:ea typeface="宋体" pitchFamily="2" charset="-122"/>
                        </a:defRPr>
                      </a:lvl3pPr>
                      <a:lvl4pPr algn="just">
                        <a:spcBef>
                          <a:spcPct val="20000"/>
                        </a:spcBef>
                        <a:defRPr>
                          <a:solidFill>
                            <a:schemeClr val="tx1"/>
                          </a:solidFill>
                          <a:latin typeface="Times New Roman" pitchFamily="18" charset="0"/>
                          <a:ea typeface="宋体" pitchFamily="2" charset="-122"/>
                        </a:defRPr>
                      </a:lvl4pPr>
                      <a:lvl5pPr algn="just">
                        <a:spcBef>
                          <a:spcPct val="20000"/>
                        </a:spcBef>
                        <a:defRPr>
                          <a:solidFill>
                            <a:schemeClr val="tx1"/>
                          </a:solidFill>
                          <a:latin typeface="Times New Roman" pitchFamily="18" charset="0"/>
                          <a:ea typeface="宋体" pitchFamily="2" charset="-122"/>
                        </a:defRPr>
                      </a:lvl5pPr>
                      <a:lvl6pPr algn="just" fontAlgn="base">
                        <a:spcBef>
                          <a:spcPct val="20000"/>
                        </a:spcBef>
                        <a:spcAft>
                          <a:spcPct val="0"/>
                        </a:spcAft>
                        <a:defRPr>
                          <a:solidFill>
                            <a:schemeClr val="tx1"/>
                          </a:solidFill>
                          <a:latin typeface="Times New Roman" pitchFamily="18" charset="0"/>
                          <a:ea typeface="宋体" pitchFamily="2" charset="-122"/>
                        </a:defRPr>
                      </a:lvl6pPr>
                      <a:lvl7pPr algn="just" fontAlgn="base">
                        <a:spcBef>
                          <a:spcPct val="20000"/>
                        </a:spcBef>
                        <a:spcAft>
                          <a:spcPct val="0"/>
                        </a:spcAft>
                        <a:defRPr>
                          <a:solidFill>
                            <a:schemeClr val="tx1"/>
                          </a:solidFill>
                          <a:latin typeface="Times New Roman" pitchFamily="18" charset="0"/>
                          <a:ea typeface="宋体" pitchFamily="2" charset="-122"/>
                        </a:defRPr>
                      </a:lvl7pPr>
                      <a:lvl8pPr algn="just" fontAlgn="base">
                        <a:spcBef>
                          <a:spcPct val="20000"/>
                        </a:spcBef>
                        <a:spcAft>
                          <a:spcPct val="0"/>
                        </a:spcAft>
                        <a:defRPr>
                          <a:solidFill>
                            <a:schemeClr val="tx1"/>
                          </a:solidFill>
                          <a:latin typeface="Times New Roman" pitchFamily="18" charset="0"/>
                          <a:ea typeface="宋体" pitchFamily="2" charset="-122"/>
                        </a:defRPr>
                      </a:lvl8pPr>
                      <a:lvl9pPr algn="just" fontAlgn="base">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SysCKO_S1</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600" b="1">
                          <a:solidFill>
                            <a:schemeClr val="accent2"/>
                          </a:solidFill>
                          <a:latin typeface="Times New Roman" pitchFamily="18" charset="0"/>
                          <a:ea typeface="宋体" pitchFamily="2" charset="-122"/>
                        </a:defRPr>
                      </a:lvl1pPr>
                      <a:lvl2pPr algn="just">
                        <a:spcBef>
                          <a:spcPct val="20000"/>
                        </a:spcBef>
                        <a:defRPr sz="2400" b="1">
                          <a:solidFill>
                            <a:schemeClr val="tx1"/>
                          </a:solidFill>
                          <a:latin typeface="Times New Roman" pitchFamily="18" charset="0"/>
                          <a:ea typeface="宋体" pitchFamily="2" charset="-122"/>
                        </a:defRPr>
                      </a:lvl2pPr>
                      <a:lvl3pPr algn="just">
                        <a:spcBef>
                          <a:spcPct val="20000"/>
                        </a:spcBef>
                        <a:defRPr sz="2000">
                          <a:solidFill>
                            <a:schemeClr val="tx1"/>
                          </a:solidFill>
                          <a:latin typeface="Times New Roman" pitchFamily="18" charset="0"/>
                          <a:ea typeface="宋体" pitchFamily="2" charset="-122"/>
                        </a:defRPr>
                      </a:lvl3pPr>
                      <a:lvl4pPr algn="just">
                        <a:spcBef>
                          <a:spcPct val="20000"/>
                        </a:spcBef>
                        <a:defRPr>
                          <a:solidFill>
                            <a:schemeClr val="tx1"/>
                          </a:solidFill>
                          <a:latin typeface="Times New Roman" pitchFamily="18" charset="0"/>
                          <a:ea typeface="宋体" pitchFamily="2" charset="-122"/>
                        </a:defRPr>
                      </a:lvl4pPr>
                      <a:lvl5pPr algn="just">
                        <a:spcBef>
                          <a:spcPct val="20000"/>
                        </a:spcBef>
                        <a:defRPr>
                          <a:solidFill>
                            <a:schemeClr val="tx1"/>
                          </a:solidFill>
                          <a:latin typeface="Times New Roman" pitchFamily="18" charset="0"/>
                          <a:ea typeface="宋体" pitchFamily="2" charset="-122"/>
                        </a:defRPr>
                      </a:lvl5pPr>
                      <a:lvl6pPr algn="just" fontAlgn="base">
                        <a:spcBef>
                          <a:spcPct val="20000"/>
                        </a:spcBef>
                        <a:spcAft>
                          <a:spcPct val="0"/>
                        </a:spcAft>
                        <a:defRPr>
                          <a:solidFill>
                            <a:schemeClr val="tx1"/>
                          </a:solidFill>
                          <a:latin typeface="Times New Roman" pitchFamily="18" charset="0"/>
                          <a:ea typeface="宋体" pitchFamily="2" charset="-122"/>
                        </a:defRPr>
                      </a:lvl6pPr>
                      <a:lvl7pPr algn="just" fontAlgn="base">
                        <a:spcBef>
                          <a:spcPct val="20000"/>
                        </a:spcBef>
                        <a:spcAft>
                          <a:spcPct val="0"/>
                        </a:spcAft>
                        <a:defRPr>
                          <a:solidFill>
                            <a:schemeClr val="tx1"/>
                          </a:solidFill>
                          <a:latin typeface="Times New Roman" pitchFamily="18" charset="0"/>
                          <a:ea typeface="宋体" pitchFamily="2" charset="-122"/>
                        </a:defRPr>
                      </a:lvl7pPr>
                      <a:lvl8pPr algn="just" fontAlgn="base">
                        <a:spcBef>
                          <a:spcPct val="20000"/>
                        </a:spcBef>
                        <a:spcAft>
                          <a:spcPct val="0"/>
                        </a:spcAft>
                        <a:defRPr>
                          <a:solidFill>
                            <a:schemeClr val="tx1"/>
                          </a:solidFill>
                          <a:latin typeface="Times New Roman" pitchFamily="18" charset="0"/>
                          <a:ea typeface="宋体" pitchFamily="2" charset="-122"/>
                        </a:defRPr>
                      </a:lvl8pPr>
                      <a:lvl9pPr algn="just" fontAlgn="base">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SysCKO_S0</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600" b="1">
                          <a:solidFill>
                            <a:schemeClr val="accent2"/>
                          </a:solidFill>
                          <a:latin typeface="Times New Roman" pitchFamily="18" charset="0"/>
                          <a:ea typeface="宋体" pitchFamily="2" charset="-122"/>
                        </a:defRPr>
                      </a:lvl1pPr>
                      <a:lvl2pPr algn="just">
                        <a:spcBef>
                          <a:spcPct val="20000"/>
                        </a:spcBef>
                        <a:defRPr sz="2400" b="1">
                          <a:solidFill>
                            <a:schemeClr val="tx1"/>
                          </a:solidFill>
                          <a:latin typeface="Times New Roman" pitchFamily="18" charset="0"/>
                          <a:ea typeface="宋体" pitchFamily="2" charset="-122"/>
                        </a:defRPr>
                      </a:lvl2pPr>
                      <a:lvl3pPr algn="just">
                        <a:spcBef>
                          <a:spcPct val="20000"/>
                        </a:spcBef>
                        <a:defRPr sz="2000">
                          <a:solidFill>
                            <a:schemeClr val="tx1"/>
                          </a:solidFill>
                          <a:latin typeface="Times New Roman" pitchFamily="18" charset="0"/>
                          <a:ea typeface="宋体" pitchFamily="2" charset="-122"/>
                        </a:defRPr>
                      </a:lvl3pPr>
                      <a:lvl4pPr algn="just">
                        <a:spcBef>
                          <a:spcPct val="20000"/>
                        </a:spcBef>
                        <a:defRPr>
                          <a:solidFill>
                            <a:schemeClr val="tx1"/>
                          </a:solidFill>
                          <a:latin typeface="Times New Roman" pitchFamily="18" charset="0"/>
                          <a:ea typeface="宋体" pitchFamily="2" charset="-122"/>
                        </a:defRPr>
                      </a:lvl4pPr>
                      <a:lvl5pPr algn="just">
                        <a:spcBef>
                          <a:spcPct val="20000"/>
                        </a:spcBef>
                        <a:defRPr>
                          <a:solidFill>
                            <a:schemeClr val="tx1"/>
                          </a:solidFill>
                          <a:latin typeface="Times New Roman" pitchFamily="18" charset="0"/>
                          <a:ea typeface="宋体" pitchFamily="2" charset="-122"/>
                        </a:defRPr>
                      </a:lvl5pPr>
                      <a:lvl6pPr algn="just" fontAlgn="base">
                        <a:spcBef>
                          <a:spcPct val="20000"/>
                        </a:spcBef>
                        <a:spcAft>
                          <a:spcPct val="0"/>
                        </a:spcAft>
                        <a:defRPr>
                          <a:solidFill>
                            <a:schemeClr val="tx1"/>
                          </a:solidFill>
                          <a:latin typeface="Times New Roman" pitchFamily="18" charset="0"/>
                          <a:ea typeface="宋体" pitchFamily="2" charset="-122"/>
                        </a:defRPr>
                      </a:lvl6pPr>
                      <a:lvl7pPr algn="just" fontAlgn="base">
                        <a:spcBef>
                          <a:spcPct val="20000"/>
                        </a:spcBef>
                        <a:spcAft>
                          <a:spcPct val="0"/>
                        </a:spcAft>
                        <a:defRPr>
                          <a:solidFill>
                            <a:schemeClr val="tx1"/>
                          </a:solidFill>
                          <a:latin typeface="Times New Roman" pitchFamily="18" charset="0"/>
                          <a:ea typeface="宋体" pitchFamily="2" charset="-122"/>
                        </a:defRPr>
                      </a:lvl7pPr>
                      <a:lvl8pPr algn="just" fontAlgn="base">
                        <a:spcBef>
                          <a:spcPct val="20000"/>
                        </a:spcBef>
                        <a:spcAft>
                          <a:spcPct val="0"/>
                        </a:spcAft>
                        <a:defRPr>
                          <a:solidFill>
                            <a:schemeClr val="tx1"/>
                          </a:solidFill>
                          <a:latin typeface="Times New Roman" pitchFamily="18" charset="0"/>
                          <a:ea typeface="宋体" pitchFamily="2" charset="-122"/>
                        </a:defRPr>
                      </a:lvl8pPr>
                      <a:lvl9pPr algn="just" fontAlgn="base">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ADRJ</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600" b="1">
                          <a:solidFill>
                            <a:schemeClr val="accent2"/>
                          </a:solidFill>
                          <a:latin typeface="Times New Roman" pitchFamily="18" charset="0"/>
                          <a:ea typeface="宋体" pitchFamily="2" charset="-122"/>
                        </a:defRPr>
                      </a:lvl1pPr>
                      <a:lvl2pPr algn="just">
                        <a:spcBef>
                          <a:spcPct val="20000"/>
                        </a:spcBef>
                        <a:defRPr sz="2400" b="1">
                          <a:solidFill>
                            <a:schemeClr val="tx1"/>
                          </a:solidFill>
                          <a:latin typeface="Times New Roman" pitchFamily="18" charset="0"/>
                          <a:ea typeface="宋体" pitchFamily="2" charset="-122"/>
                        </a:defRPr>
                      </a:lvl2pPr>
                      <a:lvl3pPr algn="just">
                        <a:spcBef>
                          <a:spcPct val="20000"/>
                        </a:spcBef>
                        <a:defRPr sz="2000">
                          <a:solidFill>
                            <a:schemeClr val="tx1"/>
                          </a:solidFill>
                          <a:latin typeface="Times New Roman" pitchFamily="18" charset="0"/>
                          <a:ea typeface="宋体" pitchFamily="2" charset="-122"/>
                        </a:defRPr>
                      </a:lvl3pPr>
                      <a:lvl4pPr algn="just">
                        <a:spcBef>
                          <a:spcPct val="20000"/>
                        </a:spcBef>
                        <a:defRPr>
                          <a:solidFill>
                            <a:schemeClr val="tx1"/>
                          </a:solidFill>
                          <a:latin typeface="Times New Roman" pitchFamily="18" charset="0"/>
                          <a:ea typeface="宋体" pitchFamily="2" charset="-122"/>
                        </a:defRPr>
                      </a:lvl4pPr>
                      <a:lvl5pPr algn="just">
                        <a:spcBef>
                          <a:spcPct val="20000"/>
                        </a:spcBef>
                        <a:defRPr>
                          <a:solidFill>
                            <a:schemeClr val="tx1"/>
                          </a:solidFill>
                          <a:latin typeface="Times New Roman" pitchFamily="18" charset="0"/>
                          <a:ea typeface="宋体" pitchFamily="2" charset="-122"/>
                        </a:defRPr>
                      </a:lvl5pPr>
                      <a:lvl6pPr algn="just" fontAlgn="base">
                        <a:spcBef>
                          <a:spcPct val="20000"/>
                        </a:spcBef>
                        <a:spcAft>
                          <a:spcPct val="0"/>
                        </a:spcAft>
                        <a:defRPr>
                          <a:solidFill>
                            <a:schemeClr val="tx1"/>
                          </a:solidFill>
                          <a:latin typeface="Times New Roman" pitchFamily="18" charset="0"/>
                          <a:ea typeface="宋体" pitchFamily="2" charset="-122"/>
                        </a:defRPr>
                      </a:lvl6pPr>
                      <a:lvl7pPr algn="just" fontAlgn="base">
                        <a:spcBef>
                          <a:spcPct val="20000"/>
                        </a:spcBef>
                        <a:spcAft>
                          <a:spcPct val="0"/>
                        </a:spcAft>
                        <a:defRPr>
                          <a:solidFill>
                            <a:schemeClr val="tx1"/>
                          </a:solidFill>
                          <a:latin typeface="Times New Roman" pitchFamily="18" charset="0"/>
                          <a:ea typeface="宋体" pitchFamily="2" charset="-122"/>
                        </a:defRPr>
                      </a:lvl7pPr>
                      <a:lvl8pPr algn="just" fontAlgn="base">
                        <a:spcBef>
                          <a:spcPct val="20000"/>
                        </a:spcBef>
                        <a:spcAft>
                          <a:spcPct val="0"/>
                        </a:spcAft>
                        <a:defRPr>
                          <a:solidFill>
                            <a:schemeClr val="tx1"/>
                          </a:solidFill>
                          <a:latin typeface="Times New Roman" pitchFamily="18" charset="0"/>
                          <a:ea typeface="宋体" pitchFamily="2" charset="-122"/>
                        </a:defRPr>
                      </a:lvl8pPr>
                      <a:lvl9pPr algn="just" fontAlgn="base">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altLang="zh-CN" sz="1800" b="1" i="0" u="none" strike="noStrike" cap="none" normalizeH="0" baseline="0" dirty="0" err="1">
                          <a:ln>
                            <a:noFill/>
                          </a:ln>
                          <a:solidFill>
                            <a:schemeClr val="tx1"/>
                          </a:solidFill>
                          <a:effectLst/>
                          <a:latin typeface="Times New Roman" panose="02020603050405020304" pitchFamily="18" charset="0"/>
                          <a:ea typeface="宋体" pitchFamily="2" charset="-122"/>
                          <a:cs typeface="Times New Roman" panose="02020603050405020304" pitchFamily="18" charset="0"/>
                        </a:rPr>
                        <a:t>Tx_Rx</a:t>
                      </a:r>
                      <a:endParaRPr kumimoji="0" lang="en-US" altLang="zh-CN" sz="18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600" b="1">
                          <a:solidFill>
                            <a:schemeClr val="accent2"/>
                          </a:solidFill>
                          <a:latin typeface="Times New Roman" pitchFamily="18" charset="0"/>
                          <a:ea typeface="宋体" pitchFamily="2" charset="-122"/>
                        </a:defRPr>
                      </a:lvl1pPr>
                      <a:lvl2pPr algn="just">
                        <a:spcBef>
                          <a:spcPct val="20000"/>
                        </a:spcBef>
                        <a:defRPr sz="2400" b="1">
                          <a:solidFill>
                            <a:schemeClr val="tx1"/>
                          </a:solidFill>
                          <a:latin typeface="Times New Roman" pitchFamily="18" charset="0"/>
                          <a:ea typeface="宋体" pitchFamily="2" charset="-122"/>
                        </a:defRPr>
                      </a:lvl2pPr>
                      <a:lvl3pPr algn="just">
                        <a:spcBef>
                          <a:spcPct val="20000"/>
                        </a:spcBef>
                        <a:defRPr sz="2000">
                          <a:solidFill>
                            <a:schemeClr val="tx1"/>
                          </a:solidFill>
                          <a:latin typeface="Times New Roman" pitchFamily="18" charset="0"/>
                          <a:ea typeface="宋体" pitchFamily="2" charset="-122"/>
                        </a:defRPr>
                      </a:lvl3pPr>
                      <a:lvl4pPr algn="just">
                        <a:spcBef>
                          <a:spcPct val="20000"/>
                        </a:spcBef>
                        <a:defRPr>
                          <a:solidFill>
                            <a:schemeClr val="tx1"/>
                          </a:solidFill>
                          <a:latin typeface="Times New Roman" pitchFamily="18" charset="0"/>
                          <a:ea typeface="宋体" pitchFamily="2" charset="-122"/>
                        </a:defRPr>
                      </a:lvl4pPr>
                      <a:lvl5pPr algn="just">
                        <a:spcBef>
                          <a:spcPct val="20000"/>
                        </a:spcBef>
                        <a:defRPr>
                          <a:solidFill>
                            <a:schemeClr val="tx1"/>
                          </a:solidFill>
                          <a:latin typeface="Times New Roman" pitchFamily="18" charset="0"/>
                          <a:ea typeface="宋体" pitchFamily="2" charset="-122"/>
                        </a:defRPr>
                      </a:lvl5pPr>
                      <a:lvl6pPr algn="just" fontAlgn="base">
                        <a:spcBef>
                          <a:spcPct val="20000"/>
                        </a:spcBef>
                        <a:spcAft>
                          <a:spcPct val="0"/>
                        </a:spcAft>
                        <a:defRPr>
                          <a:solidFill>
                            <a:schemeClr val="tx1"/>
                          </a:solidFill>
                          <a:latin typeface="Times New Roman" pitchFamily="18" charset="0"/>
                          <a:ea typeface="宋体" pitchFamily="2" charset="-122"/>
                        </a:defRPr>
                      </a:lvl6pPr>
                      <a:lvl7pPr algn="just" fontAlgn="base">
                        <a:spcBef>
                          <a:spcPct val="20000"/>
                        </a:spcBef>
                        <a:spcAft>
                          <a:spcPct val="0"/>
                        </a:spcAft>
                        <a:defRPr>
                          <a:solidFill>
                            <a:schemeClr val="tx1"/>
                          </a:solidFill>
                          <a:latin typeface="Times New Roman" pitchFamily="18" charset="0"/>
                          <a:ea typeface="宋体" pitchFamily="2" charset="-122"/>
                        </a:defRPr>
                      </a:lvl7pPr>
                      <a:lvl8pPr algn="just" fontAlgn="base">
                        <a:spcBef>
                          <a:spcPct val="20000"/>
                        </a:spcBef>
                        <a:spcAft>
                          <a:spcPct val="0"/>
                        </a:spcAft>
                        <a:defRPr>
                          <a:solidFill>
                            <a:schemeClr val="tx1"/>
                          </a:solidFill>
                          <a:latin typeface="Times New Roman" pitchFamily="18" charset="0"/>
                          <a:ea typeface="宋体" pitchFamily="2" charset="-122"/>
                        </a:defRPr>
                      </a:lvl8pPr>
                      <a:lvl9pPr algn="just" fontAlgn="base">
                        <a:spcBef>
                          <a:spcPct val="20000"/>
                        </a:spcBef>
                        <a:spcAft>
                          <a:spcPct val="0"/>
                        </a:spcAft>
                        <a:defRPr>
                          <a:solidFill>
                            <a:schemeClr val="tx1"/>
                          </a:solidFill>
                          <a:latin typeface="Times New Roman" pitchFamily="18" charset="0"/>
                          <a:ea typeface="宋体" pitchFamily="2" charset="-122"/>
                        </a:defRPr>
                      </a:lvl9pPr>
                    </a:lstStyle>
                    <a:p>
                      <a:pPr algn="ctr">
                        <a:spcAft>
                          <a:spcPts val="0"/>
                        </a:spcAft>
                      </a:pPr>
                      <a:r>
                        <a:rPr lang="en-US" altLang="zh-CN" sz="1800" b="1" kern="1050" dirty="0">
                          <a:solidFill>
                            <a:srgbClr val="FF00FF"/>
                          </a:solidFill>
                          <a:latin typeface="Times New Roman"/>
                          <a:ea typeface="宋体"/>
                          <a:cs typeface="Times New Roman"/>
                        </a:rPr>
                        <a:t>SYSCLKO_2</a:t>
                      </a:r>
                      <a:endParaRPr lang="zh-CN" altLang="zh-CN" sz="1800" b="1" kern="1050" dirty="0">
                        <a:solidFill>
                          <a:srgbClr val="FF00FF"/>
                        </a:solidFill>
                        <a:latin typeface="Times New Roman"/>
                        <a:ea typeface="宋体"/>
                        <a:cs typeface="Times New Roman"/>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600" b="1">
                          <a:solidFill>
                            <a:schemeClr val="accent2"/>
                          </a:solidFill>
                          <a:latin typeface="Times New Roman" pitchFamily="18" charset="0"/>
                          <a:ea typeface="宋体" pitchFamily="2" charset="-122"/>
                        </a:defRPr>
                      </a:lvl1pPr>
                      <a:lvl2pPr algn="just">
                        <a:spcBef>
                          <a:spcPct val="20000"/>
                        </a:spcBef>
                        <a:defRPr sz="2400" b="1">
                          <a:solidFill>
                            <a:schemeClr val="tx1"/>
                          </a:solidFill>
                          <a:latin typeface="Times New Roman" pitchFamily="18" charset="0"/>
                          <a:ea typeface="宋体" pitchFamily="2" charset="-122"/>
                        </a:defRPr>
                      </a:lvl2pPr>
                      <a:lvl3pPr algn="just">
                        <a:spcBef>
                          <a:spcPct val="20000"/>
                        </a:spcBef>
                        <a:defRPr sz="2000">
                          <a:solidFill>
                            <a:schemeClr val="tx1"/>
                          </a:solidFill>
                          <a:latin typeface="Times New Roman" pitchFamily="18" charset="0"/>
                          <a:ea typeface="宋体" pitchFamily="2" charset="-122"/>
                        </a:defRPr>
                      </a:lvl3pPr>
                      <a:lvl4pPr algn="just">
                        <a:spcBef>
                          <a:spcPct val="20000"/>
                        </a:spcBef>
                        <a:defRPr>
                          <a:solidFill>
                            <a:schemeClr val="tx1"/>
                          </a:solidFill>
                          <a:latin typeface="Times New Roman" pitchFamily="18" charset="0"/>
                          <a:ea typeface="宋体" pitchFamily="2" charset="-122"/>
                        </a:defRPr>
                      </a:lvl4pPr>
                      <a:lvl5pPr algn="just">
                        <a:spcBef>
                          <a:spcPct val="20000"/>
                        </a:spcBef>
                        <a:defRPr>
                          <a:solidFill>
                            <a:schemeClr val="tx1"/>
                          </a:solidFill>
                          <a:latin typeface="Times New Roman" pitchFamily="18" charset="0"/>
                          <a:ea typeface="宋体" pitchFamily="2" charset="-122"/>
                        </a:defRPr>
                      </a:lvl5pPr>
                      <a:lvl6pPr algn="just" fontAlgn="base">
                        <a:spcBef>
                          <a:spcPct val="20000"/>
                        </a:spcBef>
                        <a:spcAft>
                          <a:spcPct val="0"/>
                        </a:spcAft>
                        <a:defRPr>
                          <a:solidFill>
                            <a:schemeClr val="tx1"/>
                          </a:solidFill>
                          <a:latin typeface="Times New Roman" pitchFamily="18" charset="0"/>
                          <a:ea typeface="宋体" pitchFamily="2" charset="-122"/>
                        </a:defRPr>
                      </a:lvl6pPr>
                      <a:lvl7pPr algn="just" fontAlgn="base">
                        <a:spcBef>
                          <a:spcPct val="20000"/>
                        </a:spcBef>
                        <a:spcAft>
                          <a:spcPct val="0"/>
                        </a:spcAft>
                        <a:defRPr>
                          <a:solidFill>
                            <a:schemeClr val="tx1"/>
                          </a:solidFill>
                          <a:latin typeface="Times New Roman" pitchFamily="18" charset="0"/>
                          <a:ea typeface="宋体" pitchFamily="2" charset="-122"/>
                        </a:defRPr>
                      </a:lvl7pPr>
                      <a:lvl8pPr algn="just" fontAlgn="base">
                        <a:spcBef>
                          <a:spcPct val="20000"/>
                        </a:spcBef>
                        <a:spcAft>
                          <a:spcPct val="0"/>
                        </a:spcAft>
                        <a:defRPr>
                          <a:solidFill>
                            <a:schemeClr val="tx1"/>
                          </a:solidFill>
                          <a:latin typeface="Times New Roman" pitchFamily="18" charset="0"/>
                          <a:ea typeface="宋体" pitchFamily="2" charset="-122"/>
                        </a:defRPr>
                      </a:lvl8pPr>
                      <a:lvl9pPr algn="just" fontAlgn="base">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CLKS2</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600" b="1">
                          <a:solidFill>
                            <a:schemeClr val="accent2"/>
                          </a:solidFill>
                          <a:latin typeface="Times New Roman" pitchFamily="18" charset="0"/>
                          <a:ea typeface="宋体" pitchFamily="2" charset="-122"/>
                        </a:defRPr>
                      </a:lvl1pPr>
                      <a:lvl2pPr algn="just">
                        <a:spcBef>
                          <a:spcPct val="20000"/>
                        </a:spcBef>
                        <a:defRPr sz="2400" b="1">
                          <a:solidFill>
                            <a:schemeClr val="tx1"/>
                          </a:solidFill>
                          <a:latin typeface="Times New Roman" pitchFamily="18" charset="0"/>
                          <a:ea typeface="宋体" pitchFamily="2" charset="-122"/>
                        </a:defRPr>
                      </a:lvl2pPr>
                      <a:lvl3pPr algn="just">
                        <a:spcBef>
                          <a:spcPct val="20000"/>
                        </a:spcBef>
                        <a:defRPr sz="2000">
                          <a:solidFill>
                            <a:schemeClr val="tx1"/>
                          </a:solidFill>
                          <a:latin typeface="Times New Roman" pitchFamily="18" charset="0"/>
                          <a:ea typeface="宋体" pitchFamily="2" charset="-122"/>
                        </a:defRPr>
                      </a:lvl3pPr>
                      <a:lvl4pPr algn="just">
                        <a:spcBef>
                          <a:spcPct val="20000"/>
                        </a:spcBef>
                        <a:defRPr>
                          <a:solidFill>
                            <a:schemeClr val="tx1"/>
                          </a:solidFill>
                          <a:latin typeface="Times New Roman" pitchFamily="18" charset="0"/>
                          <a:ea typeface="宋体" pitchFamily="2" charset="-122"/>
                        </a:defRPr>
                      </a:lvl4pPr>
                      <a:lvl5pPr algn="just">
                        <a:spcBef>
                          <a:spcPct val="20000"/>
                        </a:spcBef>
                        <a:defRPr>
                          <a:solidFill>
                            <a:schemeClr val="tx1"/>
                          </a:solidFill>
                          <a:latin typeface="Times New Roman" pitchFamily="18" charset="0"/>
                          <a:ea typeface="宋体" pitchFamily="2" charset="-122"/>
                        </a:defRPr>
                      </a:lvl5pPr>
                      <a:lvl6pPr algn="just" fontAlgn="base">
                        <a:spcBef>
                          <a:spcPct val="20000"/>
                        </a:spcBef>
                        <a:spcAft>
                          <a:spcPct val="0"/>
                        </a:spcAft>
                        <a:defRPr>
                          <a:solidFill>
                            <a:schemeClr val="tx1"/>
                          </a:solidFill>
                          <a:latin typeface="Times New Roman" pitchFamily="18" charset="0"/>
                          <a:ea typeface="宋体" pitchFamily="2" charset="-122"/>
                        </a:defRPr>
                      </a:lvl6pPr>
                      <a:lvl7pPr algn="just" fontAlgn="base">
                        <a:spcBef>
                          <a:spcPct val="20000"/>
                        </a:spcBef>
                        <a:spcAft>
                          <a:spcPct val="0"/>
                        </a:spcAft>
                        <a:defRPr>
                          <a:solidFill>
                            <a:schemeClr val="tx1"/>
                          </a:solidFill>
                          <a:latin typeface="Times New Roman" pitchFamily="18" charset="0"/>
                          <a:ea typeface="宋体" pitchFamily="2" charset="-122"/>
                        </a:defRPr>
                      </a:lvl7pPr>
                      <a:lvl8pPr algn="just" fontAlgn="base">
                        <a:spcBef>
                          <a:spcPct val="20000"/>
                        </a:spcBef>
                        <a:spcAft>
                          <a:spcPct val="0"/>
                        </a:spcAft>
                        <a:defRPr>
                          <a:solidFill>
                            <a:schemeClr val="tx1"/>
                          </a:solidFill>
                          <a:latin typeface="Times New Roman" pitchFamily="18" charset="0"/>
                          <a:ea typeface="宋体" pitchFamily="2" charset="-122"/>
                        </a:defRPr>
                      </a:lvl8pPr>
                      <a:lvl9pPr algn="just" fontAlgn="base">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CLKS1</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600" b="1">
                          <a:solidFill>
                            <a:schemeClr val="accent2"/>
                          </a:solidFill>
                          <a:latin typeface="Times New Roman" pitchFamily="18" charset="0"/>
                          <a:ea typeface="宋体" pitchFamily="2" charset="-122"/>
                        </a:defRPr>
                      </a:lvl1pPr>
                      <a:lvl2pPr algn="just">
                        <a:spcBef>
                          <a:spcPct val="20000"/>
                        </a:spcBef>
                        <a:defRPr sz="2400" b="1">
                          <a:solidFill>
                            <a:schemeClr val="tx1"/>
                          </a:solidFill>
                          <a:latin typeface="Times New Roman" pitchFamily="18" charset="0"/>
                          <a:ea typeface="宋体" pitchFamily="2" charset="-122"/>
                        </a:defRPr>
                      </a:lvl2pPr>
                      <a:lvl3pPr algn="just">
                        <a:spcBef>
                          <a:spcPct val="20000"/>
                        </a:spcBef>
                        <a:defRPr sz="2000">
                          <a:solidFill>
                            <a:schemeClr val="tx1"/>
                          </a:solidFill>
                          <a:latin typeface="Times New Roman" pitchFamily="18" charset="0"/>
                          <a:ea typeface="宋体" pitchFamily="2" charset="-122"/>
                        </a:defRPr>
                      </a:lvl3pPr>
                      <a:lvl4pPr algn="just">
                        <a:spcBef>
                          <a:spcPct val="20000"/>
                        </a:spcBef>
                        <a:defRPr>
                          <a:solidFill>
                            <a:schemeClr val="tx1"/>
                          </a:solidFill>
                          <a:latin typeface="Times New Roman" pitchFamily="18" charset="0"/>
                          <a:ea typeface="宋体" pitchFamily="2" charset="-122"/>
                        </a:defRPr>
                      </a:lvl4pPr>
                      <a:lvl5pPr algn="just">
                        <a:spcBef>
                          <a:spcPct val="20000"/>
                        </a:spcBef>
                        <a:defRPr>
                          <a:solidFill>
                            <a:schemeClr val="tx1"/>
                          </a:solidFill>
                          <a:latin typeface="Times New Roman" pitchFamily="18" charset="0"/>
                          <a:ea typeface="宋体" pitchFamily="2" charset="-122"/>
                        </a:defRPr>
                      </a:lvl5pPr>
                      <a:lvl6pPr algn="just" fontAlgn="base">
                        <a:spcBef>
                          <a:spcPct val="20000"/>
                        </a:spcBef>
                        <a:spcAft>
                          <a:spcPct val="0"/>
                        </a:spcAft>
                        <a:defRPr>
                          <a:solidFill>
                            <a:schemeClr val="tx1"/>
                          </a:solidFill>
                          <a:latin typeface="Times New Roman" pitchFamily="18" charset="0"/>
                          <a:ea typeface="宋体" pitchFamily="2" charset="-122"/>
                        </a:defRPr>
                      </a:lvl6pPr>
                      <a:lvl7pPr algn="just" fontAlgn="base">
                        <a:spcBef>
                          <a:spcPct val="20000"/>
                        </a:spcBef>
                        <a:spcAft>
                          <a:spcPct val="0"/>
                        </a:spcAft>
                        <a:defRPr>
                          <a:solidFill>
                            <a:schemeClr val="tx1"/>
                          </a:solidFill>
                          <a:latin typeface="Times New Roman" pitchFamily="18" charset="0"/>
                          <a:ea typeface="宋体" pitchFamily="2" charset="-122"/>
                        </a:defRPr>
                      </a:lvl7pPr>
                      <a:lvl8pPr algn="just" fontAlgn="base">
                        <a:spcBef>
                          <a:spcPct val="20000"/>
                        </a:spcBef>
                        <a:spcAft>
                          <a:spcPct val="0"/>
                        </a:spcAft>
                        <a:defRPr>
                          <a:solidFill>
                            <a:schemeClr val="tx1"/>
                          </a:solidFill>
                          <a:latin typeface="Times New Roman" pitchFamily="18" charset="0"/>
                          <a:ea typeface="宋体" pitchFamily="2" charset="-122"/>
                        </a:defRPr>
                      </a:lvl8pPr>
                      <a:lvl9pPr algn="just" fontAlgn="base">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CLKS0</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sp>
        <p:nvSpPr>
          <p:cNvPr id="8" name="Rectangle 3">
            <a:extLst>
              <a:ext uri="{FF2B5EF4-FFF2-40B4-BE49-F238E27FC236}">
                <a16:creationId xmlns:a16="http://schemas.microsoft.com/office/drawing/2014/main" id="{8A973EF9-2180-4BA6-998A-B8CF276A348F}"/>
              </a:ext>
            </a:extLst>
          </p:cNvPr>
          <p:cNvSpPr txBox="1">
            <a:spLocks noChangeArrowheads="1"/>
          </p:cNvSpPr>
          <p:nvPr/>
        </p:nvSpPr>
        <p:spPr bwMode="auto">
          <a:xfrm>
            <a:off x="493713" y="3836988"/>
            <a:ext cx="8004175"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fontAlgn="base">
              <a:lnSpc>
                <a:spcPct val="114000"/>
              </a:lnSpc>
              <a:spcBef>
                <a:spcPct val="20000"/>
              </a:spcBef>
              <a:spcAft>
                <a:spcPts val="600"/>
              </a:spcAft>
              <a:buBlip>
                <a:blip r:embed="rId2"/>
              </a:buBlip>
              <a:defRPr sz="2800" b="1">
                <a:solidFill>
                  <a:schemeClr val="accent2"/>
                </a:solidFill>
                <a:latin typeface="Times New Roman" panose="02020603050405020304" pitchFamily="18" charset="0"/>
                <a:ea typeface="+mj-ea"/>
                <a:cs typeface="Times New Roman" panose="02020603050405020304" pitchFamily="18" charset="0"/>
              </a:defRPr>
            </a:lvl1pPr>
            <a:lvl2pPr marL="742950" indent="-285750" algn="just" rtl="0" fontAlgn="base">
              <a:spcBef>
                <a:spcPct val="20000"/>
              </a:spcBef>
              <a:spcAft>
                <a:spcPct val="0"/>
              </a:spcAft>
              <a:buBlip>
                <a:blip r:embed="rId3"/>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eaLnBrk="1" hangingPunct="1">
              <a:lnSpc>
                <a:spcPct val="104000"/>
              </a:lnSpc>
              <a:spcBef>
                <a:spcPts val="0"/>
              </a:spcBef>
              <a:defRPr/>
            </a:pPr>
            <a:r>
              <a:rPr lang="en-GB" altLang="zh-CN" kern="0" dirty="0">
                <a:solidFill>
                  <a:srgbClr val="C00000"/>
                </a:solidFill>
                <a:hlinkClick r:id="rId4" action="ppaction://hlinksldjump"/>
              </a:rPr>
              <a:t>DPS</a:t>
            </a:r>
            <a:r>
              <a:rPr lang="zh-CN" altLang="zh-CN" kern="0" dirty="0"/>
              <a:t>为</a:t>
            </a:r>
            <a:r>
              <a:rPr lang="zh-CN" altLang="zh-CN" kern="0" dirty="0">
                <a:hlinkClick r:id="rId5" action="ppaction://hlinksldjump"/>
              </a:rPr>
              <a:t>数据指针选择位</a:t>
            </a:r>
            <a:r>
              <a:rPr lang="zh-CN" altLang="zh-CN" kern="0" dirty="0"/>
              <a:t>：</a:t>
            </a:r>
          </a:p>
          <a:p>
            <a:pPr indent="555625" eaLnBrk="1" hangingPunct="1">
              <a:lnSpc>
                <a:spcPct val="104000"/>
              </a:lnSpc>
              <a:spcBef>
                <a:spcPts val="0"/>
              </a:spcBef>
              <a:buFontTx/>
              <a:buNone/>
              <a:defRPr/>
            </a:pPr>
            <a:r>
              <a:rPr lang="en-GB" altLang="zh-CN" kern="0" dirty="0">
                <a:solidFill>
                  <a:srgbClr val="C00000"/>
                </a:solidFill>
              </a:rPr>
              <a:t>0</a:t>
            </a:r>
            <a:r>
              <a:rPr lang="zh-CN" altLang="zh-CN" kern="0" dirty="0"/>
              <a:t>：使用默认数据指针</a:t>
            </a:r>
            <a:r>
              <a:rPr lang="en-GB" altLang="zh-CN" kern="0" dirty="0"/>
              <a:t>DPTR0</a:t>
            </a:r>
            <a:r>
              <a:rPr lang="zh-CN" altLang="zh-CN" kern="0" dirty="0"/>
              <a:t>；</a:t>
            </a:r>
          </a:p>
          <a:p>
            <a:pPr indent="555625" eaLnBrk="1" hangingPunct="1">
              <a:lnSpc>
                <a:spcPct val="104000"/>
              </a:lnSpc>
              <a:spcBef>
                <a:spcPts val="0"/>
              </a:spcBef>
              <a:buFontTx/>
              <a:buNone/>
              <a:defRPr/>
            </a:pPr>
            <a:r>
              <a:rPr lang="en-GB" altLang="zh-CN" kern="0" dirty="0">
                <a:solidFill>
                  <a:srgbClr val="C00000"/>
                </a:solidFill>
              </a:rPr>
              <a:t>1</a:t>
            </a:r>
            <a:r>
              <a:rPr lang="zh-CN" altLang="zh-CN" kern="0" dirty="0"/>
              <a:t>：使用另一个数据指针</a:t>
            </a:r>
            <a:r>
              <a:rPr lang="en-GB" altLang="zh-CN" kern="0" dirty="0"/>
              <a:t>DPTR1</a:t>
            </a:r>
            <a:r>
              <a:rPr lang="zh-CN" altLang="zh-CN" kern="0" dirty="0"/>
              <a:t>。</a:t>
            </a:r>
          </a:p>
        </p:txBody>
      </p:sp>
      <p:graphicFrame>
        <p:nvGraphicFramePr>
          <p:cNvPr id="9" name="Group 196">
            <a:extLst>
              <a:ext uri="{FF2B5EF4-FFF2-40B4-BE49-F238E27FC236}">
                <a16:creationId xmlns:a16="http://schemas.microsoft.com/office/drawing/2014/main" id="{20794BA1-12C3-4713-8812-C9E6AA96D217}"/>
              </a:ext>
            </a:extLst>
          </p:cNvPr>
          <p:cNvGraphicFramePr>
            <a:graphicFrameLocks noGrp="1"/>
          </p:cNvGraphicFramePr>
          <p:nvPr/>
        </p:nvGraphicFramePr>
        <p:xfrm>
          <a:off x="287338" y="5480050"/>
          <a:ext cx="8723314" cy="731838"/>
        </p:xfrm>
        <a:graphic>
          <a:graphicData uri="http://schemas.openxmlformats.org/drawingml/2006/table">
            <a:tbl>
              <a:tblPr/>
              <a:tblGrid>
                <a:gridCol w="1090412">
                  <a:extLst>
                    <a:ext uri="{9D8B030D-6E8A-4147-A177-3AD203B41FA5}">
                      <a16:colId xmlns:a16="http://schemas.microsoft.com/office/drawing/2014/main" val="20000"/>
                    </a:ext>
                  </a:extLst>
                </a:gridCol>
                <a:gridCol w="908679">
                  <a:extLst>
                    <a:ext uri="{9D8B030D-6E8A-4147-A177-3AD203B41FA5}">
                      <a16:colId xmlns:a16="http://schemas.microsoft.com/office/drawing/2014/main" val="20001"/>
                    </a:ext>
                  </a:extLst>
                </a:gridCol>
                <a:gridCol w="908680">
                  <a:extLst>
                    <a:ext uri="{9D8B030D-6E8A-4147-A177-3AD203B41FA5}">
                      <a16:colId xmlns:a16="http://schemas.microsoft.com/office/drawing/2014/main" val="20002"/>
                    </a:ext>
                  </a:extLst>
                </a:gridCol>
                <a:gridCol w="1181282">
                  <a:extLst>
                    <a:ext uri="{9D8B030D-6E8A-4147-A177-3AD203B41FA5}">
                      <a16:colId xmlns:a16="http://schemas.microsoft.com/office/drawing/2014/main" val="20003"/>
                    </a:ext>
                  </a:extLst>
                </a:gridCol>
                <a:gridCol w="1226716">
                  <a:extLst>
                    <a:ext uri="{9D8B030D-6E8A-4147-A177-3AD203B41FA5}">
                      <a16:colId xmlns:a16="http://schemas.microsoft.com/office/drawing/2014/main" val="20004"/>
                    </a:ext>
                  </a:extLst>
                </a:gridCol>
                <a:gridCol w="1075269">
                  <a:extLst>
                    <a:ext uri="{9D8B030D-6E8A-4147-A177-3AD203B41FA5}">
                      <a16:colId xmlns:a16="http://schemas.microsoft.com/office/drawing/2014/main" val="20005"/>
                    </a:ext>
                  </a:extLst>
                </a:gridCol>
                <a:gridCol w="1120704">
                  <a:extLst>
                    <a:ext uri="{9D8B030D-6E8A-4147-A177-3AD203B41FA5}">
                      <a16:colId xmlns:a16="http://schemas.microsoft.com/office/drawing/2014/main" val="20006"/>
                    </a:ext>
                  </a:extLst>
                </a:gridCol>
                <a:gridCol w="484630">
                  <a:extLst>
                    <a:ext uri="{9D8B030D-6E8A-4147-A177-3AD203B41FA5}">
                      <a16:colId xmlns:a16="http://schemas.microsoft.com/office/drawing/2014/main" val="20007"/>
                    </a:ext>
                  </a:extLst>
                </a:gridCol>
                <a:gridCol w="726942">
                  <a:extLst>
                    <a:ext uri="{9D8B030D-6E8A-4147-A177-3AD203B41FA5}">
                      <a16:colId xmlns:a16="http://schemas.microsoft.com/office/drawing/2014/main" val="20008"/>
                    </a:ext>
                  </a:extLst>
                </a:gridCol>
              </a:tblGrid>
              <a:tr h="365919">
                <a:tc rowSpan="2">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defRPr/>
                      </a:pPr>
                      <a:r>
                        <a:rPr lang="en-US" altLang="zh-CN" sz="2400" b="1" kern="1050" dirty="0">
                          <a:solidFill>
                            <a:srgbClr val="FF0000"/>
                          </a:solidFill>
                          <a:latin typeface="Times New Roman"/>
                          <a:ea typeface="宋体"/>
                          <a:cs typeface="Times New Roman"/>
                        </a:rPr>
                        <a:t>AUXR1</a:t>
                      </a:r>
                      <a:endParaRPr lang="zh-CN" altLang="zh-CN" sz="2400" b="1" kern="1050" dirty="0">
                        <a:solidFill>
                          <a:srgbClr val="FF0000"/>
                        </a:solidFill>
                        <a:latin typeface="Times New Roman"/>
                        <a:ea typeface="宋体"/>
                        <a:cs typeface="Times New Roman"/>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D7</a:t>
                      </a:r>
                      <a:endParaRPr kumimoji="0" lang="en-US" altLang="zh-CN" sz="2400" b="1" i="0" u="none" strike="noStrike" cap="none" normalizeH="0" baseline="0">
                        <a:ln>
                          <a:noFill/>
                        </a:ln>
                        <a:solidFill>
                          <a:schemeClr val="tx1"/>
                        </a:solidFill>
                        <a:effectLst/>
                        <a:latin typeface="Arial" charset="0"/>
                        <a:ea typeface="宋体"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D6</a:t>
                      </a:r>
                      <a:endParaRPr kumimoji="0" lang="en-US" altLang="zh-CN" sz="2400" b="1" i="0" u="none" strike="noStrike" cap="none" normalizeH="0" baseline="0">
                        <a:ln>
                          <a:noFill/>
                        </a:ln>
                        <a:solidFill>
                          <a:schemeClr val="tx1"/>
                        </a:solidFill>
                        <a:effectLst/>
                        <a:latin typeface="Arial" charset="0"/>
                        <a:ea typeface="宋体"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D5</a:t>
                      </a:r>
                      <a:endParaRPr kumimoji="0" lang="en-US" altLang="zh-CN" sz="2400" b="1" i="0" u="none" strike="noStrike" cap="none" normalizeH="0" baseline="0">
                        <a:ln>
                          <a:noFill/>
                        </a:ln>
                        <a:solidFill>
                          <a:schemeClr val="tx1"/>
                        </a:solidFill>
                        <a:effectLst/>
                        <a:latin typeface="Arial" charset="0"/>
                        <a:ea typeface="宋体"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D4</a:t>
                      </a:r>
                      <a:endParaRPr kumimoji="0" lang="en-US" altLang="zh-CN" sz="2400" b="1" i="0" u="none" strike="noStrike" cap="none" normalizeH="0" baseline="0">
                        <a:ln>
                          <a:noFill/>
                        </a:ln>
                        <a:solidFill>
                          <a:schemeClr val="tx1"/>
                        </a:solidFill>
                        <a:effectLst/>
                        <a:latin typeface="Arial" charset="0"/>
                        <a:ea typeface="宋体"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D3</a:t>
                      </a:r>
                      <a:endParaRPr kumimoji="0" lang="en-US" altLang="zh-CN" sz="2400" b="1" i="0" u="none" strike="noStrike" cap="none" normalizeH="0" baseline="0">
                        <a:ln>
                          <a:noFill/>
                        </a:ln>
                        <a:solidFill>
                          <a:schemeClr val="tx1"/>
                        </a:solidFill>
                        <a:effectLst/>
                        <a:latin typeface="Arial" charset="0"/>
                        <a:ea typeface="宋体"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D2</a:t>
                      </a:r>
                      <a:endParaRPr kumimoji="0" lang="en-US" altLang="zh-CN" sz="2400" b="1" i="0" u="none" strike="noStrike" cap="none" normalizeH="0" baseline="0">
                        <a:ln>
                          <a:noFill/>
                        </a:ln>
                        <a:solidFill>
                          <a:schemeClr val="tx1"/>
                        </a:solidFill>
                        <a:effectLst/>
                        <a:latin typeface="Arial" charset="0"/>
                        <a:ea typeface="宋体"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D1</a:t>
                      </a:r>
                      <a:endParaRPr kumimoji="0" lang="en-US" altLang="zh-CN" sz="2400" b="1" i="0" u="none" strike="noStrike" cap="none" normalizeH="0" baseline="0">
                        <a:ln>
                          <a:noFill/>
                        </a:ln>
                        <a:solidFill>
                          <a:schemeClr val="tx1"/>
                        </a:solidFill>
                        <a:effectLst/>
                        <a:latin typeface="Arial" charset="0"/>
                        <a:ea typeface="宋体"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itchFamily="18" charset="0"/>
                          <a:ea typeface="宋体" charset="-122"/>
                          <a:cs typeface="Times New Roman" pitchFamily="18" charset="0"/>
                        </a:rPr>
                        <a:t>D0</a:t>
                      </a:r>
                      <a:endParaRPr kumimoji="0" lang="en-US" altLang="zh-CN" sz="2400" b="1" i="0" u="none" strike="noStrike" cap="none" normalizeH="0" baseline="0" dirty="0">
                        <a:ln>
                          <a:noFill/>
                        </a:ln>
                        <a:solidFill>
                          <a:schemeClr val="tx1"/>
                        </a:solidFill>
                        <a:effectLst/>
                        <a:latin typeface="Arial" charset="0"/>
                        <a:ea typeface="宋体" charset="-122"/>
                      </a:endParaRPr>
                    </a:p>
                  </a:txBody>
                  <a:tcPr marL="0" marR="0" marT="0" marB="0"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919">
                <a:tc vMerge="1">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2400" b="1" i="0" u="none" strike="noStrike" cap="none" normalizeH="0" baseline="0" dirty="0">
                        <a:ln>
                          <a:noFill/>
                        </a:ln>
                        <a:solidFill>
                          <a:schemeClr val="tx1"/>
                        </a:solidFill>
                        <a:effectLst/>
                        <a:latin typeface="Arial" charset="0"/>
                        <a:ea typeface="宋体" charset="-122"/>
                      </a:endParaRPr>
                    </a:p>
                  </a:txBody>
                  <a:tcPr marL="0" marR="0" marT="0" marB="0"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S1_S1</a:t>
                      </a:r>
                      <a:endParaRPr kumimoji="0" lang="en-US" altLang="zh-CN" sz="2400" b="1" i="0" u="none" strike="noStrike" cap="none" normalizeH="0" baseline="0">
                        <a:ln>
                          <a:noFill/>
                        </a:ln>
                        <a:solidFill>
                          <a:schemeClr val="tx1"/>
                        </a:solidFill>
                        <a:effectLst/>
                        <a:latin typeface="Arial" charset="0"/>
                        <a:ea typeface="宋体"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S1_S0</a:t>
                      </a:r>
                      <a:endParaRPr kumimoji="0" lang="en-US" altLang="zh-CN" sz="2400" b="1" i="0" u="none" strike="noStrike" cap="none" normalizeH="0" baseline="0">
                        <a:ln>
                          <a:noFill/>
                        </a:ln>
                        <a:solidFill>
                          <a:schemeClr val="tx1"/>
                        </a:solidFill>
                        <a:effectLst/>
                        <a:latin typeface="Arial" charset="0"/>
                        <a:ea typeface="宋体"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kern="1200" cap="none" normalizeH="0" baseline="0">
                          <a:ln>
                            <a:noFill/>
                          </a:ln>
                          <a:solidFill>
                            <a:schemeClr val="tx1"/>
                          </a:solidFill>
                          <a:effectLst/>
                          <a:latin typeface="Times New Roman" pitchFamily="18" charset="0"/>
                          <a:ea typeface="宋体" charset="-122"/>
                          <a:cs typeface="Times New Roman" pitchFamily="18" charset="0"/>
                        </a:rPr>
                        <a:t>CCP_S1</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kern="1200" cap="none" normalizeH="0" baseline="0">
                          <a:ln>
                            <a:noFill/>
                          </a:ln>
                          <a:solidFill>
                            <a:schemeClr val="tx1"/>
                          </a:solidFill>
                          <a:effectLst/>
                          <a:latin typeface="Times New Roman" pitchFamily="18" charset="0"/>
                          <a:ea typeface="宋体" charset="-122"/>
                          <a:cs typeface="Times New Roman" pitchFamily="18" charset="0"/>
                        </a:rPr>
                        <a:t>CCP_S0</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itchFamily="18" charset="0"/>
                          <a:ea typeface="宋体" charset="-122"/>
                          <a:cs typeface="Times New Roman" pitchFamily="18" charset="0"/>
                        </a:rPr>
                        <a:t>SPI_S1</a:t>
                      </a:r>
                      <a:endParaRPr kumimoji="0" lang="en-US" altLang="zh-CN" sz="2400" b="1" i="0" u="none" strike="noStrike" cap="none" normalizeH="0" baseline="0" dirty="0">
                        <a:ln>
                          <a:noFill/>
                        </a:ln>
                        <a:solidFill>
                          <a:schemeClr val="tx1"/>
                        </a:solidFill>
                        <a:effectLst/>
                        <a:latin typeface="Arial" charset="0"/>
                        <a:ea typeface="宋体"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itchFamily="18" charset="0"/>
                          <a:ea typeface="宋体" charset="-122"/>
                          <a:cs typeface="Times New Roman" pitchFamily="18" charset="0"/>
                        </a:rPr>
                        <a:t>SPI_S0</a:t>
                      </a:r>
                      <a:endParaRPr kumimoji="0" lang="en-US" altLang="zh-CN" sz="2400" b="1" i="0" u="none" strike="noStrike" cap="none" normalizeH="0" baseline="0" dirty="0">
                        <a:ln>
                          <a:noFill/>
                        </a:ln>
                        <a:solidFill>
                          <a:schemeClr val="tx1"/>
                        </a:solidFill>
                        <a:effectLst/>
                        <a:latin typeface="Arial" charset="0"/>
                        <a:ea typeface="宋体"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0</a:t>
                      </a:r>
                      <a:endParaRPr kumimoji="0" lang="en-US" altLang="zh-CN" sz="2400" b="1" i="0" u="none" strike="noStrike" cap="none" normalizeH="0" baseline="0">
                        <a:ln>
                          <a:noFill/>
                        </a:ln>
                        <a:solidFill>
                          <a:schemeClr val="tx1"/>
                        </a:solidFill>
                        <a:effectLst/>
                        <a:latin typeface="Arial" charset="0"/>
                        <a:ea typeface="宋体"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kern="1200" cap="none" normalizeH="0" baseline="0" dirty="0">
                          <a:ln>
                            <a:noFill/>
                          </a:ln>
                          <a:solidFill>
                            <a:srgbClr val="FF0000"/>
                          </a:solidFill>
                          <a:effectLst/>
                          <a:latin typeface="Times New Roman" pitchFamily="18" charset="0"/>
                          <a:ea typeface="宋体" charset="-122"/>
                          <a:cs typeface="Times New Roman" pitchFamily="18" charset="0"/>
                        </a:rPr>
                        <a:t>DPS</a:t>
                      </a:r>
                    </a:p>
                  </a:txBody>
                  <a:tcPr marL="0" marR="0" marT="0" marB="0"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withEffect">
                                  <p:stCondLst>
                                    <p:cond delay="0"/>
                                  </p:stCondLst>
                                  <p:childTnLst>
                                    <p:set>
                                      <p:cBhvr>
                                        <p:cTn id="6" dur="1" fill="hold">
                                          <p:stCondLst>
                                            <p:cond delay="0"/>
                                          </p:stCondLst>
                                        </p:cTn>
                                        <p:tgtEl>
                                          <p:spTgt spid="670723">
                                            <p:txEl>
                                              <p:pRg st="0" end="0"/>
                                            </p:txEl>
                                          </p:spTgt>
                                        </p:tgtEl>
                                        <p:attrNameLst>
                                          <p:attrName>style.visibility</p:attrName>
                                        </p:attrNameLst>
                                      </p:cBhvr>
                                      <p:to>
                                        <p:strVal val="visible"/>
                                      </p:to>
                                    </p:set>
                                    <p:animEffect transition="in" filter="fade">
                                      <p:cBhvr>
                                        <p:cTn id="7" dur="1000"/>
                                        <p:tgtEl>
                                          <p:spTgt spid="670723">
                                            <p:txEl>
                                              <p:pRg st="0" end="0"/>
                                            </p:txEl>
                                          </p:spTgt>
                                        </p:tgtEl>
                                      </p:cBhvr>
                                    </p:animEffect>
                                    <p:anim calcmode="lin" valueType="num">
                                      <p:cBhvr>
                                        <p:cTn id="8" dur="1000" fill="hold"/>
                                        <p:tgtEl>
                                          <p:spTgt spid="67072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7072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70723">
                                            <p:txEl>
                                              <p:pRg st="1" end="1"/>
                                            </p:txEl>
                                          </p:spTgt>
                                        </p:tgtEl>
                                        <p:attrNameLst>
                                          <p:attrName>style.visibility</p:attrName>
                                        </p:attrNameLst>
                                      </p:cBhvr>
                                      <p:to>
                                        <p:strVal val="visible"/>
                                      </p:to>
                                    </p:set>
                                    <p:animEffect transition="in" filter="fade">
                                      <p:cBhvr>
                                        <p:cTn id="12" dur="1000"/>
                                        <p:tgtEl>
                                          <p:spTgt spid="670723">
                                            <p:txEl>
                                              <p:pRg st="1" end="1"/>
                                            </p:txEl>
                                          </p:spTgt>
                                        </p:tgtEl>
                                      </p:cBhvr>
                                    </p:animEffect>
                                    <p:anim calcmode="lin" valueType="num">
                                      <p:cBhvr>
                                        <p:cTn id="13" dur="1000" fill="hold"/>
                                        <p:tgtEl>
                                          <p:spTgt spid="67072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7072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70723">
                                            <p:txEl>
                                              <p:pRg st="2" end="2"/>
                                            </p:txEl>
                                          </p:spTgt>
                                        </p:tgtEl>
                                        <p:attrNameLst>
                                          <p:attrName>style.visibility</p:attrName>
                                        </p:attrNameLst>
                                      </p:cBhvr>
                                      <p:to>
                                        <p:strVal val="visible"/>
                                      </p:to>
                                    </p:set>
                                    <p:animEffect transition="in" filter="fade">
                                      <p:cBhvr>
                                        <p:cTn id="17" dur="1000"/>
                                        <p:tgtEl>
                                          <p:spTgt spid="670723">
                                            <p:txEl>
                                              <p:pRg st="2" end="2"/>
                                            </p:txEl>
                                          </p:spTgt>
                                        </p:tgtEl>
                                      </p:cBhvr>
                                    </p:animEffect>
                                    <p:anim calcmode="lin" valueType="num">
                                      <p:cBhvr>
                                        <p:cTn id="18" dur="1000" fill="hold"/>
                                        <p:tgtEl>
                                          <p:spTgt spid="67072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670723">
                                            <p:txEl>
                                              <p:pRg st="2" end="2"/>
                                            </p:txEl>
                                          </p:spTgt>
                                        </p:tgtEl>
                                        <p:attrNameLst>
                                          <p:attrName>ppt_y</p:attrName>
                                        </p:attrNameLst>
                                      </p:cBhvr>
                                      <p:tavLst>
                                        <p:tav tm="0">
                                          <p:val>
                                            <p:strVal val="#ppt_y+.1"/>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8">
                                            <p:txEl>
                                              <p:pRg st="0" end="0"/>
                                            </p:txEl>
                                          </p:spTgt>
                                        </p:tgtEl>
                                        <p:attrNameLst>
                                          <p:attrName>style.visibility</p:attrName>
                                        </p:attrNameLst>
                                      </p:cBhvr>
                                      <p:to>
                                        <p:strVal val="visible"/>
                                      </p:to>
                                    </p:set>
                                    <p:animEffect transition="in" filter="fade">
                                      <p:cBhvr>
                                        <p:cTn id="28" dur="1000"/>
                                        <p:tgtEl>
                                          <p:spTgt spid="8">
                                            <p:txEl>
                                              <p:pRg st="0" end="0"/>
                                            </p:txEl>
                                          </p:spTgt>
                                        </p:tgtEl>
                                      </p:cBhvr>
                                    </p:animEffect>
                                    <p:anim calcmode="lin" valueType="num">
                                      <p:cBhvr>
                                        <p:cTn id="29"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0" end="0"/>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8">
                                            <p:txEl>
                                              <p:pRg st="1" end="1"/>
                                            </p:txEl>
                                          </p:spTgt>
                                        </p:tgtEl>
                                        <p:attrNameLst>
                                          <p:attrName>style.visibility</p:attrName>
                                        </p:attrNameLst>
                                      </p:cBhvr>
                                      <p:to>
                                        <p:strVal val="visible"/>
                                      </p:to>
                                    </p:set>
                                    <p:animEffect transition="in" filter="fade">
                                      <p:cBhvr>
                                        <p:cTn id="33" dur="1000"/>
                                        <p:tgtEl>
                                          <p:spTgt spid="8">
                                            <p:txEl>
                                              <p:pRg st="1" end="1"/>
                                            </p:txEl>
                                          </p:spTgt>
                                        </p:tgtEl>
                                      </p:cBhvr>
                                    </p:animEffect>
                                    <p:anim calcmode="lin" valueType="num">
                                      <p:cBhvr>
                                        <p:cTn id="34"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35" dur="1000" fill="hold"/>
                                        <p:tgtEl>
                                          <p:spTgt spid="8">
                                            <p:txEl>
                                              <p:pRg st="1" end="1"/>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8">
                                            <p:txEl>
                                              <p:pRg st="2" end="2"/>
                                            </p:txEl>
                                          </p:spTgt>
                                        </p:tgtEl>
                                        <p:attrNameLst>
                                          <p:attrName>style.visibility</p:attrName>
                                        </p:attrNameLst>
                                      </p:cBhvr>
                                      <p:to>
                                        <p:strVal val="visible"/>
                                      </p:to>
                                    </p:set>
                                    <p:animEffect transition="in" filter="fade">
                                      <p:cBhvr>
                                        <p:cTn id="38" dur="1000"/>
                                        <p:tgtEl>
                                          <p:spTgt spid="8">
                                            <p:txEl>
                                              <p:pRg st="2" end="2"/>
                                            </p:txEl>
                                          </p:spTgt>
                                        </p:tgtEl>
                                      </p:cBhvr>
                                    </p:animEffect>
                                    <p:anim calcmode="lin" valueType="num">
                                      <p:cBhvr>
                                        <p:cTn id="39"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40"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par>
                          <p:cTn id="41" fill="hold" nodeType="afterGroup">
                            <p:stCondLst>
                              <p:cond delay="1000"/>
                            </p:stCondLst>
                            <p:childTnLst>
                              <p:par>
                                <p:cTn id="42" presetID="3" presetClass="entr" presetSubtype="10" fill="hold"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blinds(horizontal)">
                                      <p:cBhvr>
                                        <p:cTn id="4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5">
            <a:extLst>
              <a:ext uri="{FF2B5EF4-FFF2-40B4-BE49-F238E27FC236}">
                <a16:creationId xmlns:a16="http://schemas.microsoft.com/office/drawing/2014/main" id="{9A9CAC52-006B-424E-B33C-BD2DDB2E3571}"/>
              </a:ext>
            </a:extLst>
          </p:cNvPr>
          <p:cNvSpPr>
            <a:spLocks noGrp="1" noChangeArrowheads="1"/>
          </p:cNvSpPr>
          <p:nvPr>
            <p:ph type="title"/>
          </p:nvPr>
        </p:nvSpPr>
        <p:spPr>
          <a:xfrm>
            <a:off x="346075" y="357188"/>
            <a:ext cx="8351838" cy="504825"/>
          </a:xfrm>
        </p:spPr>
        <p:txBody>
          <a:bodyPr>
            <a:noAutofit/>
          </a:bodyPr>
          <a:lstStyle/>
          <a:p>
            <a:pPr eaLnBrk="1" hangingPunct="1"/>
            <a:r>
              <a:rPr kumimoji="1" lang="en-US" altLang="zh-CN" sz="3600" dirty="0"/>
              <a:t>4. </a:t>
            </a:r>
            <a:r>
              <a:rPr lang="en-US" altLang="zh-CN" sz="3600" dirty="0">
                <a:solidFill>
                  <a:srgbClr val="FF0000"/>
                </a:solidFill>
              </a:rPr>
              <a:t>IAP15W4K58S4</a:t>
            </a:r>
            <a:r>
              <a:rPr kumimoji="1" lang="zh-CN" altLang="en-US" sz="3600" dirty="0"/>
              <a:t>单片机的</a:t>
            </a:r>
            <a:r>
              <a:rPr kumimoji="1" lang="en-US" altLang="zh-CN" sz="3600" dirty="0"/>
              <a:t>I/O</a:t>
            </a:r>
            <a:r>
              <a:rPr kumimoji="1" lang="zh-CN" altLang="en-US" sz="3600" dirty="0"/>
              <a:t>口的使用</a:t>
            </a:r>
          </a:p>
        </p:txBody>
      </p:sp>
      <p:sp>
        <p:nvSpPr>
          <p:cNvPr id="185348" name="Rectangle 4">
            <a:extLst>
              <a:ext uri="{FF2B5EF4-FFF2-40B4-BE49-F238E27FC236}">
                <a16:creationId xmlns:a16="http://schemas.microsoft.com/office/drawing/2014/main" id="{2A0E0BBC-BB86-453C-B24A-5725207740F3}"/>
              </a:ext>
            </a:extLst>
          </p:cNvPr>
          <p:cNvSpPr>
            <a:spLocks noGrp="1" noChangeArrowheads="1"/>
          </p:cNvSpPr>
          <p:nvPr>
            <p:ph idx="1"/>
          </p:nvPr>
        </p:nvSpPr>
        <p:spPr>
          <a:xfrm>
            <a:off x="261937" y="1253672"/>
            <a:ext cx="8620125" cy="1122816"/>
          </a:xfrm>
        </p:spPr>
        <p:txBody>
          <a:bodyPr/>
          <a:lstStyle/>
          <a:p>
            <a:pPr eaLnBrk="1" hangingPunct="1">
              <a:lnSpc>
                <a:spcPct val="100000"/>
              </a:lnSpc>
              <a:spcBef>
                <a:spcPct val="0"/>
              </a:spcBef>
              <a:buFontTx/>
              <a:buNone/>
            </a:pPr>
            <a:r>
              <a:rPr kumimoji="1" lang="en-US" altLang="zh-CN" dirty="0">
                <a:solidFill>
                  <a:srgbClr val="FF0000"/>
                </a:solidFill>
              </a:rPr>
              <a:t> (1)   P4</a:t>
            </a:r>
            <a:r>
              <a:rPr kumimoji="1" lang="zh-CN" altLang="en-US" dirty="0">
                <a:solidFill>
                  <a:srgbClr val="FF0000"/>
                </a:solidFill>
              </a:rPr>
              <a:t>口和</a:t>
            </a:r>
            <a:r>
              <a:rPr kumimoji="1" lang="en-US" altLang="zh-CN" dirty="0">
                <a:solidFill>
                  <a:srgbClr val="FF0000"/>
                </a:solidFill>
              </a:rPr>
              <a:t>P5</a:t>
            </a:r>
            <a:r>
              <a:rPr kumimoji="1" lang="zh-CN" altLang="en-US" dirty="0">
                <a:solidFill>
                  <a:srgbClr val="FF0000"/>
                </a:solidFill>
              </a:rPr>
              <a:t>口的使用</a:t>
            </a:r>
          </a:p>
          <a:p>
            <a:pPr eaLnBrk="1" hangingPunct="1">
              <a:lnSpc>
                <a:spcPct val="100000"/>
              </a:lnSpc>
              <a:spcBef>
                <a:spcPct val="0"/>
              </a:spcBef>
            </a:pPr>
            <a:r>
              <a:rPr kumimoji="1" lang="zh-CN" altLang="en-US" dirty="0"/>
              <a:t>对</a:t>
            </a:r>
            <a:r>
              <a:rPr kumimoji="1" lang="en-US" altLang="zh-CN" dirty="0">
                <a:hlinkClick r:id="rId2" action="ppaction://hlinksldjump"/>
              </a:rPr>
              <a:t>IAP15W4K58S4</a:t>
            </a:r>
            <a:r>
              <a:rPr kumimoji="1" lang="zh-CN" altLang="en-US" dirty="0"/>
              <a:t>单片机</a:t>
            </a:r>
            <a:r>
              <a:rPr kumimoji="1" lang="en-US" altLang="zh-CN" dirty="0">
                <a:hlinkClick r:id="rId3" action="ppaction://hlinksldjump"/>
              </a:rPr>
              <a:t>P4</a:t>
            </a:r>
            <a:r>
              <a:rPr kumimoji="1" lang="zh-CN" altLang="en-US" dirty="0">
                <a:hlinkClick r:id="rId3" action="ppaction://hlinksldjump"/>
              </a:rPr>
              <a:t>口</a:t>
            </a:r>
            <a:r>
              <a:rPr kumimoji="1" lang="zh-CN" altLang="en-US" dirty="0"/>
              <a:t>和</a:t>
            </a:r>
            <a:r>
              <a:rPr kumimoji="1" lang="en-US" altLang="zh-CN" dirty="0">
                <a:hlinkClick r:id="rId4" action="ppaction://hlinksldjump"/>
              </a:rPr>
              <a:t>P5</a:t>
            </a:r>
            <a:r>
              <a:rPr kumimoji="1" lang="zh-CN" altLang="en-US" dirty="0">
                <a:hlinkClick r:id="rId4" action="ppaction://hlinksldjump"/>
              </a:rPr>
              <a:t>口</a:t>
            </a:r>
            <a:r>
              <a:rPr kumimoji="1" lang="zh-CN" altLang="en-US" dirty="0"/>
              <a:t>的访问，如同访问常规的</a:t>
            </a:r>
            <a:r>
              <a:rPr kumimoji="1" lang="en-US" altLang="zh-CN" dirty="0"/>
              <a:t>P0/P1/P2/P3</a:t>
            </a:r>
            <a:r>
              <a:rPr kumimoji="1" lang="zh-CN" altLang="en-US" dirty="0"/>
              <a:t>口一样，并且均</a:t>
            </a:r>
            <a:r>
              <a:rPr kumimoji="1" lang="zh-CN" altLang="en-US" dirty="0">
                <a:solidFill>
                  <a:srgbClr val="FF00FF"/>
                </a:solidFill>
              </a:rPr>
              <a:t>可按位寻址</a:t>
            </a:r>
            <a:r>
              <a:rPr kumimoji="1" lang="zh-CN" altLang="en-US" dirty="0"/>
              <a:t>，</a:t>
            </a:r>
            <a:r>
              <a:rPr kumimoji="1" lang="en-US" altLang="zh-CN" dirty="0">
                <a:solidFill>
                  <a:srgbClr val="FF00FF"/>
                </a:solidFill>
              </a:rPr>
              <a:t>P4</a:t>
            </a:r>
            <a:r>
              <a:rPr kumimoji="1" lang="zh-CN" altLang="en-US" dirty="0">
                <a:solidFill>
                  <a:srgbClr val="FF00FF"/>
                </a:solidFill>
              </a:rPr>
              <a:t>口</a:t>
            </a:r>
            <a:r>
              <a:rPr kumimoji="1" lang="zh-CN" altLang="en-US" dirty="0"/>
              <a:t>的地址</a:t>
            </a:r>
            <a:r>
              <a:rPr kumimoji="1" lang="en-US" altLang="zh-CN" dirty="0">
                <a:solidFill>
                  <a:srgbClr val="FF00FF"/>
                </a:solidFill>
                <a:hlinkClick r:id="rId5" action="ppaction://hlinksldjump"/>
              </a:rPr>
              <a:t>C0H</a:t>
            </a:r>
            <a:r>
              <a:rPr kumimoji="1" lang="zh-CN" altLang="en-US" dirty="0"/>
              <a:t>，</a:t>
            </a:r>
            <a:r>
              <a:rPr kumimoji="1" lang="en-US" altLang="zh-CN" dirty="0">
                <a:solidFill>
                  <a:srgbClr val="FF00FF"/>
                </a:solidFill>
              </a:rPr>
              <a:t>P5</a:t>
            </a:r>
            <a:r>
              <a:rPr kumimoji="1" lang="zh-CN" altLang="en-US" dirty="0"/>
              <a:t>的地址在</a:t>
            </a:r>
            <a:r>
              <a:rPr kumimoji="1" lang="en-US" altLang="zh-CN" dirty="0">
                <a:solidFill>
                  <a:srgbClr val="FF00FF"/>
                </a:solidFill>
              </a:rPr>
              <a:t>C8H</a:t>
            </a:r>
            <a:r>
              <a:rPr kumimoji="1" lang="zh-CN" altLang="en-US" dirty="0"/>
              <a:t>。</a:t>
            </a:r>
          </a:p>
          <a:p>
            <a:pPr eaLnBrk="1" hangingPunct="1">
              <a:lnSpc>
                <a:spcPct val="100000"/>
              </a:lnSpc>
              <a:spcBef>
                <a:spcPct val="0"/>
              </a:spcBef>
            </a:pPr>
            <a:endParaRPr kumimoji="1" lang="en-US" altLang="zh-CN" dirty="0"/>
          </a:p>
        </p:txBody>
      </p:sp>
      <p:sp>
        <p:nvSpPr>
          <p:cNvPr id="6" name="Rectangle 3">
            <a:extLst>
              <a:ext uri="{FF2B5EF4-FFF2-40B4-BE49-F238E27FC236}">
                <a16:creationId xmlns:a16="http://schemas.microsoft.com/office/drawing/2014/main" id="{86A70157-B755-4C04-8900-C893BF469224}"/>
              </a:ext>
            </a:extLst>
          </p:cNvPr>
          <p:cNvSpPr txBox="1">
            <a:spLocks noChangeArrowheads="1"/>
          </p:cNvSpPr>
          <p:nvPr/>
        </p:nvSpPr>
        <p:spPr bwMode="auto">
          <a:xfrm>
            <a:off x="130175" y="2332945"/>
            <a:ext cx="6372225" cy="278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just" rtl="0" fontAlgn="base">
              <a:lnSpc>
                <a:spcPct val="114000"/>
              </a:lnSpc>
              <a:spcBef>
                <a:spcPct val="20000"/>
              </a:spcBef>
              <a:spcAft>
                <a:spcPts val="600"/>
              </a:spcAft>
              <a:buBlip>
                <a:blip r:embed="rId6"/>
              </a:buBlip>
              <a:defRPr sz="2800" b="1">
                <a:solidFill>
                  <a:schemeClr val="accent2"/>
                </a:solidFill>
                <a:latin typeface="+mj-ea"/>
                <a:ea typeface="+mj-ea"/>
                <a:cs typeface="+mn-cs"/>
              </a:defRPr>
            </a:lvl1pPr>
            <a:lvl2pPr marL="742950" indent="-285750" algn="just" rtl="0" fontAlgn="base">
              <a:spcBef>
                <a:spcPct val="20000"/>
              </a:spcBef>
              <a:spcAft>
                <a:spcPct val="0"/>
              </a:spcAft>
              <a:buBlip>
                <a:blip r:embed="rId7"/>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eaLnBrk="1" hangingPunct="1">
              <a:lnSpc>
                <a:spcPct val="100000"/>
              </a:lnSpc>
              <a:spcBef>
                <a:spcPts val="0"/>
              </a:spcBef>
              <a:buFontTx/>
              <a:buNone/>
              <a:defRPr/>
            </a:pPr>
            <a:r>
              <a:rPr kumimoji="1" lang="en-US" altLang="zh-CN" dirty="0">
                <a:solidFill>
                  <a:srgbClr val="FF0000"/>
                </a:solidFill>
              </a:rPr>
              <a:t>(2) </a:t>
            </a:r>
            <a:r>
              <a:rPr kumimoji="1" lang="zh-CN" altLang="en-US" kern="0" dirty="0">
                <a:solidFill>
                  <a:srgbClr val="FF0000"/>
                </a:solidFill>
              </a:rPr>
              <a:t>上拉电阻的连接</a:t>
            </a:r>
          </a:p>
          <a:p>
            <a:pPr eaLnBrk="1" hangingPunct="1">
              <a:lnSpc>
                <a:spcPct val="100000"/>
              </a:lnSpc>
              <a:spcBef>
                <a:spcPts val="0"/>
              </a:spcBef>
              <a:defRPr/>
            </a:pPr>
            <a:r>
              <a:rPr kumimoji="1" lang="zh-CN" altLang="en-US" kern="0" dirty="0"/>
              <a:t>虽然作为</a:t>
            </a:r>
            <a:r>
              <a:rPr kumimoji="1" lang="zh-CN" altLang="en-US" kern="0" dirty="0">
                <a:solidFill>
                  <a:srgbClr val="FF0000"/>
                </a:solidFill>
              </a:rPr>
              <a:t>准双向口使用时</a:t>
            </a:r>
            <a:r>
              <a:rPr kumimoji="1" lang="en-US" altLang="zh-CN" kern="0" dirty="0"/>
              <a:t>,</a:t>
            </a:r>
            <a:r>
              <a:rPr kumimoji="1" lang="zh-CN" altLang="en-US" kern="0" dirty="0"/>
              <a:t>单片机内部已集成了上拉场效应管</a:t>
            </a:r>
            <a:r>
              <a:rPr kumimoji="1" lang="en-US" altLang="zh-CN" kern="0" dirty="0"/>
              <a:t>,</a:t>
            </a:r>
            <a:r>
              <a:rPr kumimoji="1" lang="zh-CN" altLang="en-US" kern="0" dirty="0"/>
              <a:t>但在实际应用时</a:t>
            </a:r>
            <a:r>
              <a:rPr kumimoji="1" lang="en-US" altLang="zh-CN" kern="0" dirty="0"/>
              <a:t>,</a:t>
            </a:r>
            <a:r>
              <a:rPr kumimoji="1" lang="zh-CN" altLang="en-US" kern="0" dirty="0"/>
              <a:t>一般情况下</a:t>
            </a:r>
            <a:r>
              <a:rPr kumimoji="1" lang="en-US" altLang="zh-CN" kern="0" dirty="0"/>
              <a:t>,</a:t>
            </a:r>
            <a:r>
              <a:rPr kumimoji="1" lang="zh-CN" altLang="en-US" kern="0" dirty="0">
                <a:solidFill>
                  <a:srgbClr val="CC3300"/>
                </a:solidFill>
              </a:rPr>
              <a:t>最好还是外接上拉电阻。</a:t>
            </a:r>
            <a:r>
              <a:rPr kumimoji="1" lang="zh-CN" altLang="en-US" kern="0" dirty="0"/>
              <a:t>例如</a:t>
            </a:r>
            <a:r>
              <a:rPr kumimoji="1" lang="en-US" altLang="zh-CN" kern="0" dirty="0"/>
              <a:t>,</a:t>
            </a:r>
            <a:r>
              <a:rPr kumimoji="1" lang="zh-CN" altLang="en-US" kern="0" dirty="0"/>
              <a:t>当外接的是</a:t>
            </a:r>
            <a:r>
              <a:rPr kumimoji="1" lang="en-US" altLang="zh-CN" kern="0" dirty="0"/>
              <a:t>SPI/I</a:t>
            </a:r>
            <a:r>
              <a:rPr kumimoji="1" lang="en-US" altLang="zh-CN" kern="0" baseline="30000" dirty="0"/>
              <a:t>2</a:t>
            </a:r>
            <a:r>
              <a:rPr kumimoji="1" lang="en-US" altLang="zh-CN" kern="0" dirty="0"/>
              <a:t>C</a:t>
            </a:r>
            <a:r>
              <a:rPr kumimoji="1" lang="zh-CN" altLang="en-US" kern="0" dirty="0"/>
              <a:t>等漏极开漏的电路时。</a:t>
            </a:r>
          </a:p>
          <a:p>
            <a:pPr eaLnBrk="1" hangingPunct="1">
              <a:lnSpc>
                <a:spcPct val="100000"/>
              </a:lnSpc>
              <a:spcBef>
                <a:spcPts val="0"/>
              </a:spcBef>
              <a:buFontTx/>
              <a:buNone/>
              <a:defRPr/>
            </a:pPr>
            <a:endParaRPr kumimoji="1" lang="zh-CN" altLang="en-US" kern="0" dirty="0"/>
          </a:p>
          <a:p>
            <a:pPr eaLnBrk="1" hangingPunct="1">
              <a:lnSpc>
                <a:spcPct val="100000"/>
              </a:lnSpc>
              <a:spcBef>
                <a:spcPts val="0"/>
              </a:spcBef>
              <a:buFontTx/>
              <a:buNone/>
              <a:defRPr/>
            </a:pPr>
            <a:endParaRPr lang="en-US" altLang="zh-CN" kern="0" dirty="0"/>
          </a:p>
        </p:txBody>
      </p:sp>
      <p:sp>
        <p:nvSpPr>
          <p:cNvPr id="8" name="Rectangle 3">
            <a:extLst>
              <a:ext uri="{FF2B5EF4-FFF2-40B4-BE49-F238E27FC236}">
                <a16:creationId xmlns:a16="http://schemas.microsoft.com/office/drawing/2014/main" id="{135DD0D0-C7D0-4D9E-9CCC-89E0775E994B}"/>
              </a:ext>
            </a:extLst>
          </p:cNvPr>
          <p:cNvSpPr txBox="1">
            <a:spLocks noChangeArrowheads="1"/>
          </p:cNvSpPr>
          <p:nvPr/>
        </p:nvSpPr>
        <p:spPr bwMode="auto">
          <a:xfrm>
            <a:off x="130175" y="5111524"/>
            <a:ext cx="8737600" cy="1131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just" rtl="0" fontAlgn="base">
              <a:spcBef>
                <a:spcPct val="20000"/>
              </a:spcBef>
              <a:spcAft>
                <a:spcPct val="0"/>
              </a:spcAft>
              <a:buBlip>
                <a:blip r:embed="rId6"/>
              </a:buBlip>
              <a:defRPr sz="3200" b="1">
                <a:solidFill>
                  <a:schemeClr val="accent2"/>
                </a:solidFill>
                <a:latin typeface="+mn-lt"/>
                <a:ea typeface="+mn-ea"/>
                <a:cs typeface="+mn-cs"/>
              </a:defRPr>
            </a:lvl1pPr>
            <a:lvl2pPr marL="742950" indent="-285750" algn="just" rtl="0" fontAlgn="base">
              <a:spcBef>
                <a:spcPct val="20000"/>
              </a:spcBef>
              <a:spcAft>
                <a:spcPct val="0"/>
              </a:spcAft>
              <a:buBlip>
                <a:blip r:embed="rId7"/>
              </a:buBlip>
              <a:defRPr sz="2800" b="1">
                <a:solidFill>
                  <a:schemeClr val="tx1"/>
                </a:solidFill>
                <a:latin typeface="+mn-lt"/>
                <a:ea typeface="+mj-ea"/>
              </a:defRPr>
            </a:lvl2pPr>
            <a:lvl3pPr marL="1143000" indent="-228600" algn="just" rtl="0" fontAlgn="base">
              <a:spcBef>
                <a:spcPct val="20000"/>
              </a:spcBef>
              <a:spcAft>
                <a:spcPct val="0"/>
              </a:spcAft>
              <a:buChar char="•"/>
              <a:defRPr sz="2400">
                <a:solidFill>
                  <a:schemeClr val="tx1"/>
                </a:solidFill>
                <a:latin typeface="+mn-lt"/>
                <a:ea typeface="+mj-ea"/>
              </a:defRPr>
            </a:lvl3pPr>
            <a:lvl4pPr marL="1600200" indent="-228600" algn="just" rtl="0" fontAlgn="base">
              <a:spcBef>
                <a:spcPct val="20000"/>
              </a:spcBef>
              <a:spcAft>
                <a:spcPct val="0"/>
              </a:spcAft>
              <a:buChar char="–"/>
              <a:defRPr sz="2000">
                <a:solidFill>
                  <a:schemeClr val="tx1"/>
                </a:solidFill>
                <a:latin typeface="+mn-lt"/>
                <a:ea typeface="+mj-ea"/>
              </a:defRPr>
            </a:lvl4pPr>
            <a:lvl5pPr marL="2057400" indent="-228600" algn="just" rtl="0" fontAlgn="base">
              <a:spcBef>
                <a:spcPct val="20000"/>
              </a:spcBef>
              <a:spcAft>
                <a:spcPct val="0"/>
              </a:spcAft>
              <a:buChar char="»"/>
              <a:defRPr sz="2000">
                <a:solidFill>
                  <a:schemeClr val="tx1"/>
                </a:solidFill>
                <a:latin typeface="+mn-lt"/>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eaLnBrk="1" hangingPunct="1">
              <a:defRPr/>
            </a:pPr>
            <a:r>
              <a:rPr kumimoji="1" lang="zh-CN" altLang="en-US" sz="2800" kern="0" dirty="0">
                <a:latin typeface="+mj-ea"/>
                <a:ea typeface="+mj-ea"/>
              </a:rPr>
              <a:t>以</a:t>
            </a:r>
            <a:r>
              <a:rPr kumimoji="1" lang="en-US" altLang="zh-CN" sz="2800" kern="0" dirty="0">
                <a:solidFill>
                  <a:srgbClr val="FF0000"/>
                </a:solidFill>
                <a:latin typeface="+mj-ea"/>
                <a:ea typeface="+mj-ea"/>
              </a:rPr>
              <a:t>P0.0</a:t>
            </a:r>
            <a:r>
              <a:rPr kumimoji="1" lang="zh-CN" altLang="en-US" sz="2800" kern="0" dirty="0">
                <a:solidFill>
                  <a:srgbClr val="FF0000"/>
                </a:solidFill>
                <a:latin typeface="+mj-ea"/>
                <a:ea typeface="+mj-ea"/>
              </a:rPr>
              <a:t>为例</a:t>
            </a:r>
            <a:r>
              <a:rPr kumimoji="1" lang="en-US" altLang="zh-CN" sz="2800" kern="0" dirty="0">
                <a:latin typeface="+mj-ea"/>
                <a:ea typeface="+mj-ea"/>
              </a:rPr>
              <a:t>,</a:t>
            </a:r>
            <a:r>
              <a:rPr kumimoji="1" lang="zh-CN" altLang="en-US" sz="2800" kern="0" dirty="0">
                <a:latin typeface="+mj-ea"/>
                <a:ea typeface="+mj-ea"/>
              </a:rPr>
              <a:t>电路连接如图所示。典型上拉电阻阻值为</a:t>
            </a:r>
            <a:r>
              <a:rPr kumimoji="1" lang="en-US" altLang="zh-CN" sz="2800" kern="0" dirty="0">
                <a:latin typeface="+mj-ea"/>
                <a:ea typeface="+mj-ea"/>
              </a:rPr>
              <a:t>5.1K</a:t>
            </a:r>
            <a:r>
              <a:rPr kumimoji="1" lang="en-US" altLang="zh-CN" sz="2800" kern="0" dirty="0">
                <a:latin typeface="+mj-ea"/>
                <a:ea typeface="+mj-ea"/>
                <a:sym typeface="Symbol" pitchFamily="18" charset="2"/>
              </a:rPr>
              <a:t></a:t>
            </a:r>
            <a:r>
              <a:rPr kumimoji="1" lang="zh-CN" altLang="en-US" sz="2800" kern="0" dirty="0">
                <a:latin typeface="+mj-ea"/>
                <a:ea typeface="+mj-ea"/>
              </a:rPr>
              <a:t>或者</a:t>
            </a:r>
            <a:r>
              <a:rPr kumimoji="1" lang="en-US" altLang="zh-CN" sz="2800" kern="0" dirty="0">
                <a:latin typeface="+mj-ea"/>
                <a:ea typeface="+mj-ea"/>
              </a:rPr>
              <a:t>10K</a:t>
            </a:r>
            <a:r>
              <a:rPr kumimoji="1" lang="en-US" altLang="zh-CN" sz="2800" kern="0" dirty="0">
                <a:latin typeface="+mj-ea"/>
                <a:ea typeface="+mj-ea"/>
                <a:sym typeface="Symbol" pitchFamily="18" charset="2"/>
              </a:rPr>
              <a:t></a:t>
            </a:r>
            <a:r>
              <a:rPr kumimoji="1" lang="zh-CN" altLang="en-US" sz="2800" kern="0" dirty="0">
                <a:latin typeface="+mj-ea"/>
                <a:ea typeface="+mj-ea"/>
              </a:rPr>
              <a:t>。</a:t>
            </a:r>
          </a:p>
          <a:p>
            <a:pPr eaLnBrk="1" hangingPunct="1">
              <a:defRPr/>
            </a:pPr>
            <a:endParaRPr lang="en-US" altLang="zh-CN" sz="2800" kern="0" dirty="0">
              <a:latin typeface="+mj-ea"/>
              <a:ea typeface="+mj-ea"/>
            </a:endParaRPr>
          </a:p>
        </p:txBody>
      </p:sp>
      <p:sp>
        <p:nvSpPr>
          <p:cNvPr id="5" name="灯片编号占位符 4">
            <a:extLst>
              <a:ext uri="{FF2B5EF4-FFF2-40B4-BE49-F238E27FC236}">
                <a16:creationId xmlns:a16="http://schemas.microsoft.com/office/drawing/2014/main" id="{09929D33-4C3F-4753-AD45-E73766F4945B}"/>
              </a:ext>
            </a:extLst>
          </p:cNvPr>
          <p:cNvSpPr>
            <a:spLocks noGrp="1"/>
          </p:cNvSpPr>
          <p:nvPr>
            <p:ph type="sldNum" sz="quarter" idx="10"/>
          </p:nvPr>
        </p:nvSpPr>
        <p:spPr/>
        <p:txBody>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a:fld id="{26C03635-F795-497A-AE23-29116E18029C}" type="slidenum">
              <a:rPr lang="en-US" altLang="zh-CN">
                <a:latin typeface="Arial" panose="020B0604020202020204" pitchFamily="34" charset="0"/>
              </a:rPr>
              <a:pPr algn="l"/>
              <a:t>112</a:t>
            </a:fld>
            <a:endParaRPr lang="en-US" altLang="zh-CN">
              <a:latin typeface="Arial" panose="020B0604020202020204" pitchFamily="34" charset="0"/>
            </a:endParaRPr>
          </a:p>
        </p:txBody>
      </p:sp>
      <p:pic>
        <p:nvPicPr>
          <p:cNvPr id="9" name="Picture 9">
            <a:extLst>
              <a:ext uri="{FF2B5EF4-FFF2-40B4-BE49-F238E27FC236}">
                <a16:creationId xmlns:a16="http://schemas.microsoft.com/office/drawing/2014/main" id="{17E0E4D9-CA13-4565-A658-06D8965B679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02400" y="2376488"/>
            <a:ext cx="2481263"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withEffect">
                                  <p:stCondLst>
                                    <p:cond delay="0"/>
                                  </p:stCondLst>
                                  <p:childTnLst>
                                    <p:set>
                                      <p:cBhvr>
                                        <p:cTn id="6" dur="1" fill="hold">
                                          <p:stCondLst>
                                            <p:cond delay="0"/>
                                          </p:stCondLst>
                                        </p:cTn>
                                        <p:tgtEl>
                                          <p:spTgt spid="185348">
                                            <p:txEl>
                                              <p:pRg st="0" end="0"/>
                                            </p:txEl>
                                          </p:spTgt>
                                        </p:tgtEl>
                                        <p:attrNameLst>
                                          <p:attrName>style.visibility</p:attrName>
                                        </p:attrNameLst>
                                      </p:cBhvr>
                                      <p:to>
                                        <p:strVal val="visible"/>
                                      </p:to>
                                    </p:set>
                                    <p:animEffect transition="in" filter="fade">
                                      <p:cBhvr>
                                        <p:cTn id="7" dur="1000"/>
                                        <p:tgtEl>
                                          <p:spTgt spid="185348">
                                            <p:txEl>
                                              <p:pRg st="0" end="0"/>
                                            </p:txEl>
                                          </p:spTgt>
                                        </p:tgtEl>
                                      </p:cBhvr>
                                    </p:animEffect>
                                    <p:anim calcmode="lin" valueType="num">
                                      <p:cBhvr>
                                        <p:cTn id="8" dur="1000" fill="hold"/>
                                        <p:tgtEl>
                                          <p:spTgt spid="18534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8534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85348">
                                            <p:txEl>
                                              <p:pRg st="1" end="1"/>
                                            </p:txEl>
                                          </p:spTgt>
                                        </p:tgtEl>
                                        <p:attrNameLst>
                                          <p:attrName>style.visibility</p:attrName>
                                        </p:attrNameLst>
                                      </p:cBhvr>
                                      <p:to>
                                        <p:strVal val="visible"/>
                                      </p:to>
                                    </p:set>
                                    <p:animEffect transition="in" filter="fade">
                                      <p:cBhvr>
                                        <p:cTn id="12" dur="1000"/>
                                        <p:tgtEl>
                                          <p:spTgt spid="185348">
                                            <p:txEl>
                                              <p:pRg st="1" end="1"/>
                                            </p:txEl>
                                          </p:spTgt>
                                        </p:tgtEl>
                                      </p:cBhvr>
                                    </p:animEffect>
                                    <p:anim calcmode="lin" valueType="num">
                                      <p:cBhvr>
                                        <p:cTn id="13" dur="1000" fill="hold"/>
                                        <p:tgtEl>
                                          <p:spTgt spid="185348">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8534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wipe(left)">
                                      <p:cBhvr>
                                        <p:cTn id="19" dur="500"/>
                                        <p:tgtEl>
                                          <p:spTgt spid="6">
                                            <p:txEl>
                                              <p:pRg st="0" end="0"/>
                                            </p:txEl>
                                          </p:spTgt>
                                        </p:tgtEl>
                                      </p:cBhvr>
                                    </p:animEffect>
                                  </p:childTnLst>
                                </p:cTn>
                              </p:par>
                            </p:childTnLst>
                          </p:cTn>
                        </p:par>
                        <p:par>
                          <p:cTn id="20" fill="hold" nodeType="afterGroup">
                            <p:stCondLst>
                              <p:cond delay="500"/>
                            </p:stCondLst>
                            <p:childTnLst>
                              <p:par>
                                <p:cTn id="21" presetID="22" presetClass="entr" presetSubtype="4"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childTnLst>
                          </p:cTn>
                        </p:par>
                        <p:par>
                          <p:cTn id="24" fill="hold" nodeType="afterGroup">
                            <p:stCondLst>
                              <p:cond delay="1000"/>
                            </p:stCondLst>
                            <p:childTnLst>
                              <p:par>
                                <p:cTn id="25" presetID="42" presetClass="entr" presetSubtype="0" fill="hold" nodeType="after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fade">
                                      <p:cBhvr>
                                        <p:cTn id="27" dur="1000"/>
                                        <p:tgtEl>
                                          <p:spTgt spid="6">
                                            <p:txEl>
                                              <p:pRg st="1" end="1"/>
                                            </p:txEl>
                                          </p:spTgt>
                                        </p:tgtEl>
                                      </p:cBhvr>
                                    </p:animEffect>
                                    <p:anim calcmode="lin" valueType="num">
                                      <p:cBhvr>
                                        <p:cTn id="28"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9"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par>
                          <p:cTn id="30" fill="hold" nodeType="afterGroup">
                            <p:stCondLst>
                              <p:cond delay="2000"/>
                            </p:stCondLst>
                            <p:childTnLst>
                              <p:par>
                                <p:cTn id="31" presetID="12" presetClass="entr" presetSubtype="4" fill="hold" nodeType="after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animEffect transition="in" filter="slide(fromBottom)">
                                      <p:cBhvr>
                                        <p:cTn id="3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标题 2">
            <a:extLst>
              <a:ext uri="{FF2B5EF4-FFF2-40B4-BE49-F238E27FC236}">
                <a16:creationId xmlns:a16="http://schemas.microsoft.com/office/drawing/2014/main" id="{0681AF4A-B9F2-4B31-8938-35564431009F}"/>
              </a:ext>
            </a:extLst>
          </p:cNvPr>
          <p:cNvSpPr>
            <a:spLocks noGrp="1" noChangeArrowheads="1"/>
          </p:cNvSpPr>
          <p:nvPr>
            <p:ph type="title"/>
          </p:nvPr>
        </p:nvSpPr>
        <p:spPr>
          <a:xfrm>
            <a:off x="468313" y="357188"/>
            <a:ext cx="8229600" cy="504825"/>
          </a:xfrm>
        </p:spPr>
        <p:txBody>
          <a:bodyPr>
            <a:normAutofit fontScale="90000"/>
          </a:bodyPr>
          <a:lstStyle/>
          <a:p>
            <a:pPr eaLnBrk="1" hangingPunct="1"/>
            <a:r>
              <a:rPr kumimoji="1" lang="en-US" altLang="zh-CN" dirty="0">
                <a:solidFill>
                  <a:srgbClr val="FF0000"/>
                </a:solidFill>
              </a:rPr>
              <a:t>(3)  </a:t>
            </a:r>
            <a:r>
              <a:rPr lang="zh-CN" altLang="en-US" dirty="0"/>
              <a:t>拉电流方式和灌电流方式</a:t>
            </a:r>
          </a:p>
        </p:txBody>
      </p:sp>
      <p:sp>
        <p:nvSpPr>
          <p:cNvPr id="533507" name="Rectangle 3">
            <a:extLst>
              <a:ext uri="{FF2B5EF4-FFF2-40B4-BE49-F238E27FC236}">
                <a16:creationId xmlns:a16="http://schemas.microsoft.com/office/drawing/2014/main" id="{2223F920-2A95-4B41-BFD2-092297DA09C2}"/>
              </a:ext>
            </a:extLst>
          </p:cNvPr>
          <p:cNvSpPr>
            <a:spLocks noGrp="1" noChangeArrowheads="1"/>
          </p:cNvSpPr>
          <p:nvPr>
            <p:ph idx="1"/>
          </p:nvPr>
        </p:nvSpPr>
        <p:spPr>
          <a:xfrm>
            <a:off x="134938" y="1371601"/>
            <a:ext cx="8834437" cy="1357312"/>
          </a:xfrm>
        </p:spPr>
        <p:txBody>
          <a:bodyPr/>
          <a:lstStyle/>
          <a:p>
            <a:pPr eaLnBrk="1" hangingPunct="1"/>
            <a:r>
              <a:rPr lang="en-US" altLang="zh-CN" dirty="0"/>
              <a:t>IAP15W4K58S4</a:t>
            </a:r>
            <a:r>
              <a:rPr lang="zh-CN" altLang="en-US" dirty="0"/>
              <a:t>单片机</a:t>
            </a:r>
            <a:r>
              <a:rPr lang="en-US" altLang="zh-CN" dirty="0"/>
              <a:t>I/O</a:t>
            </a:r>
            <a:r>
              <a:rPr lang="zh-CN" altLang="en-US" dirty="0"/>
              <a:t>口线作为输出可提供</a:t>
            </a:r>
            <a:r>
              <a:rPr lang="en-US" altLang="zh-CN" dirty="0"/>
              <a:t>20mA</a:t>
            </a:r>
            <a:r>
              <a:rPr lang="zh-CN" altLang="en-US" dirty="0"/>
              <a:t>的驱动能力</a:t>
            </a:r>
            <a:r>
              <a:rPr lang="en-US" altLang="zh-CN" dirty="0"/>
              <a:t>, </a:t>
            </a:r>
            <a:r>
              <a:rPr lang="zh-CN" altLang="en-US" dirty="0"/>
              <a:t>使用时</a:t>
            </a:r>
            <a:r>
              <a:rPr lang="en-US" altLang="zh-CN" dirty="0"/>
              <a:t>, </a:t>
            </a:r>
            <a:r>
              <a:rPr lang="zh-CN" altLang="en-US" dirty="0"/>
              <a:t>可采用</a:t>
            </a:r>
            <a:r>
              <a:rPr lang="zh-CN" altLang="en-US" dirty="0">
                <a:solidFill>
                  <a:srgbClr val="CC3300"/>
                </a:solidFill>
              </a:rPr>
              <a:t>拉电流</a:t>
            </a:r>
            <a:r>
              <a:rPr lang="zh-CN" altLang="en-US" dirty="0"/>
              <a:t>或</a:t>
            </a:r>
            <a:r>
              <a:rPr lang="zh-CN" altLang="en-US" dirty="0">
                <a:solidFill>
                  <a:srgbClr val="CC3300"/>
                </a:solidFill>
              </a:rPr>
              <a:t>灌电流</a:t>
            </a:r>
            <a:r>
              <a:rPr lang="zh-CN" altLang="en-US" dirty="0"/>
              <a:t>方式。</a:t>
            </a:r>
          </a:p>
          <a:p>
            <a:pPr eaLnBrk="1" hangingPunct="1"/>
            <a:r>
              <a:rPr lang="zh-CN" altLang="en-US" dirty="0"/>
              <a:t>以</a:t>
            </a:r>
            <a:r>
              <a:rPr lang="en-US" altLang="zh-CN" dirty="0"/>
              <a:t>P0.0</a:t>
            </a:r>
            <a:r>
              <a:rPr lang="zh-CN" altLang="en-US" dirty="0"/>
              <a:t>控制发光二极管电路为例，电路连接如图所示。</a:t>
            </a:r>
          </a:p>
          <a:p>
            <a:pPr eaLnBrk="1" hangingPunct="1"/>
            <a:endParaRPr lang="en-US" altLang="zh-CN" dirty="0"/>
          </a:p>
        </p:txBody>
      </p:sp>
      <p:sp>
        <p:nvSpPr>
          <p:cNvPr id="142341" name="Rectangle 9">
            <a:extLst>
              <a:ext uri="{FF2B5EF4-FFF2-40B4-BE49-F238E27FC236}">
                <a16:creationId xmlns:a16="http://schemas.microsoft.com/office/drawing/2014/main" id="{9B036049-1455-4086-9E55-D26CE7A4D1C9}"/>
              </a:ext>
            </a:extLst>
          </p:cNvPr>
          <p:cNvSpPr>
            <a:spLocks noChangeArrowheads="1"/>
          </p:cNvSpPr>
          <p:nvPr/>
        </p:nvSpPr>
        <p:spPr bwMode="auto">
          <a:xfrm>
            <a:off x="0" y="2519363"/>
            <a:ext cx="9144000" cy="0"/>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33514" name="Rectangle 10">
            <a:extLst>
              <a:ext uri="{FF2B5EF4-FFF2-40B4-BE49-F238E27FC236}">
                <a16:creationId xmlns:a16="http://schemas.microsoft.com/office/drawing/2014/main" id="{0CB00914-25D3-47C3-A931-03E45F5FDEA7}"/>
              </a:ext>
            </a:extLst>
          </p:cNvPr>
          <p:cNvSpPr>
            <a:spLocks noChangeArrowheads="1"/>
          </p:cNvSpPr>
          <p:nvPr/>
        </p:nvSpPr>
        <p:spPr bwMode="auto">
          <a:xfrm>
            <a:off x="3387725" y="6200775"/>
            <a:ext cx="4829175"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a:solidFill>
                  <a:srgbClr val="990033"/>
                </a:solidFill>
                <a:latin typeface="宋体" panose="02010600030101010101" pitchFamily="2" charset="-122"/>
              </a:rPr>
              <a:t>图</a:t>
            </a:r>
            <a:r>
              <a:rPr lang="en-US" altLang="zh-CN" sz="2400" b="1">
                <a:solidFill>
                  <a:srgbClr val="990033"/>
                </a:solidFill>
                <a:latin typeface="宋体" panose="02010600030101010101" pitchFamily="2" charset="-122"/>
              </a:rPr>
              <a:t>3-20  </a:t>
            </a:r>
            <a:r>
              <a:rPr lang="zh-CN" altLang="en-US" sz="2400" b="1">
                <a:solidFill>
                  <a:srgbClr val="990033"/>
                </a:solidFill>
                <a:latin typeface="宋体" panose="02010600030101010101" pitchFamily="2" charset="-122"/>
              </a:rPr>
              <a:t>拉电流方式和灌电流方式</a:t>
            </a:r>
          </a:p>
        </p:txBody>
      </p:sp>
      <p:sp>
        <p:nvSpPr>
          <p:cNvPr id="9" name="Rectangle 3">
            <a:extLst>
              <a:ext uri="{FF2B5EF4-FFF2-40B4-BE49-F238E27FC236}">
                <a16:creationId xmlns:a16="http://schemas.microsoft.com/office/drawing/2014/main" id="{4D6072A7-1B51-401C-A1C1-F0936C740D19}"/>
              </a:ext>
            </a:extLst>
          </p:cNvPr>
          <p:cNvSpPr txBox="1">
            <a:spLocks noChangeArrowheads="1"/>
          </p:cNvSpPr>
          <p:nvPr/>
        </p:nvSpPr>
        <p:spPr bwMode="auto">
          <a:xfrm>
            <a:off x="160338" y="4276725"/>
            <a:ext cx="2524125" cy="186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just" rtl="0" fontAlgn="base">
              <a:lnSpc>
                <a:spcPct val="114000"/>
              </a:lnSpc>
              <a:spcBef>
                <a:spcPct val="20000"/>
              </a:spcBef>
              <a:spcAft>
                <a:spcPts val="600"/>
              </a:spcAft>
              <a:buBlip>
                <a:blip r:embed="rId2"/>
              </a:buBlip>
              <a:defRPr sz="2800" b="1">
                <a:solidFill>
                  <a:schemeClr val="accent2"/>
                </a:solidFill>
                <a:latin typeface="+mj-ea"/>
                <a:ea typeface="+mj-ea"/>
                <a:cs typeface="+mn-cs"/>
              </a:defRPr>
            </a:lvl1pPr>
            <a:lvl2pPr marL="742950" indent="-285750" algn="just" rtl="0" fontAlgn="base">
              <a:spcBef>
                <a:spcPct val="20000"/>
              </a:spcBef>
              <a:spcAft>
                <a:spcPct val="0"/>
              </a:spcAft>
              <a:buBlip>
                <a:blip r:embed="rId3"/>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algn="l" eaLnBrk="1" hangingPunct="1">
              <a:lnSpc>
                <a:spcPct val="100000"/>
              </a:lnSpc>
              <a:spcBef>
                <a:spcPts val="0"/>
              </a:spcBef>
              <a:spcAft>
                <a:spcPts val="0"/>
              </a:spcAft>
              <a:defRPr/>
            </a:pPr>
            <a:r>
              <a:rPr lang="zh-CN" altLang="en-US" kern="0" dirty="0">
                <a:solidFill>
                  <a:srgbClr val="3333FF"/>
                </a:solidFill>
              </a:rPr>
              <a:t>特别注意</a:t>
            </a:r>
          </a:p>
          <a:p>
            <a:pPr marL="0" lvl="1" indent="0" algn="l" eaLnBrk="1" hangingPunct="1">
              <a:spcBef>
                <a:spcPts val="0"/>
              </a:spcBef>
              <a:spcAft>
                <a:spcPts val="0"/>
              </a:spcAft>
              <a:buFontTx/>
              <a:buNone/>
              <a:defRPr/>
            </a:pPr>
            <a:r>
              <a:rPr lang="zh-CN" altLang="en-US" kern="0" dirty="0"/>
              <a:t>图中</a:t>
            </a:r>
            <a:r>
              <a:rPr lang="zh-CN" altLang="en-US" kern="0" dirty="0">
                <a:solidFill>
                  <a:srgbClr val="FF0000"/>
                </a:solidFill>
              </a:rPr>
              <a:t>限流电阻不能省略</a:t>
            </a:r>
            <a:r>
              <a:rPr lang="en-US" altLang="zh-CN" kern="0" dirty="0"/>
              <a:t>,</a:t>
            </a:r>
            <a:r>
              <a:rPr lang="zh-CN" altLang="en-US" kern="0" dirty="0"/>
              <a:t>否则</a:t>
            </a:r>
            <a:r>
              <a:rPr lang="en-US" altLang="zh-CN" kern="0" dirty="0"/>
              <a:t>,</a:t>
            </a:r>
            <a:r>
              <a:rPr lang="zh-CN" altLang="en-US" kern="0" dirty="0"/>
              <a:t>会毁坏</a:t>
            </a:r>
            <a:r>
              <a:rPr lang="en-US" altLang="zh-CN" kern="0" dirty="0"/>
              <a:t>I/O</a:t>
            </a:r>
            <a:r>
              <a:rPr lang="zh-CN" altLang="en-US" kern="0" dirty="0"/>
              <a:t>口。</a:t>
            </a:r>
          </a:p>
        </p:txBody>
      </p:sp>
      <p:sp>
        <p:nvSpPr>
          <p:cNvPr id="4" name="灯片编号占位符 3">
            <a:extLst>
              <a:ext uri="{FF2B5EF4-FFF2-40B4-BE49-F238E27FC236}">
                <a16:creationId xmlns:a16="http://schemas.microsoft.com/office/drawing/2014/main" id="{7F8CA401-D45A-458D-8001-3D9065FA3120}"/>
              </a:ext>
            </a:extLst>
          </p:cNvPr>
          <p:cNvSpPr>
            <a:spLocks noGrp="1"/>
          </p:cNvSpPr>
          <p:nvPr>
            <p:ph type="sldNum" sz="quarter" idx="10"/>
          </p:nvPr>
        </p:nvSpPr>
        <p:spPr/>
        <p:txBody>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a:fld id="{F78CEC86-EE6F-42F8-91E4-BF7610FF02A8}" type="slidenum">
              <a:rPr lang="en-US" altLang="zh-CN">
                <a:latin typeface="Arial" panose="020B0604020202020204" pitchFamily="34" charset="0"/>
              </a:rPr>
              <a:pPr algn="l"/>
              <a:t>113</a:t>
            </a:fld>
            <a:endParaRPr lang="en-US" altLang="zh-CN">
              <a:latin typeface="Arial" panose="020B0604020202020204" pitchFamily="34" charset="0"/>
            </a:endParaRPr>
          </a:p>
        </p:txBody>
      </p:sp>
      <p:sp>
        <p:nvSpPr>
          <p:cNvPr id="11" name="Rectangle 3">
            <a:extLst>
              <a:ext uri="{FF2B5EF4-FFF2-40B4-BE49-F238E27FC236}">
                <a16:creationId xmlns:a16="http://schemas.microsoft.com/office/drawing/2014/main" id="{BEC30E84-5A23-4FF7-95D3-C3CC07DE6A69}"/>
              </a:ext>
            </a:extLst>
          </p:cNvPr>
          <p:cNvSpPr txBox="1">
            <a:spLocks noChangeArrowheads="1"/>
          </p:cNvSpPr>
          <p:nvPr/>
        </p:nvSpPr>
        <p:spPr bwMode="auto">
          <a:xfrm>
            <a:off x="144463" y="2871788"/>
            <a:ext cx="2917825" cy="1376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just" rtl="0" fontAlgn="base">
              <a:lnSpc>
                <a:spcPct val="114000"/>
              </a:lnSpc>
              <a:spcBef>
                <a:spcPct val="20000"/>
              </a:spcBef>
              <a:spcAft>
                <a:spcPts val="600"/>
              </a:spcAft>
              <a:buBlip>
                <a:blip r:embed="rId2"/>
              </a:buBlip>
              <a:defRPr sz="2800" b="1">
                <a:solidFill>
                  <a:schemeClr val="accent2"/>
                </a:solidFill>
                <a:latin typeface="+mj-ea"/>
                <a:ea typeface="+mj-ea"/>
                <a:cs typeface="+mn-cs"/>
              </a:defRPr>
            </a:lvl1pPr>
            <a:lvl2pPr marL="742950" indent="-285750" algn="just" rtl="0" fontAlgn="base">
              <a:spcBef>
                <a:spcPct val="20000"/>
              </a:spcBef>
              <a:spcAft>
                <a:spcPct val="0"/>
              </a:spcAft>
              <a:buBlip>
                <a:blip r:embed="rId3"/>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marL="174625" indent="-174625" algn="l" eaLnBrk="1" hangingPunct="1">
              <a:lnSpc>
                <a:spcPct val="100000"/>
              </a:lnSpc>
              <a:spcBef>
                <a:spcPts val="0"/>
              </a:spcBef>
              <a:spcAft>
                <a:spcPts val="0"/>
              </a:spcAft>
              <a:defRPr/>
            </a:pPr>
            <a:r>
              <a:rPr lang="zh-CN" altLang="en-US" spc="-150" dirty="0">
                <a:latin typeface="Times New Roman" panose="02020603050405020304" pitchFamily="18" charset="0"/>
                <a:cs typeface="Times New Roman" panose="02020603050405020304" pitchFamily="18" charset="0"/>
              </a:rPr>
              <a:t>发光二极管驱动电</a:t>
            </a:r>
            <a:r>
              <a:rPr lang="zh-CN" altLang="en-US" kern="0" spc="-150" dirty="0">
                <a:latin typeface="Times New Roman" panose="02020603050405020304" pitchFamily="18" charset="0"/>
                <a:cs typeface="Times New Roman" panose="02020603050405020304" pitchFamily="18" charset="0"/>
              </a:rPr>
              <a:t>流大约数</a:t>
            </a:r>
            <a:r>
              <a:rPr lang="en-US" altLang="zh-CN" kern="0" spc="-150" dirty="0">
                <a:latin typeface="Times New Roman" panose="02020603050405020304" pitchFamily="18" charset="0"/>
                <a:cs typeface="Times New Roman" panose="02020603050405020304" pitchFamily="18" charset="0"/>
              </a:rPr>
              <a:t>mA ~20mA</a:t>
            </a:r>
            <a:r>
              <a:rPr lang="zh-CN" altLang="en-US" kern="0" spc="-150" dirty="0">
                <a:latin typeface="Times New Roman" panose="02020603050405020304" pitchFamily="18" charset="0"/>
                <a:cs typeface="Times New Roman" panose="02020603050405020304" pitchFamily="18" charset="0"/>
              </a:rPr>
              <a:t>。</a:t>
            </a:r>
          </a:p>
        </p:txBody>
      </p:sp>
      <p:pic>
        <p:nvPicPr>
          <p:cNvPr id="12" name="Picture 9">
            <a:extLst>
              <a:ext uri="{FF2B5EF4-FFF2-40B4-BE49-F238E27FC236}">
                <a16:creationId xmlns:a16="http://schemas.microsoft.com/office/drawing/2014/main" id="{8C8817CA-5BDC-4FD7-A314-0E78F0047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9425" y="2800350"/>
            <a:ext cx="6038850"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3">
            <a:extLst>
              <a:ext uri="{FF2B5EF4-FFF2-40B4-BE49-F238E27FC236}">
                <a16:creationId xmlns:a16="http://schemas.microsoft.com/office/drawing/2014/main" id="{E611076E-3D72-44EC-87E4-6A5ED229A0AA}"/>
              </a:ext>
            </a:extLst>
          </p:cNvPr>
          <p:cNvSpPr txBox="1">
            <a:spLocks noChangeArrowheads="1"/>
          </p:cNvSpPr>
          <p:nvPr/>
        </p:nvSpPr>
        <p:spPr bwMode="auto">
          <a:xfrm>
            <a:off x="3005138" y="3646488"/>
            <a:ext cx="1474787" cy="766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just" rtl="0" fontAlgn="base">
              <a:lnSpc>
                <a:spcPct val="114000"/>
              </a:lnSpc>
              <a:spcBef>
                <a:spcPct val="20000"/>
              </a:spcBef>
              <a:spcAft>
                <a:spcPts val="600"/>
              </a:spcAft>
              <a:buBlip>
                <a:blip r:embed="rId2"/>
              </a:buBlip>
              <a:defRPr sz="2800" b="1">
                <a:solidFill>
                  <a:schemeClr val="accent2"/>
                </a:solidFill>
                <a:latin typeface="+mj-ea"/>
                <a:ea typeface="+mj-ea"/>
                <a:cs typeface="+mn-cs"/>
              </a:defRPr>
            </a:lvl1pPr>
            <a:lvl2pPr marL="742950" indent="-285750" algn="just" rtl="0" fontAlgn="base">
              <a:spcBef>
                <a:spcPct val="20000"/>
              </a:spcBef>
              <a:spcAft>
                <a:spcPct val="0"/>
              </a:spcAft>
              <a:buBlip>
                <a:blip r:embed="rId3"/>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marL="0" indent="0" algn="ctr" eaLnBrk="1" hangingPunct="1">
              <a:lnSpc>
                <a:spcPct val="100000"/>
              </a:lnSpc>
              <a:spcBef>
                <a:spcPts val="0"/>
              </a:spcBef>
              <a:spcAft>
                <a:spcPts val="0"/>
              </a:spcAft>
              <a:buFontTx/>
              <a:buNone/>
              <a:defRPr/>
            </a:pPr>
            <a:r>
              <a:rPr lang="zh-CN" altLang="en-US" sz="2400" kern="0" spc="-150" dirty="0">
                <a:solidFill>
                  <a:srgbClr val="FF00FF"/>
                </a:solidFill>
                <a:latin typeface="Times New Roman" panose="02020603050405020304" pitchFamily="18" charset="0"/>
                <a:cs typeface="Times New Roman" panose="02020603050405020304" pitchFamily="18" charset="0"/>
              </a:rPr>
              <a:t>输出高电平灯亮</a:t>
            </a:r>
          </a:p>
        </p:txBody>
      </p:sp>
      <p:sp>
        <p:nvSpPr>
          <p:cNvPr id="14" name="Rectangle 3">
            <a:extLst>
              <a:ext uri="{FF2B5EF4-FFF2-40B4-BE49-F238E27FC236}">
                <a16:creationId xmlns:a16="http://schemas.microsoft.com/office/drawing/2014/main" id="{B1AFFFAA-255F-4B0B-9499-8E6BDCEE8438}"/>
              </a:ext>
            </a:extLst>
          </p:cNvPr>
          <p:cNvSpPr txBox="1">
            <a:spLocks noChangeArrowheads="1"/>
          </p:cNvSpPr>
          <p:nvPr/>
        </p:nvSpPr>
        <p:spPr bwMode="auto">
          <a:xfrm>
            <a:off x="6792913" y="4945063"/>
            <a:ext cx="2409825" cy="52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just" rtl="0" fontAlgn="base">
              <a:lnSpc>
                <a:spcPct val="114000"/>
              </a:lnSpc>
              <a:spcBef>
                <a:spcPct val="20000"/>
              </a:spcBef>
              <a:spcAft>
                <a:spcPts val="600"/>
              </a:spcAft>
              <a:buBlip>
                <a:blip r:embed="rId2"/>
              </a:buBlip>
              <a:defRPr sz="2800" b="1">
                <a:solidFill>
                  <a:schemeClr val="accent2"/>
                </a:solidFill>
                <a:latin typeface="+mj-ea"/>
                <a:ea typeface="+mj-ea"/>
                <a:cs typeface="+mn-cs"/>
              </a:defRPr>
            </a:lvl1pPr>
            <a:lvl2pPr marL="742950" indent="-285750" algn="just" rtl="0" fontAlgn="base">
              <a:spcBef>
                <a:spcPct val="20000"/>
              </a:spcBef>
              <a:spcAft>
                <a:spcPct val="0"/>
              </a:spcAft>
              <a:buBlip>
                <a:blip r:embed="rId3"/>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marL="0" indent="0" algn="l" eaLnBrk="1" hangingPunct="1">
              <a:lnSpc>
                <a:spcPct val="100000"/>
              </a:lnSpc>
              <a:spcBef>
                <a:spcPts val="0"/>
              </a:spcBef>
              <a:spcAft>
                <a:spcPts val="0"/>
              </a:spcAft>
              <a:buFontTx/>
              <a:buNone/>
              <a:defRPr/>
            </a:pPr>
            <a:r>
              <a:rPr lang="zh-CN" altLang="en-US" sz="2400" kern="0" spc="-150" dirty="0">
                <a:solidFill>
                  <a:srgbClr val="FF00FF"/>
                </a:solidFill>
                <a:latin typeface="Times New Roman" panose="02020603050405020304" pitchFamily="18" charset="0"/>
                <a:cs typeface="Times New Roman" panose="02020603050405020304" pitchFamily="18" charset="0"/>
              </a:rPr>
              <a:t>输出低电平灯亮</a:t>
            </a:r>
          </a:p>
        </p:txBody>
      </p:sp>
      <p:sp>
        <p:nvSpPr>
          <p:cNvPr id="30" name="Rectangle 3">
            <a:extLst>
              <a:ext uri="{FF2B5EF4-FFF2-40B4-BE49-F238E27FC236}">
                <a16:creationId xmlns:a16="http://schemas.microsoft.com/office/drawing/2014/main" id="{1F45C255-1673-4AB7-8209-325FFDE1C1E2}"/>
              </a:ext>
            </a:extLst>
          </p:cNvPr>
          <p:cNvSpPr txBox="1">
            <a:spLocks noChangeArrowheads="1"/>
          </p:cNvSpPr>
          <p:nvPr/>
        </p:nvSpPr>
        <p:spPr bwMode="auto">
          <a:xfrm>
            <a:off x="6459538" y="3309938"/>
            <a:ext cx="1249362" cy="137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fontAlgn="base">
              <a:lnSpc>
                <a:spcPct val="114000"/>
              </a:lnSpc>
              <a:spcBef>
                <a:spcPct val="20000"/>
              </a:spcBef>
              <a:spcAft>
                <a:spcPts val="600"/>
              </a:spcAft>
              <a:buBlip>
                <a:blip r:embed="rId2"/>
              </a:buBlip>
              <a:defRPr sz="2800" b="1">
                <a:solidFill>
                  <a:schemeClr val="accent2"/>
                </a:solidFill>
                <a:latin typeface="Times New Roman" panose="02020603050405020304" pitchFamily="18" charset="0"/>
                <a:ea typeface="+mj-ea"/>
                <a:cs typeface="Times New Roman" panose="02020603050405020304" pitchFamily="18" charset="0"/>
              </a:defRPr>
            </a:lvl1pPr>
            <a:lvl2pPr marL="742950" indent="-285750" algn="just" rtl="0" fontAlgn="base">
              <a:spcBef>
                <a:spcPct val="20000"/>
              </a:spcBef>
              <a:spcAft>
                <a:spcPct val="0"/>
              </a:spcAft>
              <a:buBlip>
                <a:blip r:embed="rId3"/>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marL="0" lvl="1" indent="0" algn="l" eaLnBrk="1" hangingPunct="1">
              <a:lnSpc>
                <a:spcPct val="105000"/>
              </a:lnSpc>
              <a:buFontTx/>
              <a:buNone/>
              <a:defRPr/>
            </a:pPr>
            <a:r>
              <a:rPr lang="zh-CN" altLang="en-US" sz="2000" kern="0" dirty="0">
                <a:solidFill>
                  <a:srgbClr val="3333FF"/>
                </a:solidFill>
              </a:rPr>
              <a:t>弱上拉</a:t>
            </a:r>
            <a:r>
              <a:rPr lang="en-US" altLang="zh-CN" sz="2000" kern="0" dirty="0">
                <a:solidFill>
                  <a:srgbClr val="3333FF"/>
                </a:solidFill>
              </a:rPr>
              <a:t>/</a:t>
            </a:r>
            <a:r>
              <a:rPr lang="zh-CN" altLang="en-US" sz="2000" kern="0" dirty="0">
                <a:solidFill>
                  <a:srgbClr val="3333FF"/>
                </a:solidFill>
              </a:rPr>
              <a:t>准双向口工作模式</a:t>
            </a:r>
            <a:endParaRPr lang="zh-CN" altLang="en-US" sz="2000" kern="0" dirty="0"/>
          </a:p>
        </p:txBody>
      </p:sp>
      <p:sp>
        <p:nvSpPr>
          <p:cNvPr id="31" name="Rectangle 3">
            <a:extLst>
              <a:ext uri="{FF2B5EF4-FFF2-40B4-BE49-F238E27FC236}">
                <a16:creationId xmlns:a16="http://schemas.microsoft.com/office/drawing/2014/main" id="{6EB56B47-B055-406F-AE71-B6D295DE38CC}"/>
              </a:ext>
            </a:extLst>
          </p:cNvPr>
          <p:cNvSpPr txBox="1">
            <a:spLocks noChangeArrowheads="1"/>
          </p:cNvSpPr>
          <p:nvPr/>
        </p:nvSpPr>
        <p:spPr bwMode="auto">
          <a:xfrm>
            <a:off x="3076575" y="4659313"/>
            <a:ext cx="1331913" cy="1027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fontAlgn="base">
              <a:lnSpc>
                <a:spcPct val="114000"/>
              </a:lnSpc>
              <a:spcBef>
                <a:spcPct val="20000"/>
              </a:spcBef>
              <a:spcAft>
                <a:spcPts val="600"/>
              </a:spcAft>
              <a:buBlip>
                <a:blip r:embed="rId2"/>
              </a:buBlip>
              <a:defRPr sz="2800" b="1">
                <a:solidFill>
                  <a:schemeClr val="accent2"/>
                </a:solidFill>
                <a:latin typeface="Times New Roman" panose="02020603050405020304" pitchFamily="18" charset="0"/>
                <a:ea typeface="+mj-ea"/>
                <a:cs typeface="Times New Roman" panose="02020603050405020304" pitchFamily="18" charset="0"/>
              </a:defRPr>
            </a:lvl1pPr>
            <a:lvl2pPr marL="742950" indent="-285750" algn="just" rtl="0" fontAlgn="base">
              <a:spcBef>
                <a:spcPct val="20000"/>
              </a:spcBef>
              <a:spcAft>
                <a:spcPct val="0"/>
              </a:spcAft>
              <a:buBlip>
                <a:blip r:embed="rId3"/>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marL="0" lvl="1" indent="0" algn="l" eaLnBrk="1" hangingPunct="1">
              <a:lnSpc>
                <a:spcPct val="105000"/>
              </a:lnSpc>
              <a:buFontTx/>
              <a:buNone/>
              <a:defRPr/>
            </a:pPr>
            <a:r>
              <a:rPr lang="zh-CN" altLang="en-US" sz="2000" kern="0" dirty="0">
                <a:solidFill>
                  <a:srgbClr val="0000FF"/>
                </a:solidFill>
              </a:rPr>
              <a:t>推挽输出</a:t>
            </a:r>
            <a:r>
              <a:rPr lang="en-US" altLang="zh-CN" sz="2000" kern="0" dirty="0">
                <a:solidFill>
                  <a:srgbClr val="0000FF"/>
                </a:solidFill>
              </a:rPr>
              <a:t>/</a:t>
            </a:r>
            <a:r>
              <a:rPr lang="zh-CN" altLang="en-US" sz="2000" kern="0" dirty="0">
                <a:solidFill>
                  <a:srgbClr val="0000FF"/>
                </a:solidFill>
              </a:rPr>
              <a:t>强上拉工作模式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withEffect">
                                  <p:stCondLst>
                                    <p:cond delay="0"/>
                                  </p:stCondLst>
                                  <p:childTnLst>
                                    <p:set>
                                      <p:cBhvr>
                                        <p:cTn id="6" dur="1" fill="hold">
                                          <p:stCondLst>
                                            <p:cond delay="0"/>
                                          </p:stCondLst>
                                        </p:cTn>
                                        <p:tgtEl>
                                          <p:spTgt spid="533507">
                                            <p:txEl>
                                              <p:pRg st="0" end="0"/>
                                            </p:txEl>
                                          </p:spTgt>
                                        </p:tgtEl>
                                        <p:attrNameLst>
                                          <p:attrName>style.visibility</p:attrName>
                                        </p:attrNameLst>
                                      </p:cBhvr>
                                      <p:to>
                                        <p:strVal val="visible"/>
                                      </p:to>
                                    </p:set>
                                    <p:animEffect transition="in" filter="fade">
                                      <p:cBhvr>
                                        <p:cTn id="7" dur="1000"/>
                                        <p:tgtEl>
                                          <p:spTgt spid="533507">
                                            <p:txEl>
                                              <p:pRg st="0" end="0"/>
                                            </p:txEl>
                                          </p:spTgt>
                                        </p:tgtEl>
                                      </p:cBhvr>
                                    </p:animEffect>
                                    <p:anim calcmode="lin" valueType="num">
                                      <p:cBhvr>
                                        <p:cTn id="8" dur="1000" fill="hold"/>
                                        <p:tgtEl>
                                          <p:spTgt spid="53350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3350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33507">
                                            <p:txEl>
                                              <p:pRg st="1" end="1"/>
                                            </p:txEl>
                                          </p:spTgt>
                                        </p:tgtEl>
                                        <p:attrNameLst>
                                          <p:attrName>style.visibility</p:attrName>
                                        </p:attrNameLst>
                                      </p:cBhvr>
                                      <p:to>
                                        <p:strVal val="visible"/>
                                      </p:to>
                                    </p:set>
                                    <p:animEffect transition="in" filter="fade">
                                      <p:cBhvr>
                                        <p:cTn id="12" dur="1000"/>
                                        <p:tgtEl>
                                          <p:spTgt spid="533507">
                                            <p:txEl>
                                              <p:pRg st="1" end="1"/>
                                            </p:txEl>
                                          </p:spTgt>
                                        </p:tgtEl>
                                      </p:cBhvr>
                                    </p:animEffect>
                                    <p:anim calcmode="lin" valueType="num">
                                      <p:cBhvr>
                                        <p:cTn id="13" dur="1000" fill="hold"/>
                                        <p:tgtEl>
                                          <p:spTgt spid="53350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33507">
                                            <p:txEl>
                                              <p:pRg st="1" end="1"/>
                                            </p:txEl>
                                          </p:spTgt>
                                        </p:tgtEl>
                                        <p:attrNameLst>
                                          <p:attrName>ppt_y</p:attrName>
                                        </p:attrNameLst>
                                      </p:cBhvr>
                                      <p:tavLst>
                                        <p:tav tm="0">
                                          <p:val>
                                            <p:strVal val="#ppt_y+.1"/>
                                          </p:val>
                                        </p:tav>
                                        <p:tav tm="100000">
                                          <p:val>
                                            <p:strVal val="#ppt_y"/>
                                          </p:val>
                                        </p:tav>
                                      </p:tavLst>
                                    </p:anim>
                                  </p:childTnLst>
                                </p:cTn>
                              </p:par>
                              <p:par>
                                <p:cTn id="15" presetID="22" presetClass="entr" presetSubtype="4"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par>
                          <p:cTn id="18" fill="hold" nodeType="afterGroup">
                            <p:stCondLst>
                              <p:cond delay="1000"/>
                            </p:stCondLst>
                            <p:childTnLst>
                              <p:par>
                                <p:cTn id="19" presetID="22" presetClass="entr" presetSubtype="8" fill="hold" nodeType="after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animEffect transition="in" filter="wipe(left)">
                                      <p:cBhvr>
                                        <p:cTn id="21" dur="500"/>
                                        <p:tgtEl>
                                          <p:spTgt spid="13">
                                            <p:txEl>
                                              <p:pRg st="0" end="0"/>
                                            </p:txEl>
                                          </p:spTgt>
                                        </p:tgtEl>
                                      </p:cBhvr>
                                    </p:animEffect>
                                  </p:childTnLst>
                                </p:cTn>
                              </p:par>
                            </p:childTnLst>
                          </p:cTn>
                        </p:par>
                        <p:par>
                          <p:cTn id="22" fill="hold" nodeType="afterGroup">
                            <p:stCondLst>
                              <p:cond delay="1500"/>
                            </p:stCondLst>
                            <p:childTnLst>
                              <p:par>
                                <p:cTn id="23" presetID="22" presetClass="entr" presetSubtype="8" fill="hold" nodeType="after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Effect transition="in" filter="wipe(left)">
                                      <p:cBhvr>
                                        <p:cTn id="25" dur="500"/>
                                        <p:tgtEl>
                                          <p:spTgt spid="14">
                                            <p:txEl>
                                              <p:pRg st="0" end="0"/>
                                            </p:txEl>
                                          </p:spTgt>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533514"/>
                                        </p:tgtEl>
                                        <p:attrNameLst>
                                          <p:attrName>style.visibility</p:attrName>
                                        </p:attrNameLst>
                                      </p:cBhvr>
                                      <p:to>
                                        <p:strVal val="visible"/>
                                      </p:to>
                                    </p:set>
                                    <p:animEffect transition="in" filter="blinds(horizontal)">
                                      <p:cBhvr>
                                        <p:cTn id="28" dur="500"/>
                                        <p:tgtEl>
                                          <p:spTgt spid="533514"/>
                                        </p:tgtEl>
                                      </p:cBhvr>
                                    </p:animEffect>
                                  </p:childTnLst>
                                </p:cTn>
                              </p:par>
                              <p:par>
                                <p:cTn id="29" presetID="12" presetClass="entr" presetSubtype="4" fill="hold" nodeType="withEffect">
                                  <p:stCondLst>
                                    <p:cond delay="0"/>
                                  </p:stCondLst>
                                  <p:childTnLst>
                                    <p:set>
                                      <p:cBhvr>
                                        <p:cTn id="30" dur="1" fill="hold">
                                          <p:stCondLst>
                                            <p:cond delay="0"/>
                                          </p:stCondLst>
                                        </p:cTn>
                                        <p:tgtEl>
                                          <p:spTgt spid="30">
                                            <p:txEl>
                                              <p:pRg st="0" end="0"/>
                                            </p:txEl>
                                          </p:spTgt>
                                        </p:tgtEl>
                                        <p:attrNameLst>
                                          <p:attrName>style.visibility</p:attrName>
                                        </p:attrNameLst>
                                      </p:cBhvr>
                                      <p:to>
                                        <p:strVal val="visible"/>
                                      </p:to>
                                    </p:set>
                                    <p:animEffect transition="in" filter="slide(fromBottom)">
                                      <p:cBhvr>
                                        <p:cTn id="31" dur="500"/>
                                        <p:tgtEl>
                                          <p:spTgt spid="30">
                                            <p:txEl>
                                              <p:pRg st="0" end="0"/>
                                            </p:txEl>
                                          </p:spTgt>
                                        </p:tgtEl>
                                      </p:cBhvr>
                                    </p:animEffect>
                                  </p:childTnLst>
                                </p:cTn>
                              </p:par>
                              <p:par>
                                <p:cTn id="32" presetID="12" presetClass="entr" presetSubtype="4" fill="hold" nodeType="withEffect">
                                  <p:stCondLst>
                                    <p:cond delay="0"/>
                                  </p:stCondLst>
                                  <p:childTnLst>
                                    <p:set>
                                      <p:cBhvr>
                                        <p:cTn id="33" dur="1" fill="hold">
                                          <p:stCondLst>
                                            <p:cond delay="0"/>
                                          </p:stCondLst>
                                        </p:cTn>
                                        <p:tgtEl>
                                          <p:spTgt spid="31">
                                            <p:txEl>
                                              <p:pRg st="0" end="0"/>
                                            </p:txEl>
                                          </p:spTgt>
                                        </p:tgtEl>
                                        <p:attrNameLst>
                                          <p:attrName>style.visibility</p:attrName>
                                        </p:attrNameLst>
                                      </p:cBhvr>
                                      <p:to>
                                        <p:strVal val="visible"/>
                                      </p:to>
                                    </p:set>
                                    <p:animEffect transition="in" filter="slide(fromBottom)">
                                      <p:cBhvr>
                                        <p:cTn id="34" dur="500"/>
                                        <p:tgtEl>
                                          <p:spTgt spid="31">
                                            <p:txEl>
                                              <p:pRg st="0" end="0"/>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2" presetClass="entr" presetSubtype="4" fill="hold" nodeType="clickEffect">
                                  <p:stCondLst>
                                    <p:cond delay="0"/>
                                  </p:stCondLst>
                                  <p:childTnLst>
                                    <p:set>
                                      <p:cBhvr>
                                        <p:cTn id="38" dur="1" fill="hold">
                                          <p:stCondLst>
                                            <p:cond delay="0"/>
                                          </p:stCondLst>
                                        </p:cTn>
                                        <p:tgtEl>
                                          <p:spTgt spid="11">
                                            <p:txEl>
                                              <p:pRg st="0" end="0"/>
                                            </p:txEl>
                                          </p:spTgt>
                                        </p:tgtEl>
                                        <p:attrNameLst>
                                          <p:attrName>style.visibility</p:attrName>
                                        </p:attrNameLst>
                                      </p:cBhvr>
                                      <p:to>
                                        <p:strVal val="visible"/>
                                      </p:to>
                                    </p:set>
                                    <p:animEffect transition="in" filter="slide(fromBottom)">
                                      <p:cBhvr>
                                        <p:cTn id="39" dur="500"/>
                                        <p:tgtEl>
                                          <p:spTgt spid="11">
                                            <p:txEl>
                                              <p:pRg st="0" end="0"/>
                                            </p:txEl>
                                          </p:spTgt>
                                        </p:tgtEl>
                                      </p:cBhvr>
                                    </p:animEffect>
                                  </p:childTnLst>
                                </p:cTn>
                              </p:par>
                            </p:childTnLst>
                          </p:cTn>
                        </p:par>
                        <p:par>
                          <p:cTn id="40" fill="hold" nodeType="afterGroup">
                            <p:stCondLst>
                              <p:cond delay="500"/>
                            </p:stCondLst>
                            <p:childTnLst>
                              <p:par>
                                <p:cTn id="41" presetID="2" presetClass="entr" presetSubtype="1" fill="hold" nodeType="afterEffect">
                                  <p:stCondLst>
                                    <p:cond delay="0"/>
                                  </p:stCondLst>
                                  <p:childTnLst>
                                    <p:set>
                                      <p:cBhvr>
                                        <p:cTn id="42" dur="1" fill="hold">
                                          <p:stCondLst>
                                            <p:cond delay="0"/>
                                          </p:stCondLst>
                                        </p:cTn>
                                        <p:tgtEl>
                                          <p:spTgt spid="9">
                                            <p:txEl>
                                              <p:pRg st="0" end="0"/>
                                            </p:txEl>
                                          </p:spTgt>
                                        </p:tgtEl>
                                        <p:attrNameLst>
                                          <p:attrName>style.visibility</p:attrName>
                                        </p:attrNameLst>
                                      </p:cBhvr>
                                      <p:to>
                                        <p:strVal val="visible"/>
                                      </p:to>
                                    </p:set>
                                    <p:anim calcmode="lin" valueType="num">
                                      <p:cBhvr additive="base">
                                        <p:cTn id="4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9">
                                            <p:txEl>
                                              <p:pRg st="0" end="0"/>
                                            </p:txEl>
                                          </p:spTgt>
                                        </p:tgtEl>
                                        <p:attrNameLst>
                                          <p:attrName>ppt_y</p:attrName>
                                        </p:attrNameLst>
                                      </p:cBhvr>
                                      <p:tavLst>
                                        <p:tav tm="0">
                                          <p:val>
                                            <p:strVal val="0-#ppt_h/2"/>
                                          </p:val>
                                        </p:tav>
                                        <p:tav tm="100000">
                                          <p:val>
                                            <p:strVal val="#ppt_y"/>
                                          </p:val>
                                        </p:tav>
                                      </p:tavLst>
                                    </p:anim>
                                  </p:childTnLst>
                                </p:cTn>
                              </p:par>
                            </p:childTnLst>
                          </p:cTn>
                        </p:par>
                        <p:par>
                          <p:cTn id="45" fill="hold" nodeType="afterGroup">
                            <p:stCondLst>
                              <p:cond delay="1000"/>
                            </p:stCondLst>
                            <p:childTnLst>
                              <p:par>
                                <p:cTn id="46" presetID="12" presetClass="entr" presetSubtype="4" fill="hold" nodeType="afterEffect">
                                  <p:stCondLst>
                                    <p:cond delay="0"/>
                                  </p:stCondLst>
                                  <p:childTnLst>
                                    <p:set>
                                      <p:cBhvr>
                                        <p:cTn id="47" dur="1" fill="hold">
                                          <p:stCondLst>
                                            <p:cond delay="0"/>
                                          </p:stCondLst>
                                        </p:cTn>
                                        <p:tgtEl>
                                          <p:spTgt spid="9">
                                            <p:txEl>
                                              <p:pRg st="1" end="1"/>
                                            </p:txEl>
                                          </p:spTgt>
                                        </p:tgtEl>
                                        <p:attrNameLst>
                                          <p:attrName>style.visibility</p:attrName>
                                        </p:attrNameLst>
                                      </p:cBhvr>
                                      <p:to>
                                        <p:strVal val="visible"/>
                                      </p:to>
                                    </p:set>
                                    <p:animEffect transition="in" filter="slide(fromBottom)">
                                      <p:cBhvr>
                                        <p:cTn id="48"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3514"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标题 3">
            <a:extLst>
              <a:ext uri="{FF2B5EF4-FFF2-40B4-BE49-F238E27FC236}">
                <a16:creationId xmlns:a16="http://schemas.microsoft.com/office/drawing/2014/main" id="{122A7607-77ED-429E-B634-D712A9E8C5E8}"/>
              </a:ext>
            </a:extLst>
          </p:cNvPr>
          <p:cNvSpPr>
            <a:spLocks noGrp="1" noChangeArrowheads="1"/>
          </p:cNvSpPr>
          <p:nvPr>
            <p:ph type="title"/>
          </p:nvPr>
        </p:nvSpPr>
        <p:spPr>
          <a:xfrm>
            <a:off x="468313" y="357188"/>
            <a:ext cx="8229600" cy="504825"/>
          </a:xfrm>
        </p:spPr>
        <p:txBody>
          <a:bodyPr>
            <a:normAutofit fontScale="90000"/>
          </a:bodyPr>
          <a:lstStyle/>
          <a:p>
            <a:pPr eaLnBrk="1" hangingPunct="1"/>
            <a:r>
              <a:rPr kumimoji="1" lang="en-US" altLang="zh-CN">
                <a:solidFill>
                  <a:srgbClr val="FF0000"/>
                </a:solidFill>
              </a:rPr>
              <a:t>(3)  </a:t>
            </a:r>
            <a:r>
              <a:rPr lang="zh-CN" altLang="en-US"/>
              <a:t>拉电流方式和灌电流方式</a:t>
            </a:r>
          </a:p>
        </p:txBody>
      </p:sp>
      <p:sp>
        <p:nvSpPr>
          <p:cNvPr id="624643" name="Rectangle 3">
            <a:extLst>
              <a:ext uri="{FF2B5EF4-FFF2-40B4-BE49-F238E27FC236}">
                <a16:creationId xmlns:a16="http://schemas.microsoft.com/office/drawing/2014/main" id="{42CB2272-96E0-45F4-BD9F-6F0AF75C9274}"/>
              </a:ext>
            </a:extLst>
          </p:cNvPr>
          <p:cNvSpPr>
            <a:spLocks noGrp="1" noChangeArrowheads="1"/>
          </p:cNvSpPr>
          <p:nvPr>
            <p:ph idx="1"/>
          </p:nvPr>
        </p:nvSpPr>
        <p:spPr>
          <a:xfrm>
            <a:off x="327026" y="1549401"/>
            <a:ext cx="8564562" cy="1612900"/>
          </a:xfrm>
        </p:spPr>
        <p:txBody>
          <a:bodyPr/>
          <a:lstStyle/>
          <a:p>
            <a:pPr marL="261938" lvl="1" indent="-261938" eaLnBrk="1" hangingPunct="1">
              <a:lnSpc>
                <a:spcPct val="105000"/>
              </a:lnSpc>
              <a:defRPr/>
            </a:pPr>
            <a:r>
              <a:rPr lang="zh-CN" altLang="en-US" dirty="0">
                <a:solidFill>
                  <a:srgbClr val="3333FF"/>
                </a:solidFill>
              </a:rPr>
              <a:t>采用灌电流方式时</a:t>
            </a:r>
            <a:r>
              <a:rPr lang="zh-CN" altLang="en-US" dirty="0"/>
              <a:t>，应将单片机的</a:t>
            </a:r>
            <a:r>
              <a:rPr lang="en-US" altLang="zh-CN" dirty="0"/>
              <a:t>I/O</a:t>
            </a:r>
            <a:r>
              <a:rPr lang="zh-CN" altLang="en-US" dirty="0"/>
              <a:t>口设置为</a:t>
            </a:r>
            <a:r>
              <a:rPr lang="zh-CN" altLang="en-US" dirty="0">
                <a:solidFill>
                  <a:srgbClr val="3333FF"/>
                </a:solidFill>
              </a:rPr>
              <a:t>弱上拉</a:t>
            </a:r>
            <a:r>
              <a:rPr lang="en-US" altLang="zh-CN" dirty="0">
                <a:solidFill>
                  <a:srgbClr val="3333FF"/>
                </a:solidFill>
              </a:rPr>
              <a:t>/</a:t>
            </a:r>
            <a:r>
              <a:rPr lang="zh-CN" altLang="en-US" dirty="0">
                <a:solidFill>
                  <a:srgbClr val="3333FF"/>
                </a:solidFill>
              </a:rPr>
              <a:t>准双向口工作模式</a:t>
            </a:r>
            <a:r>
              <a:rPr lang="zh-CN" altLang="en-US" dirty="0"/>
              <a:t>；</a:t>
            </a:r>
          </a:p>
          <a:p>
            <a:pPr marL="261938" lvl="1" indent="-261938" eaLnBrk="1" hangingPunct="1">
              <a:lnSpc>
                <a:spcPct val="105000"/>
              </a:lnSpc>
              <a:defRPr/>
            </a:pPr>
            <a:r>
              <a:rPr lang="zh-CN" altLang="en-US" dirty="0"/>
              <a:t>采用</a:t>
            </a:r>
            <a:r>
              <a:rPr lang="zh-CN" altLang="en-US" dirty="0">
                <a:solidFill>
                  <a:srgbClr val="3333FF"/>
                </a:solidFill>
              </a:rPr>
              <a:t>拉电流方式</a:t>
            </a:r>
            <a:r>
              <a:rPr lang="zh-CN" altLang="en-US" dirty="0"/>
              <a:t>时，应将单片机的</a:t>
            </a:r>
            <a:r>
              <a:rPr lang="en-US" altLang="zh-CN" dirty="0"/>
              <a:t>I/O</a:t>
            </a:r>
            <a:r>
              <a:rPr lang="zh-CN" altLang="en-US" dirty="0"/>
              <a:t>口设置为</a:t>
            </a:r>
            <a:r>
              <a:rPr lang="zh-CN" altLang="en-US" dirty="0">
                <a:solidFill>
                  <a:srgbClr val="3333FF"/>
                </a:solidFill>
              </a:rPr>
              <a:t>推挽输出</a:t>
            </a:r>
            <a:r>
              <a:rPr lang="en-US" altLang="zh-CN" dirty="0">
                <a:solidFill>
                  <a:srgbClr val="3333FF"/>
                </a:solidFill>
              </a:rPr>
              <a:t>/</a:t>
            </a:r>
            <a:r>
              <a:rPr lang="zh-CN" altLang="en-US" dirty="0">
                <a:solidFill>
                  <a:srgbClr val="3333FF"/>
                </a:solidFill>
              </a:rPr>
              <a:t>强上拉</a:t>
            </a:r>
            <a:r>
              <a:rPr lang="zh-CN" altLang="en-US" dirty="0"/>
              <a:t>工作模式。</a:t>
            </a:r>
            <a:endParaRPr lang="en-US" altLang="zh-CN" dirty="0"/>
          </a:p>
          <a:p>
            <a:pPr marL="261938" lvl="1" indent="-261938" eaLnBrk="1" hangingPunct="1">
              <a:lnSpc>
                <a:spcPct val="105000"/>
              </a:lnSpc>
              <a:defRPr/>
            </a:pPr>
            <a:r>
              <a:rPr lang="zh-CN" altLang="en-US" dirty="0"/>
              <a:t>在实际使用时，</a:t>
            </a:r>
            <a:r>
              <a:rPr lang="zh-CN" altLang="en-US" dirty="0">
                <a:solidFill>
                  <a:srgbClr val="CC3300"/>
                </a:solidFill>
              </a:rPr>
              <a:t>应尽量采用灌电流方式，</a:t>
            </a:r>
            <a:r>
              <a:rPr lang="zh-CN" altLang="en-US" dirty="0"/>
              <a:t>这样可以提高系统的负载能力和可靠性。</a:t>
            </a:r>
          </a:p>
        </p:txBody>
      </p:sp>
      <p:sp>
        <p:nvSpPr>
          <p:cNvPr id="6" name="Rectangle 3">
            <a:extLst>
              <a:ext uri="{FF2B5EF4-FFF2-40B4-BE49-F238E27FC236}">
                <a16:creationId xmlns:a16="http://schemas.microsoft.com/office/drawing/2014/main" id="{8E2CFB81-015F-45D1-BFAE-F6D7F4C4F238}"/>
              </a:ext>
            </a:extLst>
          </p:cNvPr>
          <p:cNvSpPr txBox="1">
            <a:spLocks noChangeArrowheads="1"/>
          </p:cNvSpPr>
          <p:nvPr/>
        </p:nvSpPr>
        <p:spPr bwMode="auto">
          <a:xfrm>
            <a:off x="0" y="3326947"/>
            <a:ext cx="9013825" cy="237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just" rtl="0" fontAlgn="base">
              <a:lnSpc>
                <a:spcPct val="114000"/>
              </a:lnSpc>
              <a:spcBef>
                <a:spcPct val="20000"/>
              </a:spcBef>
              <a:spcAft>
                <a:spcPts val="600"/>
              </a:spcAft>
              <a:buBlip>
                <a:blip r:embed="rId2"/>
              </a:buBlip>
              <a:defRPr sz="2800" b="1">
                <a:solidFill>
                  <a:schemeClr val="accent2"/>
                </a:solidFill>
                <a:latin typeface="+mj-ea"/>
                <a:ea typeface="+mj-ea"/>
                <a:cs typeface="+mn-cs"/>
              </a:defRPr>
            </a:lvl1pPr>
            <a:lvl2pPr marL="742950" indent="-285750" algn="just" rtl="0" fontAlgn="base">
              <a:spcBef>
                <a:spcPct val="20000"/>
              </a:spcBef>
              <a:spcAft>
                <a:spcPct val="0"/>
              </a:spcAft>
              <a:buBlip>
                <a:blip r:embed="rId3"/>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eaLnBrk="1" hangingPunct="1">
              <a:lnSpc>
                <a:spcPct val="105000"/>
              </a:lnSpc>
              <a:spcBef>
                <a:spcPts val="0"/>
              </a:spcBef>
              <a:defRPr/>
            </a:pPr>
            <a:r>
              <a:rPr lang="zh-CN" altLang="en-US" kern="0" dirty="0"/>
              <a:t>使用时应该特别注意</a:t>
            </a:r>
            <a:r>
              <a:rPr lang="en-US" altLang="zh-CN" kern="0" dirty="0"/>
              <a:t>: </a:t>
            </a:r>
            <a:r>
              <a:rPr lang="zh-CN" altLang="en-US" kern="0" dirty="0">
                <a:solidFill>
                  <a:srgbClr val="FF0000"/>
                </a:solidFill>
              </a:rPr>
              <a:t>加限流电阻</a:t>
            </a:r>
          </a:p>
          <a:p>
            <a:pPr marL="449263" lvl="1" indent="-274638" eaLnBrk="1" hangingPunct="1">
              <a:lnSpc>
                <a:spcPct val="105000"/>
              </a:lnSpc>
              <a:spcBef>
                <a:spcPts val="0"/>
              </a:spcBef>
              <a:spcAft>
                <a:spcPts val="600"/>
              </a:spcAft>
              <a:tabLst>
                <a:tab pos="363538" algn="l"/>
              </a:tabLst>
              <a:defRPr/>
            </a:pPr>
            <a:r>
              <a:rPr lang="zh-CN" altLang="en-US" dirty="0">
                <a:solidFill>
                  <a:srgbClr val="FF0000"/>
                </a:solidFill>
              </a:rPr>
              <a:t>设计</a:t>
            </a:r>
            <a:r>
              <a:rPr lang="zh-CN" altLang="zh-CN" dirty="0">
                <a:solidFill>
                  <a:srgbClr val="FF0000"/>
                </a:solidFill>
              </a:rPr>
              <a:t>行列矩阵</a:t>
            </a:r>
            <a:r>
              <a:rPr lang="zh-CN" altLang="en-US" kern="0" dirty="0"/>
              <a:t>按键扫描电路时，如</a:t>
            </a:r>
            <a:r>
              <a:rPr lang="zh-CN" altLang="en-US" kern="0" dirty="0">
                <a:hlinkClick r:id="rId4" action="ppaction://hlinksldjump"/>
              </a:rPr>
              <a:t>上面</a:t>
            </a:r>
            <a:r>
              <a:rPr lang="en-US" altLang="zh-CN" dirty="0">
                <a:hlinkClick r:id="rId4" action="ppaction://hlinksldjump"/>
              </a:rPr>
              <a:t>I/O</a:t>
            </a:r>
            <a:r>
              <a:rPr lang="zh-CN" altLang="en-US" dirty="0">
                <a:hlinkClick r:id="rId4" action="ppaction://hlinksldjump"/>
              </a:rPr>
              <a:t>口线</a:t>
            </a:r>
            <a:r>
              <a:rPr lang="zh-CN" altLang="en-US" dirty="0"/>
              <a:t>驱动指示灯需加限流电阻那样，</a:t>
            </a:r>
            <a:r>
              <a:rPr lang="zh-CN" altLang="en-US" kern="0" dirty="0"/>
              <a:t>也需要</a:t>
            </a:r>
            <a:r>
              <a:rPr lang="zh-CN" altLang="en-US" dirty="0"/>
              <a:t>在</a:t>
            </a:r>
            <a:r>
              <a:rPr lang="zh-CN" altLang="en-US" dirty="0">
                <a:solidFill>
                  <a:srgbClr val="FF0000"/>
                </a:solidFill>
              </a:rPr>
              <a:t>按键扫描电路中的两侧各加</a:t>
            </a:r>
            <a:r>
              <a:rPr lang="en-US" altLang="zh-CN" dirty="0">
                <a:solidFill>
                  <a:srgbClr val="FF0000"/>
                </a:solidFill>
              </a:rPr>
              <a:t>300</a:t>
            </a:r>
            <a:r>
              <a:rPr lang="en-US" altLang="zh-CN" dirty="0">
                <a:solidFill>
                  <a:srgbClr val="FF0000"/>
                </a:solidFill>
                <a:sym typeface="Symbol" pitchFamily="18" charset="2"/>
              </a:rPr>
              <a:t></a:t>
            </a:r>
            <a:r>
              <a:rPr lang="zh-CN" altLang="en-US" dirty="0">
                <a:solidFill>
                  <a:srgbClr val="FF0000"/>
                </a:solidFill>
              </a:rPr>
              <a:t>的限流电阻，</a:t>
            </a:r>
            <a:r>
              <a:rPr lang="zh-CN" altLang="en-US" kern="0" dirty="0"/>
              <a:t>否则</a:t>
            </a:r>
            <a:r>
              <a:rPr lang="en-US" altLang="zh-CN" kern="0" dirty="0"/>
              <a:t>,</a:t>
            </a:r>
            <a:r>
              <a:rPr lang="zh-CN" altLang="en-US" kern="0" dirty="0"/>
              <a:t>会毁坏</a:t>
            </a:r>
            <a:r>
              <a:rPr lang="en-US" altLang="zh-CN" kern="0" dirty="0"/>
              <a:t>I/O</a:t>
            </a:r>
            <a:r>
              <a:rPr lang="zh-CN" altLang="en-US" kern="0" dirty="0"/>
              <a:t>口。</a:t>
            </a:r>
          </a:p>
        </p:txBody>
      </p:sp>
      <p:sp>
        <p:nvSpPr>
          <p:cNvPr id="5" name="灯片编号占位符 4">
            <a:extLst>
              <a:ext uri="{FF2B5EF4-FFF2-40B4-BE49-F238E27FC236}">
                <a16:creationId xmlns:a16="http://schemas.microsoft.com/office/drawing/2014/main" id="{DCEE879E-01C0-4485-B543-E572765BD70A}"/>
              </a:ext>
            </a:extLst>
          </p:cNvPr>
          <p:cNvSpPr>
            <a:spLocks noGrp="1"/>
          </p:cNvSpPr>
          <p:nvPr>
            <p:ph type="sldNum" sz="quarter" idx="10"/>
          </p:nvPr>
        </p:nvSpPr>
        <p:spPr/>
        <p:txBody>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a:fld id="{45772ADB-99BD-486D-8DAF-89BD24483ACD}" type="slidenum">
              <a:rPr lang="en-US" altLang="zh-CN">
                <a:latin typeface="Arial" panose="020B0604020202020204" pitchFamily="34" charset="0"/>
              </a:rPr>
              <a:pPr algn="l"/>
              <a:t>114</a:t>
            </a:fld>
            <a:endParaRPr lang="en-US" altLang="zh-CN">
              <a:latin typeface="Arial" panose="020B0604020202020204" pitchFamily="34" charset="0"/>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6" name="Picture 406" descr="D:\DOCUME~1\ADMINI~1\LOCALS~1\Temp\HS5ClipImage_56b04237.gif">
            <a:hlinkClick r:id="rId2" action="ppaction://hlinksldjump"/>
            <a:extLst>
              <a:ext uri="{FF2B5EF4-FFF2-40B4-BE49-F238E27FC236}">
                <a16:creationId xmlns:a16="http://schemas.microsoft.com/office/drawing/2014/main" id="{C729850A-1CCA-4458-8F8D-867F11B64BC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787650" y="3511550"/>
            <a:ext cx="5838825" cy="2724150"/>
          </a:xfrm>
          <a:extLst>
            <a:ext uri="{909E8E84-426E-40DD-AFC4-6F175D3DCCD1}">
              <a14:hiddenFill xmlns:a14="http://schemas.microsoft.com/office/drawing/2010/main">
                <a:solidFill>
                  <a:srgbClr val="FFFFFF"/>
                </a:solidFill>
              </a14:hiddenFill>
            </a:ext>
          </a:extLst>
        </p:spPr>
      </p:pic>
      <p:sp>
        <p:nvSpPr>
          <p:cNvPr id="144387" name="标题 2">
            <a:extLst>
              <a:ext uri="{FF2B5EF4-FFF2-40B4-BE49-F238E27FC236}">
                <a16:creationId xmlns:a16="http://schemas.microsoft.com/office/drawing/2014/main" id="{4FD81F15-3CCB-4103-997B-2680A935186B}"/>
              </a:ext>
            </a:extLst>
          </p:cNvPr>
          <p:cNvSpPr>
            <a:spLocks noGrp="1" noChangeArrowheads="1"/>
          </p:cNvSpPr>
          <p:nvPr>
            <p:ph type="title"/>
          </p:nvPr>
        </p:nvSpPr>
        <p:spPr>
          <a:xfrm>
            <a:off x="468313" y="357188"/>
            <a:ext cx="8229600" cy="504825"/>
          </a:xfrm>
        </p:spPr>
        <p:txBody>
          <a:bodyPr>
            <a:normAutofit fontScale="90000"/>
          </a:bodyPr>
          <a:lstStyle/>
          <a:p>
            <a:pPr eaLnBrk="1" hangingPunct="1"/>
            <a:r>
              <a:rPr kumimoji="1" lang="en-US" altLang="zh-CN">
                <a:solidFill>
                  <a:srgbClr val="FF0000"/>
                </a:solidFill>
              </a:rPr>
              <a:t>(4)   </a:t>
            </a:r>
            <a:r>
              <a:rPr lang="zh-CN" altLang="en-US"/>
              <a:t>典型的三极管控制电路</a:t>
            </a:r>
          </a:p>
        </p:txBody>
      </p:sp>
      <p:sp>
        <p:nvSpPr>
          <p:cNvPr id="536579" name="Rectangle 3">
            <a:extLst>
              <a:ext uri="{FF2B5EF4-FFF2-40B4-BE49-F238E27FC236}">
                <a16:creationId xmlns:a16="http://schemas.microsoft.com/office/drawing/2014/main" id="{53725ED4-4BA3-4AD9-99FD-C72E5D3F8CF7}"/>
              </a:ext>
            </a:extLst>
          </p:cNvPr>
          <p:cNvSpPr>
            <a:spLocks noGrp="1" noChangeArrowheads="1"/>
          </p:cNvSpPr>
          <p:nvPr>
            <p:ph type="body" sz="half" idx="4294967295"/>
          </p:nvPr>
        </p:nvSpPr>
        <p:spPr>
          <a:xfrm>
            <a:off x="142875" y="981075"/>
            <a:ext cx="8826500" cy="1544638"/>
          </a:xfrm>
        </p:spPr>
        <p:txBody>
          <a:bodyPr/>
          <a:lstStyle/>
          <a:p>
            <a:pPr eaLnBrk="1" hangingPunct="1"/>
            <a:r>
              <a:rPr lang="zh-CN" altLang="en-US" sz="2800"/>
              <a:t>单片机</a:t>
            </a:r>
            <a:r>
              <a:rPr lang="en-US" altLang="zh-CN" sz="2800"/>
              <a:t>I/O</a:t>
            </a:r>
            <a:r>
              <a:rPr lang="zh-CN" altLang="en-US" sz="2800"/>
              <a:t>引脚本身</a:t>
            </a:r>
            <a:r>
              <a:rPr lang="zh-CN" altLang="en-US" sz="2800">
                <a:solidFill>
                  <a:srgbClr val="FF0000"/>
                </a:solidFill>
              </a:rPr>
              <a:t>驱动能力有限</a:t>
            </a:r>
            <a:r>
              <a:rPr lang="zh-CN" altLang="en-US" sz="2800"/>
              <a:t>，如果需要驱动功率较大的器件，如小型继电器或者固态继电器，</a:t>
            </a:r>
            <a:r>
              <a:rPr lang="zh-CN" altLang="en-US" sz="2800">
                <a:solidFill>
                  <a:srgbClr val="FF0000"/>
                </a:solidFill>
              </a:rPr>
              <a:t>可用单片机</a:t>
            </a:r>
            <a:r>
              <a:rPr lang="en-US" altLang="zh-CN" sz="2800">
                <a:solidFill>
                  <a:srgbClr val="FF0000"/>
                </a:solidFill>
              </a:rPr>
              <a:t>I/O</a:t>
            </a:r>
            <a:r>
              <a:rPr lang="zh-CN" altLang="en-US" sz="2800">
                <a:solidFill>
                  <a:srgbClr val="FF0000"/>
                </a:solidFill>
              </a:rPr>
              <a:t>引脚控制三极管进行输出</a:t>
            </a:r>
            <a:r>
              <a:rPr lang="zh-CN" altLang="en-US" sz="2800"/>
              <a:t>。以</a:t>
            </a:r>
            <a:r>
              <a:rPr lang="en-US" altLang="zh-CN" sz="2800"/>
              <a:t>P0.0</a:t>
            </a:r>
            <a:r>
              <a:rPr lang="zh-CN" altLang="en-US" sz="2800"/>
              <a:t>为例。</a:t>
            </a:r>
          </a:p>
        </p:txBody>
      </p:sp>
      <p:sp>
        <p:nvSpPr>
          <p:cNvPr id="144390" name="Rectangle 7">
            <a:extLst>
              <a:ext uri="{FF2B5EF4-FFF2-40B4-BE49-F238E27FC236}">
                <a16:creationId xmlns:a16="http://schemas.microsoft.com/office/drawing/2014/main" id="{D81B0C4F-8D0A-4C47-9981-5E973701280D}"/>
              </a:ext>
            </a:extLst>
          </p:cNvPr>
          <p:cNvSpPr>
            <a:spLocks noChangeArrowheads="1"/>
          </p:cNvSpPr>
          <p:nvPr/>
        </p:nvSpPr>
        <p:spPr bwMode="auto">
          <a:xfrm>
            <a:off x="2787650" y="6235700"/>
            <a:ext cx="4521200" cy="460375"/>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dirty="0">
                <a:solidFill>
                  <a:srgbClr val="990033"/>
                </a:solidFill>
                <a:latin typeface="宋体" panose="02010600030101010101" pitchFamily="2" charset="-122"/>
              </a:rPr>
              <a:t>图</a:t>
            </a:r>
            <a:r>
              <a:rPr lang="en-US" altLang="zh-CN" sz="2400" b="1" dirty="0">
                <a:solidFill>
                  <a:srgbClr val="990033"/>
                </a:solidFill>
                <a:latin typeface="宋体" panose="02010600030101010101" pitchFamily="2" charset="-122"/>
              </a:rPr>
              <a:t>3-21  </a:t>
            </a:r>
            <a:r>
              <a:rPr lang="zh-CN" altLang="en-US" sz="2400" b="1" dirty="0">
                <a:solidFill>
                  <a:srgbClr val="990033"/>
                </a:solidFill>
                <a:latin typeface="宋体" panose="02010600030101010101" pitchFamily="2" charset="-122"/>
              </a:rPr>
              <a:t>典型的三极管控制电路</a:t>
            </a:r>
          </a:p>
        </p:txBody>
      </p:sp>
      <p:sp>
        <p:nvSpPr>
          <p:cNvPr id="4" name="灯片编号占位符 3">
            <a:extLst>
              <a:ext uri="{FF2B5EF4-FFF2-40B4-BE49-F238E27FC236}">
                <a16:creationId xmlns:a16="http://schemas.microsoft.com/office/drawing/2014/main" id="{28499A1D-32B3-46ED-B022-C8A8A0D33A9C}"/>
              </a:ext>
            </a:extLst>
          </p:cNvPr>
          <p:cNvSpPr>
            <a:spLocks noGrp="1"/>
          </p:cNvSpPr>
          <p:nvPr>
            <p:ph type="sldNum" sz="quarter" idx="10"/>
          </p:nvPr>
        </p:nvSpPr>
        <p:spPr/>
        <p:txBody>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a:fld id="{56B64D64-2CBA-4902-8EA6-4059120848AB}" type="slidenum">
              <a:rPr lang="en-US" altLang="zh-CN">
                <a:latin typeface="Arial" panose="020B0604020202020204" pitchFamily="34" charset="0"/>
              </a:rPr>
              <a:pPr algn="l"/>
              <a:t>115</a:t>
            </a:fld>
            <a:endParaRPr lang="en-US" altLang="zh-CN">
              <a:latin typeface="Arial" panose="020B0604020202020204" pitchFamily="34" charset="0"/>
            </a:endParaRPr>
          </a:p>
        </p:txBody>
      </p:sp>
      <p:sp>
        <p:nvSpPr>
          <p:cNvPr id="16" name="Rectangle 3">
            <a:extLst>
              <a:ext uri="{FF2B5EF4-FFF2-40B4-BE49-F238E27FC236}">
                <a16:creationId xmlns:a16="http://schemas.microsoft.com/office/drawing/2014/main" id="{5137D749-2C2B-43C6-AE5B-F3D025289E33}"/>
              </a:ext>
            </a:extLst>
          </p:cNvPr>
          <p:cNvSpPr txBox="1">
            <a:spLocks noChangeArrowheads="1"/>
          </p:cNvSpPr>
          <p:nvPr/>
        </p:nvSpPr>
        <p:spPr bwMode="auto">
          <a:xfrm>
            <a:off x="142875" y="2360613"/>
            <a:ext cx="8766175" cy="150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fontAlgn="base">
              <a:lnSpc>
                <a:spcPct val="114000"/>
              </a:lnSpc>
              <a:spcBef>
                <a:spcPct val="20000"/>
              </a:spcBef>
              <a:spcAft>
                <a:spcPts val="600"/>
              </a:spcAft>
              <a:buBlip>
                <a:blip r:embed="rId4"/>
              </a:buBlip>
              <a:defRPr sz="2800" b="1">
                <a:solidFill>
                  <a:schemeClr val="accent2"/>
                </a:solidFill>
                <a:latin typeface="Times New Roman" panose="02020603050405020304" pitchFamily="18" charset="0"/>
                <a:ea typeface="+mj-ea"/>
                <a:cs typeface="Times New Roman" panose="02020603050405020304" pitchFamily="18" charset="0"/>
              </a:defRPr>
            </a:lvl1pPr>
            <a:lvl2pPr marL="742950" indent="-285750" algn="just" rtl="0" fontAlgn="base">
              <a:spcBef>
                <a:spcPct val="20000"/>
              </a:spcBef>
              <a:spcAft>
                <a:spcPct val="0"/>
              </a:spcAft>
              <a:buBlip>
                <a:blip r:embed="rId5"/>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marL="261938" lvl="1" indent="-261938" algn="l" eaLnBrk="1" hangingPunct="1">
              <a:lnSpc>
                <a:spcPct val="114000"/>
              </a:lnSpc>
              <a:defRPr/>
            </a:pPr>
            <a:r>
              <a:rPr lang="zh-CN" altLang="en-US" kern="0" dirty="0">
                <a:latin typeface="Times New Roman" panose="02020603050405020304" pitchFamily="18" charset="0"/>
                <a:cs typeface="Times New Roman" panose="02020603050405020304" pitchFamily="18" charset="0"/>
              </a:rPr>
              <a:t>若用弱上拉控制</a:t>
            </a:r>
            <a:r>
              <a:rPr lang="en-US" altLang="zh-CN" kern="0" dirty="0">
                <a:latin typeface="Times New Roman" panose="02020603050405020304" pitchFamily="18" charset="0"/>
                <a:cs typeface="Times New Roman" panose="02020603050405020304" pitchFamily="18" charset="0"/>
              </a:rPr>
              <a:t>,</a:t>
            </a:r>
            <a:r>
              <a:rPr lang="zh-CN" altLang="en-US" kern="0" dirty="0">
                <a:latin typeface="Times New Roman" panose="02020603050405020304" pitchFamily="18" charset="0"/>
                <a:cs typeface="Times New Roman" panose="02020603050405020304" pitchFamily="18" charset="0"/>
              </a:rPr>
              <a:t>建议加上拉电阻</a:t>
            </a:r>
            <a:r>
              <a:rPr lang="en-US" altLang="zh-CN" kern="0" dirty="0">
                <a:solidFill>
                  <a:srgbClr val="FF0000"/>
                </a:solidFill>
                <a:latin typeface="Times New Roman" panose="02020603050405020304" pitchFamily="18" charset="0"/>
                <a:cs typeface="Times New Roman" panose="02020603050405020304" pitchFamily="18" charset="0"/>
              </a:rPr>
              <a:t>R1</a:t>
            </a:r>
            <a:r>
              <a:rPr lang="en-US" altLang="zh-CN" kern="0" dirty="0">
                <a:latin typeface="Times New Roman" panose="02020603050405020304" pitchFamily="18" charset="0"/>
                <a:cs typeface="Times New Roman" panose="02020603050405020304" pitchFamily="18" charset="0"/>
              </a:rPr>
              <a:t>(3.3K</a:t>
            </a:r>
            <a:r>
              <a:rPr lang="en-US" altLang="zh-CN" kern="0" dirty="0">
                <a:latin typeface="Times New Roman" panose="02020603050405020304" pitchFamily="18" charset="0"/>
                <a:cs typeface="Times New Roman" panose="02020603050405020304" pitchFamily="18" charset="0"/>
                <a:sym typeface="Symbol" pitchFamily="18" charset="2"/>
              </a:rPr>
              <a:t></a:t>
            </a:r>
            <a:r>
              <a:rPr lang="zh-CN" altLang="en-US" kern="0" dirty="0">
                <a:latin typeface="Times New Roman" panose="02020603050405020304" pitchFamily="18" charset="0"/>
                <a:cs typeface="Times New Roman" panose="02020603050405020304" pitchFamily="18" charset="0"/>
              </a:rPr>
              <a:t>～</a:t>
            </a:r>
            <a:r>
              <a:rPr lang="en-US" altLang="zh-CN" kern="0" dirty="0">
                <a:latin typeface="Times New Roman" panose="02020603050405020304" pitchFamily="18" charset="0"/>
                <a:cs typeface="Times New Roman" panose="02020603050405020304" pitchFamily="18" charset="0"/>
              </a:rPr>
              <a:t>10K</a:t>
            </a:r>
            <a:r>
              <a:rPr lang="en-US" altLang="zh-CN" kern="0" dirty="0">
                <a:latin typeface="Times New Roman" panose="02020603050405020304" pitchFamily="18" charset="0"/>
                <a:cs typeface="Times New Roman" panose="02020603050405020304" pitchFamily="18" charset="0"/>
                <a:sym typeface="Symbol" pitchFamily="18" charset="2"/>
              </a:rPr>
              <a:t>)</a:t>
            </a:r>
            <a:r>
              <a:rPr lang="en-US" altLang="zh-CN" kern="0" dirty="0">
                <a:latin typeface="Times New Roman" panose="02020603050405020304" pitchFamily="18" charset="0"/>
                <a:cs typeface="Times New Roman" panose="02020603050405020304" pitchFamily="18" charset="0"/>
              </a:rPr>
              <a:t>;</a:t>
            </a:r>
            <a:r>
              <a:rPr lang="zh-CN" altLang="en-US" kern="0" dirty="0">
                <a:latin typeface="Times New Roman" panose="02020603050405020304" pitchFamily="18" charset="0"/>
                <a:cs typeface="Times New Roman" panose="02020603050405020304" pitchFamily="18" charset="0"/>
              </a:rPr>
              <a:t>若不加上拉电阻</a:t>
            </a:r>
            <a:r>
              <a:rPr lang="en-US" altLang="zh-CN" kern="0" dirty="0">
                <a:latin typeface="Times New Roman" panose="02020603050405020304" pitchFamily="18" charset="0"/>
                <a:cs typeface="Times New Roman" panose="02020603050405020304" pitchFamily="18" charset="0"/>
              </a:rPr>
              <a:t>R1, </a:t>
            </a:r>
            <a:r>
              <a:rPr lang="zh-CN" altLang="en-US" kern="0" dirty="0">
                <a:latin typeface="Times New Roman" panose="02020603050405020304" pitchFamily="18" charset="0"/>
                <a:cs typeface="Times New Roman" panose="02020603050405020304" pitchFamily="18" charset="0"/>
              </a:rPr>
              <a:t>建议</a:t>
            </a:r>
            <a:r>
              <a:rPr lang="en-US" altLang="zh-CN" kern="0" dirty="0">
                <a:solidFill>
                  <a:srgbClr val="FF0000"/>
                </a:solidFill>
                <a:latin typeface="Times New Roman" panose="02020603050405020304" pitchFamily="18" charset="0"/>
                <a:cs typeface="Times New Roman" panose="02020603050405020304" pitchFamily="18" charset="0"/>
              </a:rPr>
              <a:t>R2</a:t>
            </a:r>
            <a:r>
              <a:rPr lang="zh-CN" altLang="en-US" kern="0" dirty="0">
                <a:solidFill>
                  <a:srgbClr val="FF0000"/>
                </a:solidFill>
                <a:latin typeface="Times New Roman" panose="02020603050405020304" pitchFamily="18" charset="0"/>
                <a:cs typeface="Times New Roman" panose="02020603050405020304" pitchFamily="18" charset="0"/>
              </a:rPr>
              <a:t>值</a:t>
            </a:r>
            <a:r>
              <a:rPr lang="zh-CN" altLang="en-US" kern="0" dirty="0">
                <a:latin typeface="Times New Roman" panose="02020603050405020304" pitchFamily="18" charset="0"/>
                <a:cs typeface="Times New Roman" panose="02020603050405020304" pitchFamily="18" charset="0"/>
              </a:rPr>
              <a:t>在</a:t>
            </a:r>
            <a:r>
              <a:rPr lang="en-US" altLang="zh-CN" kern="0" dirty="0">
                <a:latin typeface="Times New Roman" panose="02020603050405020304" pitchFamily="18" charset="0"/>
                <a:cs typeface="Times New Roman" panose="02020603050405020304" pitchFamily="18" charset="0"/>
              </a:rPr>
              <a:t>15K</a:t>
            </a:r>
            <a:r>
              <a:rPr lang="en-US" altLang="zh-CN" kern="0" dirty="0">
                <a:latin typeface="Times New Roman" panose="02020603050405020304" pitchFamily="18" charset="0"/>
                <a:cs typeface="Times New Roman" panose="02020603050405020304" pitchFamily="18" charset="0"/>
                <a:sym typeface="Symbol" pitchFamily="18" charset="2"/>
              </a:rPr>
              <a:t></a:t>
            </a:r>
            <a:r>
              <a:rPr lang="zh-CN" altLang="en-US" kern="0" dirty="0">
                <a:latin typeface="Times New Roman" panose="02020603050405020304" pitchFamily="18" charset="0"/>
                <a:cs typeface="Times New Roman" panose="02020603050405020304" pitchFamily="18" charset="0"/>
              </a:rPr>
              <a:t>以上</a:t>
            </a:r>
            <a:r>
              <a:rPr lang="en-US" altLang="zh-CN" kern="0" dirty="0">
                <a:latin typeface="Times New Roman" panose="02020603050405020304" pitchFamily="18" charset="0"/>
                <a:cs typeface="Times New Roman" panose="02020603050405020304" pitchFamily="18" charset="0"/>
              </a:rPr>
              <a:t>, </a:t>
            </a:r>
            <a:r>
              <a:rPr lang="zh-CN" altLang="en-US" kern="0" dirty="0">
                <a:latin typeface="Times New Roman" panose="02020603050405020304" pitchFamily="18" charset="0"/>
                <a:cs typeface="Times New Roman" panose="02020603050405020304" pitchFamily="18" charset="0"/>
              </a:rPr>
              <a:t>或用强推挽输出。</a:t>
            </a:r>
          </a:p>
        </p:txBody>
      </p:sp>
      <p:sp>
        <p:nvSpPr>
          <p:cNvPr id="5" name="矩形 4">
            <a:extLst>
              <a:ext uri="{FF2B5EF4-FFF2-40B4-BE49-F238E27FC236}">
                <a16:creationId xmlns:a16="http://schemas.microsoft.com/office/drawing/2014/main" id="{D62AE60F-EBD9-4E19-8B44-A8F20C8E3D33}"/>
              </a:ext>
            </a:extLst>
          </p:cNvPr>
          <p:cNvSpPr>
            <a:spLocks noChangeArrowheads="1"/>
          </p:cNvSpPr>
          <p:nvPr/>
        </p:nvSpPr>
        <p:spPr bwMode="auto">
          <a:xfrm>
            <a:off x="288925" y="4362450"/>
            <a:ext cx="225107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三极管基极电流</a:t>
            </a:r>
            <a:r>
              <a:rPr lang="en-US" altLang="zh-CN" sz="2800" b="1"/>
              <a:t>I</a:t>
            </a:r>
            <a:r>
              <a:rPr lang="en-US" altLang="zh-CN" sz="2800" b="1" baseline="-25000"/>
              <a:t>B</a:t>
            </a:r>
            <a:r>
              <a:rPr lang="zh-CN" altLang="en-US" sz="2800" b="1"/>
              <a:t>是数十</a:t>
            </a:r>
            <a:r>
              <a:rPr lang="el-GR" altLang="zh-CN" sz="2800" b="1"/>
              <a:t>μ</a:t>
            </a:r>
            <a:r>
              <a:rPr lang="en-US" altLang="zh-CN" sz="2800" b="1"/>
              <a:t>A</a:t>
            </a:r>
            <a:r>
              <a:rPr lang="zh-CN" altLang="en-US" sz="2800" b="1"/>
              <a:t>级别的</a:t>
            </a:r>
          </a:p>
        </p:txBody>
      </p:sp>
      <p:sp>
        <p:nvSpPr>
          <p:cNvPr id="144394" name="矩形 5">
            <a:extLst>
              <a:ext uri="{FF2B5EF4-FFF2-40B4-BE49-F238E27FC236}">
                <a16:creationId xmlns:a16="http://schemas.microsoft.com/office/drawing/2014/main" id="{2E34915B-F3EC-4B56-9725-2CA0E421FAAA}"/>
              </a:ext>
            </a:extLst>
          </p:cNvPr>
          <p:cNvSpPr>
            <a:spLocks noChangeArrowheads="1"/>
          </p:cNvSpPr>
          <p:nvPr/>
        </p:nvSpPr>
        <p:spPr bwMode="auto">
          <a:xfrm>
            <a:off x="2601913" y="3448050"/>
            <a:ext cx="2105025"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t>IAP15W4K58S4</a:t>
            </a:r>
            <a:endParaRPr lang="zh-CN" altLang="en-US" sz="240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标题 3">
            <a:extLst>
              <a:ext uri="{FF2B5EF4-FFF2-40B4-BE49-F238E27FC236}">
                <a16:creationId xmlns:a16="http://schemas.microsoft.com/office/drawing/2014/main" id="{F2F07D84-E619-4162-905B-C886BEF60132}"/>
              </a:ext>
            </a:extLst>
          </p:cNvPr>
          <p:cNvSpPr>
            <a:spLocks noGrp="1" noChangeArrowheads="1"/>
          </p:cNvSpPr>
          <p:nvPr>
            <p:ph type="title"/>
          </p:nvPr>
        </p:nvSpPr>
        <p:spPr>
          <a:xfrm>
            <a:off x="236538" y="371475"/>
            <a:ext cx="8229600" cy="504825"/>
          </a:xfrm>
        </p:spPr>
        <p:txBody>
          <a:bodyPr>
            <a:normAutofit fontScale="90000"/>
          </a:bodyPr>
          <a:lstStyle/>
          <a:p>
            <a:pPr eaLnBrk="1" hangingPunct="1"/>
            <a:r>
              <a:rPr kumimoji="1" lang="en-US" altLang="zh-CN">
                <a:solidFill>
                  <a:srgbClr val="FF0000"/>
                </a:solidFill>
              </a:rPr>
              <a:t>(4)  </a:t>
            </a:r>
            <a:r>
              <a:rPr lang="zh-CN" altLang="en-US"/>
              <a:t>典型的三极管控制电路</a:t>
            </a:r>
          </a:p>
        </p:txBody>
      </p:sp>
      <p:sp>
        <p:nvSpPr>
          <p:cNvPr id="5" name="灯片编号占位符 4">
            <a:extLst>
              <a:ext uri="{FF2B5EF4-FFF2-40B4-BE49-F238E27FC236}">
                <a16:creationId xmlns:a16="http://schemas.microsoft.com/office/drawing/2014/main" id="{77042090-A909-44AD-8859-C2BE1BC715C7}"/>
              </a:ext>
            </a:extLst>
          </p:cNvPr>
          <p:cNvSpPr>
            <a:spLocks noGrp="1"/>
          </p:cNvSpPr>
          <p:nvPr>
            <p:ph type="sldNum" sz="quarter" idx="10"/>
          </p:nvPr>
        </p:nvSpPr>
        <p:spPr/>
        <p:txBody>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a:fld id="{5F448446-60E8-46A1-B61E-D5E50A2E0CA2}" type="slidenum">
              <a:rPr lang="en-US" altLang="zh-CN">
                <a:latin typeface="Arial" panose="020B0604020202020204" pitchFamily="34" charset="0"/>
              </a:rPr>
              <a:pPr algn="l"/>
              <a:t>116</a:t>
            </a:fld>
            <a:endParaRPr lang="en-US" altLang="zh-CN">
              <a:latin typeface="Arial" panose="020B0604020202020204" pitchFamily="34" charset="0"/>
            </a:endParaRPr>
          </a:p>
        </p:txBody>
      </p:sp>
      <p:pic>
        <p:nvPicPr>
          <p:cNvPr id="471042" name="Picture 2">
            <a:extLst>
              <a:ext uri="{FF2B5EF4-FFF2-40B4-BE49-F238E27FC236}">
                <a16:creationId xmlns:a16="http://schemas.microsoft.com/office/drawing/2014/main" id="{49B51CD6-1615-42DE-8D61-A3632F6B83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5011" y="4135210"/>
            <a:ext cx="3717925" cy="1712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38627" name="Rectangle 3">
            <a:extLst>
              <a:ext uri="{FF2B5EF4-FFF2-40B4-BE49-F238E27FC236}">
                <a16:creationId xmlns:a16="http://schemas.microsoft.com/office/drawing/2014/main" id="{C271FE62-D48C-4725-846F-A0FA2CA4340F}"/>
              </a:ext>
            </a:extLst>
          </p:cNvPr>
          <p:cNvSpPr>
            <a:spLocks noGrp="1" noChangeArrowheads="1"/>
          </p:cNvSpPr>
          <p:nvPr>
            <p:ph idx="1"/>
          </p:nvPr>
        </p:nvSpPr>
        <p:spPr>
          <a:xfrm>
            <a:off x="541293" y="1224643"/>
            <a:ext cx="7574008" cy="3483224"/>
          </a:xfrm>
        </p:spPr>
        <p:txBody>
          <a:bodyPr/>
          <a:lstStyle/>
          <a:p>
            <a:pPr marL="261938" lvl="1" indent="-261938" algn="l" eaLnBrk="1" hangingPunct="1">
              <a:lnSpc>
                <a:spcPct val="105000"/>
              </a:lnSpc>
              <a:spcBef>
                <a:spcPts val="0"/>
              </a:spcBef>
              <a:spcAft>
                <a:spcPts val="600"/>
              </a:spcAft>
              <a:defRPr/>
            </a:pPr>
            <a:r>
              <a:rPr lang="zh-CN" altLang="en-US" dirty="0"/>
              <a:t>当需要驱动的功率器件较多时</a:t>
            </a:r>
            <a:r>
              <a:rPr lang="en-US" altLang="zh-CN" dirty="0"/>
              <a:t>,</a:t>
            </a:r>
            <a:r>
              <a:rPr lang="zh-CN" altLang="en-US" dirty="0"/>
              <a:t>建议采用</a:t>
            </a:r>
            <a:r>
              <a:rPr lang="en-US" altLang="zh-CN" dirty="0">
                <a:solidFill>
                  <a:srgbClr val="FF0000"/>
                </a:solidFill>
              </a:rPr>
              <a:t>ULN2803(18</a:t>
            </a:r>
            <a:r>
              <a:rPr lang="zh-CN" altLang="en-US" dirty="0">
                <a:solidFill>
                  <a:srgbClr val="FF0000"/>
                </a:solidFill>
              </a:rPr>
              <a:t>引脚</a:t>
            </a:r>
            <a:r>
              <a:rPr lang="en-US" altLang="zh-CN" dirty="0">
                <a:solidFill>
                  <a:srgbClr val="FF0000"/>
                </a:solidFill>
              </a:rPr>
              <a:t>,</a:t>
            </a:r>
            <a:r>
              <a:rPr lang="zh-CN" altLang="en-US" dirty="0">
                <a:solidFill>
                  <a:srgbClr val="FF0000"/>
                </a:solidFill>
              </a:rPr>
              <a:t>或</a:t>
            </a:r>
            <a:r>
              <a:rPr lang="en-US" altLang="zh-CN" dirty="0">
                <a:solidFill>
                  <a:srgbClr val="FF0000"/>
                </a:solidFill>
              </a:rPr>
              <a:t>16</a:t>
            </a:r>
            <a:r>
              <a:rPr lang="zh-CN" altLang="en-US" dirty="0">
                <a:solidFill>
                  <a:srgbClr val="FF0000"/>
                </a:solidFill>
              </a:rPr>
              <a:t>脚</a:t>
            </a:r>
            <a:r>
              <a:rPr lang="en-US" altLang="zh-CN" dirty="0">
                <a:solidFill>
                  <a:srgbClr val="FF0000"/>
                </a:solidFill>
              </a:rPr>
              <a:t>ULN2003;TI, ST</a:t>
            </a:r>
            <a:r>
              <a:rPr lang="zh-CN" altLang="en-US" dirty="0">
                <a:solidFill>
                  <a:srgbClr val="FF0000"/>
                </a:solidFill>
              </a:rPr>
              <a:t>等公司产</a:t>
            </a:r>
            <a:r>
              <a:rPr lang="en-US" altLang="zh-CN" dirty="0">
                <a:solidFill>
                  <a:srgbClr val="FF0000"/>
                </a:solidFill>
              </a:rPr>
              <a:t>)</a:t>
            </a:r>
            <a:r>
              <a:rPr lang="en-US" altLang="zh-CN" dirty="0"/>
              <a:t>,</a:t>
            </a:r>
            <a:r>
              <a:rPr lang="zh-CN" altLang="en-US" dirty="0"/>
              <a:t>其内部采用</a:t>
            </a:r>
            <a:r>
              <a:rPr lang="zh-CN" altLang="en-US" dirty="0">
                <a:solidFill>
                  <a:srgbClr val="FF0000"/>
                </a:solidFill>
              </a:rPr>
              <a:t>达林顿结构</a:t>
            </a:r>
            <a:r>
              <a:rPr lang="en-US" altLang="zh-CN" dirty="0"/>
              <a:t>,</a:t>
            </a:r>
            <a:r>
              <a:rPr lang="zh-CN" altLang="en-US" dirty="0"/>
              <a:t>是</a:t>
            </a:r>
            <a:r>
              <a:rPr lang="zh-CN" altLang="en-US" dirty="0">
                <a:solidFill>
                  <a:srgbClr val="FF0000"/>
                </a:solidFill>
              </a:rPr>
              <a:t>专门用来驱动继电器</a:t>
            </a:r>
            <a:r>
              <a:rPr lang="zh-CN" altLang="en-US" dirty="0"/>
              <a:t>的芯片</a:t>
            </a:r>
            <a:r>
              <a:rPr lang="en-US" altLang="zh-CN" dirty="0"/>
              <a:t>,</a:t>
            </a:r>
            <a:r>
              <a:rPr lang="zh-CN" altLang="en-US" dirty="0"/>
              <a:t>甚至在芯片内部做了一个消去线圈反电动势的二极管。</a:t>
            </a:r>
            <a:endParaRPr lang="en-US" altLang="zh-CN" dirty="0"/>
          </a:p>
          <a:p>
            <a:pPr marL="261938" lvl="1" indent="-261938" algn="l" eaLnBrk="1" hangingPunct="1">
              <a:lnSpc>
                <a:spcPct val="105000"/>
              </a:lnSpc>
              <a:spcBef>
                <a:spcPts val="0"/>
              </a:spcBef>
              <a:spcAft>
                <a:spcPts val="600"/>
              </a:spcAft>
              <a:defRPr/>
            </a:pPr>
            <a:r>
              <a:rPr lang="en-US" altLang="zh-CN" dirty="0">
                <a:solidFill>
                  <a:srgbClr val="FF0000"/>
                </a:solidFill>
              </a:rPr>
              <a:t>ULN2803</a:t>
            </a:r>
            <a:r>
              <a:rPr lang="zh-CN" altLang="en-US" dirty="0"/>
              <a:t>输出端允许通过</a:t>
            </a:r>
            <a:r>
              <a:rPr lang="en-US" altLang="zh-CN" dirty="0"/>
              <a:t>IC</a:t>
            </a:r>
            <a:r>
              <a:rPr lang="zh-CN" altLang="en-US" dirty="0"/>
              <a:t>电流</a:t>
            </a:r>
            <a:r>
              <a:rPr lang="en-US" altLang="zh-CN" dirty="0">
                <a:solidFill>
                  <a:srgbClr val="FF00FF"/>
                </a:solidFill>
              </a:rPr>
              <a:t>600mA</a:t>
            </a:r>
            <a:r>
              <a:rPr lang="en-US" altLang="zh-CN" dirty="0"/>
              <a:t>,</a:t>
            </a:r>
            <a:r>
              <a:rPr lang="zh-CN" altLang="en-US" dirty="0"/>
              <a:t>耐压</a:t>
            </a:r>
            <a:r>
              <a:rPr lang="en-US" altLang="zh-CN" dirty="0"/>
              <a:t>BV</a:t>
            </a:r>
            <a:r>
              <a:rPr lang="en-US" altLang="zh-CN" baseline="-25000" dirty="0"/>
              <a:t>CEO</a:t>
            </a:r>
            <a:r>
              <a:rPr lang="zh-CN" altLang="en-US" dirty="0"/>
              <a:t>约</a:t>
            </a:r>
            <a:r>
              <a:rPr lang="en-US" altLang="zh-CN" dirty="0">
                <a:solidFill>
                  <a:srgbClr val="FF0000"/>
                </a:solidFill>
              </a:rPr>
              <a:t>50V</a:t>
            </a:r>
            <a:r>
              <a:rPr lang="zh-CN" altLang="en-US" dirty="0"/>
              <a:t>。</a:t>
            </a:r>
            <a:endParaRPr lang="en-US" altLang="zh-CN" dirty="0">
              <a:solidFill>
                <a:srgbClr val="FF0000"/>
              </a:solidFill>
            </a:endParaRPr>
          </a:p>
          <a:p>
            <a:pPr marL="261938" lvl="1" indent="-261938" algn="l" eaLnBrk="1" hangingPunct="1">
              <a:lnSpc>
                <a:spcPct val="105000"/>
              </a:lnSpc>
              <a:spcBef>
                <a:spcPts val="0"/>
              </a:spcBef>
              <a:spcAft>
                <a:spcPts val="600"/>
              </a:spcAft>
              <a:defRPr/>
            </a:pPr>
            <a:r>
              <a:rPr lang="en-US" altLang="zh-CN" dirty="0">
                <a:solidFill>
                  <a:srgbClr val="FF0000"/>
                </a:solidFill>
              </a:rPr>
              <a:t>ULN2003</a:t>
            </a:r>
            <a:r>
              <a:rPr lang="zh-CN" altLang="en-US" dirty="0"/>
              <a:t>输出端允许通过</a:t>
            </a:r>
            <a:r>
              <a:rPr lang="en-US" altLang="zh-CN" dirty="0"/>
              <a:t>IC</a:t>
            </a:r>
            <a:r>
              <a:rPr lang="zh-CN" altLang="en-US" dirty="0"/>
              <a:t>电流</a:t>
            </a:r>
            <a:r>
              <a:rPr lang="en-US" altLang="zh-CN" dirty="0">
                <a:solidFill>
                  <a:srgbClr val="FF00FF"/>
                </a:solidFill>
              </a:rPr>
              <a:t>200mA(</a:t>
            </a:r>
            <a:r>
              <a:rPr lang="zh-CN" altLang="en-US" dirty="0">
                <a:solidFill>
                  <a:srgbClr val="FF00FF"/>
                </a:solidFill>
              </a:rPr>
              <a:t>最大</a:t>
            </a:r>
            <a:r>
              <a:rPr lang="en-US" altLang="zh-CN" dirty="0">
                <a:solidFill>
                  <a:srgbClr val="FF00FF"/>
                </a:solidFill>
              </a:rPr>
              <a:t>500mA)</a:t>
            </a:r>
            <a:r>
              <a:rPr lang="en-US" altLang="zh-CN" dirty="0"/>
              <a:t>,</a:t>
            </a:r>
            <a:r>
              <a:rPr lang="zh-CN" altLang="en-US" dirty="0"/>
              <a:t>饱和压降</a:t>
            </a:r>
            <a:r>
              <a:rPr lang="en-US" altLang="zh-CN" dirty="0"/>
              <a:t>V</a:t>
            </a:r>
            <a:r>
              <a:rPr lang="en-US" altLang="zh-CN" baseline="-25000" dirty="0"/>
              <a:t>CE</a:t>
            </a:r>
            <a:r>
              <a:rPr lang="zh-CN" altLang="en-US" dirty="0"/>
              <a:t>约为</a:t>
            </a:r>
            <a:r>
              <a:rPr lang="en-US" altLang="zh-CN" dirty="0"/>
              <a:t>1V</a:t>
            </a:r>
            <a:r>
              <a:rPr lang="zh-CN" altLang="en-US" dirty="0"/>
              <a:t>左右</a:t>
            </a:r>
            <a:r>
              <a:rPr lang="en-US" altLang="zh-CN" dirty="0">
                <a:solidFill>
                  <a:srgbClr val="FF00FF"/>
                </a:solidFill>
              </a:rPr>
              <a:t>(200mA</a:t>
            </a:r>
            <a:r>
              <a:rPr lang="zh-CN" altLang="en-US" dirty="0">
                <a:solidFill>
                  <a:srgbClr val="FF00FF"/>
                </a:solidFill>
              </a:rPr>
              <a:t>时</a:t>
            </a:r>
            <a:r>
              <a:rPr lang="en-US" altLang="zh-CN" dirty="0">
                <a:solidFill>
                  <a:srgbClr val="FF00FF"/>
                </a:solidFill>
              </a:rPr>
              <a:t>)</a:t>
            </a:r>
            <a:r>
              <a:rPr lang="en-US" altLang="zh-CN" dirty="0"/>
              <a:t>,</a:t>
            </a:r>
            <a:r>
              <a:rPr lang="zh-CN" altLang="en-US" dirty="0"/>
              <a:t>耐压</a:t>
            </a:r>
            <a:r>
              <a:rPr lang="en-US" altLang="zh-CN" dirty="0"/>
              <a:t>BV</a:t>
            </a:r>
            <a:r>
              <a:rPr lang="en-US" altLang="zh-CN" baseline="-25000" dirty="0"/>
              <a:t>CEO</a:t>
            </a:r>
            <a:r>
              <a:rPr lang="zh-CN" altLang="en-US" dirty="0"/>
              <a:t>约为</a:t>
            </a:r>
            <a:r>
              <a:rPr lang="en-US" altLang="zh-CN" dirty="0">
                <a:solidFill>
                  <a:srgbClr val="FF0000"/>
                </a:solidFill>
              </a:rPr>
              <a:t>50V</a:t>
            </a:r>
            <a:r>
              <a:rPr lang="zh-CN" altLang="en-US" dirty="0"/>
              <a:t>。</a:t>
            </a:r>
            <a:endParaRPr lang="en-US" altLang="zh-CN" dirty="0"/>
          </a:p>
          <a:p>
            <a:pPr marL="261938" lvl="1" indent="-261938" algn="l" eaLnBrk="1" hangingPunct="1">
              <a:lnSpc>
                <a:spcPct val="105000"/>
              </a:lnSpc>
              <a:spcBef>
                <a:spcPts val="0"/>
              </a:spcBef>
              <a:spcAft>
                <a:spcPts val="600"/>
              </a:spcAft>
              <a:defRPr/>
            </a:pPr>
            <a:r>
              <a:rPr lang="zh-CN" altLang="en-US" dirty="0"/>
              <a:t>输出口的外接负载可根据以上参数估算。采用</a:t>
            </a:r>
            <a:r>
              <a:rPr lang="zh-CN" altLang="en-US" dirty="0">
                <a:hlinkClick r:id="rId3" action="ppaction://hlinksldjump"/>
              </a:rPr>
              <a:t>集电极开路输出</a:t>
            </a:r>
            <a:r>
              <a:rPr lang="zh-CN" altLang="en-US" dirty="0"/>
              <a:t>，输出电流大，可以直接驱动继电器或固体继电器</a:t>
            </a:r>
            <a:r>
              <a:rPr lang="en-US" altLang="zh-CN" dirty="0"/>
              <a:t>(SSR)</a:t>
            </a:r>
            <a:r>
              <a:rPr lang="zh-CN" altLang="en-US" dirty="0"/>
              <a:t>。</a:t>
            </a:r>
            <a:endParaRPr lang="en-US" altLang="zh-CN" dirty="0"/>
          </a:p>
          <a:p>
            <a:pPr marL="261938" lvl="1" indent="-261938" algn="l" eaLnBrk="1" hangingPunct="1">
              <a:lnSpc>
                <a:spcPct val="105000"/>
              </a:lnSpc>
              <a:spcBef>
                <a:spcPts val="0"/>
              </a:spcBef>
              <a:spcAft>
                <a:spcPts val="600"/>
              </a:spcAft>
              <a:defRPr/>
            </a:pPr>
            <a:r>
              <a:rPr lang="en-US" altLang="zh-CN" dirty="0">
                <a:solidFill>
                  <a:srgbClr val="FF0000"/>
                </a:solidFill>
              </a:rPr>
              <a:t>ULN2003(ULN2803)</a:t>
            </a:r>
            <a:r>
              <a:rPr lang="zh-CN" altLang="en-US" dirty="0">
                <a:solidFill>
                  <a:srgbClr val="FF0000"/>
                </a:solidFill>
              </a:rPr>
              <a:t>可以驱动</a:t>
            </a:r>
            <a:r>
              <a:rPr lang="en-US" altLang="zh-CN" dirty="0">
                <a:solidFill>
                  <a:srgbClr val="FF0000"/>
                </a:solidFill>
              </a:rPr>
              <a:t>7(8)</a:t>
            </a:r>
            <a:r>
              <a:rPr lang="zh-CN" altLang="en-US" dirty="0">
                <a:solidFill>
                  <a:srgbClr val="FF0000"/>
                </a:solidFill>
              </a:rPr>
              <a:t>个继电器</a:t>
            </a:r>
            <a:r>
              <a:rPr lang="zh-CN" altLang="en-US" dirty="0"/>
              <a:t>。</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标题 3">
            <a:extLst>
              <a:ext uri="{FF2B5EF4-FFF2-40B4-BE49-F238E27FC236}">
                <a16:creationId xmlns:a16="http://schemas.microsoft.com/office/drawing/2014/main" id="{A1BFADA6-4C96-4B0B-A82D-D1C755E54A97}"/>
              </a:ext>
            </a:extLst>
          </p:cNvPr>
          <p:cNvSpPr>
            <a:spLocks noGrp="1" noChangeArrowheads="1"/>
          </p:cNvSpPr>
          <p:nvPr>
            <p:ph type="title"/>
          </p:nvPr>
        </p:nvSpPr>
        <p:spPr>
          <a:xfrm>
            <a:off x="468313" y="357188"/>
            <a:ext cx="8229600" cy="504825"/>
          </a:xfrm>
        </p:spPr>
        <p:txBody>
          <a:bodyPr>
            <a:noAutofit/>
          </a:bodyPr>
          <a:lstStyle/>
          <a:p>
            <a:pPr eaLnBrk="1" hangingPunct="1"/>
            <a:r>
              <a:rPr kumimoji="1" lang="en-US" altLang="zh-CN" sz="3600" dirty="0"/>
              <a:t>4. </a:t>
            </a:r>
            <a:r>
              <a:rPr lang="en-US" altLang="zh-CN" sz="3600" dirty="0">
                <a:solidFill>
                  <a:srgbClr val="FF0000"/>
                </a:solidFill>
              </a:rPr>
              <a:t>IAP15W4K58S4</a:t>
            </a:r>
            <a:r>
              <a:rPr kumimoji="1" lang="zh-CN" altLang="en-US" sz="3600" dirty="0"/>
              <a:t>单片机的</a:t>
            </a:r>
            <a:r>
              <a:rPr kumimoji="1" lang="en-US" altLang="zh-CN" sz="3600" dirty="0"/>
              <a:t>I/O</a:t>
            </a:r>
            <a:r>
              <a:rPr kumimoji="1" lang="zh-CN" altLang="en-US" sz="3600" dirty="0"/>
              <a:t>口的使用</a:t>
            </a:r>
            <a:endParaRPr lang="zh-CN" altLang="en-US" sz="3600" dirty="0"/>
          </a:p>
        </p:txBody>
      </p:sp>
      <p:sp>
        <p:nvSpPr>
          <p:cNvPr id="539651" name="Rectangle 3">
            <a:extLst>
              <a:ext uri="{FF2B5EF4-FFF2-40B4-BE49-F238E27FC236}">
                <a16:creationId xmlns:a16="http://schemas.microsoft.com/office/drawing/2014/main" id="{BF942121-C0C7-4982-9043-F072A2384BBE}"/>
              </a:ext>
            </a:extLst>
          </p:cNvPr>
          <p:cNvSpPr>
            <a:spLocks noGrp="1" noChangeArrowheads="1"/>
          </p:cNvSpPr>
          <p:nvPr>
            <p:ph idx="1"/>
          </p:nvPr>
        </p:nvSpPr>
        <p:spPr>
          <a:xfrm>
            <a:off x="434975" y="1074738"/>
            <a:ext cx="8383588" cy="4081008"/>
          </a:xfrm>
        </p:spPr>
        <p:txBody>
          <a:bodyPr/>
          <a:lstStyle/>
          <a:p>
            <a:pPr eaLnBrk="1" hangingPunct="1">
              <a:lnSpc>
                <a:spcPct val="113000"/>
              </a:lnSpc>
              <a:spcBef>
                <a:spcPts val="0"/>
              </a:spcBef>
              <a:spcAft>
                <a:spcPts val="1200"/>
              </a:spcAft>
              <a:buFontTx/>
              <a:buNone/>
              <a:defRPr/>
            </a:pPr>
            <a:r>
              <a:rPr lang="en-US" altLang="zh-CN" sz="3200" dirty="0">
                <a:solidFill>
                  <a:srgbClr val="FF0000"/>
                </a:solidFill>
              </a:rPr>
              <a:t>(5)   I/O</a:t>
            </a:r>
            <a:r>
              <a:rPr lang="zh-CN" altLang="en-US" sz="3200" dirty="0">
                <a:solidFill>
                  <a:srgbClr val="FF0000"/>
                </a:solidFill>
              </a:rPr>
              <a:t>外部状态的输入</a:t>
            </a:r>
          </a:p>
          <a:p>
            <a:pPr marL="261938" indent="-261938" eaLnBrk="1" hangingPunct="1">
              <a:lnSpc>
                <a:spcPct val="113000"/>
              </a:lnSpc>
              <a:spcBef>
                <a:spcPts val="0"/>
              </a:spcBef>
              <a:spcAft>
                <a:spcPts val="1200"/>
              </a:spcAft>
              <a:defRPr/>
            </a:pPr>
            <a:r>
              <a:rPr lang="zh-CN" altLang="en-US" dirty="0">
                <a:solidFill>
                  <a:srgbClr val="CC3300"/>
                </a:solidFill>
              </a:rPr>
              <a:t>存在的问题</a:t>
            </a:r>
            <a:r>
              <a:rPr lang="en-US" altLang="zh-CN" dirty="0"/>
              <a:t>:    </a:t>
            </a:r>
            <a:r>
              <a:rPr lang="zh-CN" altLang="en-US" dirty="0"/>
              <a:t>当</a:t>
            </a:r>
            <a:r>
              <a:rPr lang="en-US" altLang="zh-CN" dirty="0"/>
              <a:t>I/O</a:t>
            </a:r>
            <a:r>
              <a:rPr lang="zh-CN" altLang="en-US" dirty="0"/>
              <a:t>口工作于准双向口时</a:t>
            </a:r>
            <a:r>
              <a:rPr lang="en-US" altLang="zh-CN" dirty="0"/>
              <a:t>,   </a:t>
            </a:r>
            <a:r>
              <a:rPr lang="zh-CN" altLang="en-US" dirty="0"/>
              <a:t>由于</a:t>
            </a:r>
            <a:r>
              <a:rPr lang="en-US" altLang="zh-CN" dirty="0"/>
              <a:t>IAP15W4K58S4</a:t>
            </a:r>
            <a:r>
              <a:rPr lang="zh-CN" altLang="en-US" dirty="0"/>
              <a:t>单片机是</a:t>
            </a:r>
            <a:r>
              <a:rPr lang="en-US" altLang="zh-CN" dirty="0"/>
              <a:t>1</a:t>
            </a:r>
            <a:r>
              <a:rPr lang="zh-CN" altLang="en-US" dirty="0"/>
              <a:t>个时钟周期</a:t>
            </a:r>
            <a:r>
              <a:rPr lang="en-US" altLang="zh-CN" dirty="0"/>
              <a:t>(1T)</a:t>
            </a:r>
            <a:r>
              <a:rPr lang="zh-CN" altLang="en-US" dirty="0"/>
              <a:t>的</a:t>
            </a:r>
            <a:r>
              <a:rPr lang="en-US" altLang="zh-CN" dirty="0"/>
              <a:t>8051</a:t>
            </a:r>
            <a:r>
              <a:rPr lang="zh-CN" altLang="en-US" dirty="0"/>
              <a:t>单片机，速度很快，</a:t>
            </a:r>
            <a:endParaRPr lang="en-US" altLang="zh-CN" dirty="0"/>
          </a:p>
          <a:p>
            <a:pPr marL="261938" indent="-261938" eaLnBrk="1" hangingPunct="1">
              <a:lnSpc>
                <a:spcPct val="113000"/>
              </a:lnSpc>
              <a:spcBef>
                <a:spcPts val="0"/>
              </a:spcBef>
              <a:spcAft>
                <a:spcPts val="1200"/>
              </a:spcAft>
              <a:defRPr/>
            </a:pPr>
            <a:r>
              <a:rPr lang="zh-CN" altLang="en-US" dirty="0">
                <a:hlinkClick r:id="rId2" action="ppaction://hlinksldjump"/>
              </a:rPr>
              <a:t>设读引脚状态前</a:t>
            </a:r>
            <a:r>
              <a:rPr lang="en-US" altLang="zh-CN" dirty="0">
                <a:hlinkClick r:id="rId2" action="ppaction://hlinksldjump"/>
              </a:rPr>
              <a:t>, </a:t>
            </a:r>
            <a:r>
              <a:rPr lang="zh-CN" altLang="en-US" dirty="0">
                <a:hlinkClick r:id="rId2" action="ppaction://hlinksldjump"/>
              </a:rPr>
              <a:t>引脚输出为</a:t>
            </a:r>
            <a:r>
              <a:rPr lang="en-US" altLang="zh-CN" dirty="0">
                <a:hlinkClick r:id="rId2" action="ppaction://hlinksldjump"/>
              </a:rPr>
              <a:t>0, </a:t>
            </a:r>
            <a:r>
              <a:rPr lang="zh-CN" altLang="en-US" dirty="0">
                <a:hlinkClick r:id="rId2" action="ppaction://hlinksldjump"/>
              </a:rPr>
              <a:t>需用指令向引脚写</a:t>
            </a:r>
            <a:r>
              <a:rPr lang="en-US" altLang="zh-CN" dirty="0">
                <a:hlinkClick r:id="rId2" action="ppaction://hlinksldjump"/>
              </a:rPr>
              <a:t>1</a:t>
            </a:r>
            <a:r>
              <a:rPr lang="en-US" altLang="zh-CN" dirty="0"/>
              <a:t>, </a:t>
            </a:r>
            <a:r>
              <a:rPr lang="zh-CN" altLang="en-US" dirty="0"/>
              <a:t>写</a:t>
            </a:r>
            <a:r>
              <a:rPr lang="en-US" altLang="zh-CN" dirty="0"/>
              <a:t>1</a:t>
            </a:r>
            <a:r>
              <a:rPr lang="zh-CN" altLang="en-US" dirty="0"/>
              <a:t>后若立即读外部状态，则由于实际输出还没有变高</a:t>
            </a:r>
            <a:r>
              <a:rPr lang="en-US" altLang="zh-CN" dirty="0"/>
              <a:t>(</a:t>
            </a:r>
            <a:r>
              <a:rPr lang="zh-CN" altLang="en-US" dirty="0">
                <a:solidFill>
                  <a:srgbClr val="0000FF"/>
                </a:solidFill>
              </a:rPr>
              <a:t>因寄生电容充放电</a:t>
            </a:r>
            <a:r>
              <a:rPr lang="en-US" altLang="zh-CN" dirty="0"/>
              <a:t>), </a:t>
            </a:r>
            <a:r>
              <a:rPr lang="zh-CN" altLang="en-US" dirty="0"/>
              <a:t> 可能读入的状态不对。</a:t>
            </a:r>
          </a:p>
          <a:p>
            <a:pPr marL="261938" indent="-261938" eaLnBrk="1" hangingPunct="1">
              <a:lnSpc>
                <a:spcPct val="113000"/>
              </a:lnSpc>
              <a:spcBef>
                <a:spcPts val="0"/>
              </a:spcBef>
              <a:spcAft>
                <a:spcPts val="1200"/>
              </a:spcAft>
              <a:defRPr/>
            </a:pPr>
            <a:r>
              <a:rPr lang="zh-CN" altLang="en-US" dirty="0">
                <a:solidFill>
                  <a:srgbClr val="CC3300"/>
                </a:solidFill>
              </a:rPr>
              <a:t>解决方法</a:t>
            </a:r>
            <a:r>
              <a:rPr lang="zh-CN" altLang="en-US" dirty="0"/>
              <a:t>：</a:t>
            </a:r>
            <a:r>
              <a:rPr lang="zh-CN" altLang="en-US" dirty="0">
                <a:solidFill>
                  <a:srgbClr val="0000FF"/>
                </a:solidFill>
              </a:rPr>
              <a:t>写</a:t>
            </a:r>
            <a:r>
              <a:rPr lang="en-US" altLang="zh-CN" dirty="0">
                <a:solidFill>
                  <a:srgbClr val="0000FF"/>
                </a:solidFill>
              </a:rPr>
              <a:t>1</a:t>
            </a:r>
            <a:r>
              <a:rPr lang="zh-CN" altLang="en-US" dirty="0">
                <a:solidFill>
                  <a:srgbClr val="0000FF"/>
                </a:solidFill>
              </a:rPr>
              <a:t>指令后加</a:t>
            </a:r>
            <a:r>
              <a:rPr lang="en-US" altLang="zh-CN" dirty="0">
                <a:solidFill>
                  <a:srgbClr val="0000FF"/>
                </a:solidFill>
              </a:rPr>
              <a:t>1</a:t>
            </a:r>
            <a:r>
              <a:rPr lang="zh-CN" altLang="en-US" dirty="0">
                <a:solidFill>
                  <a:srgbClr val="0000FF"/>
                </a:solidFill>
              </a:rPr>
              <a:t>到</a:t>
            </a:r>
            <a:r>
              <a:rPr lang="en-US" altLang="zh-CN" dirty="0">
                <a:solidFill>
                  <a:srgbClr val="0000FF"/>
                </a:solidFill>
              </a:rPr>
              <a:t>2</a:t>
            </a:r>
            <a:r>
              <a:rPr lang="zh-CN" altLang="en-US" dirty="0">
                <a:solidFill>
                  <a:srgbClr val="0000FF"/>
                </a:solidFill>
              </a:rPr>
              <a:t>个空操作指令 </a:t>
            </a:r>
            <a:r>
              <a:rPr lang="en-US" altLang="zh-CN" dirty="0">
                <a:solidFill>
                  <a:srgbClr val="0000FF"/>
                </a:solidFill>
              </a:rPr>
              <a:t>(NOP) </a:t>
            </a:r>
            <a:r>
              <a:rPr lang="zh-CN" altLang="en-US" dirty="0">
                <a:solidFill>
                  <a:srgbClr val="0000FF"/>
                </a:solidFill>
              </a:rPr>
              <a:t>延时，然后再读</a:t>
            </a:r>
            <a:r>
              <a:rPr lang="en-US" altLang="zh-CN" dirty="0">
                <a:solidFill>
                  <a:srgbClr val="0000FF"/>
                </a:solidFill>
              </a:rPr>
              <a:t>I/O</a:t>
            </a:r>
            <a:r>
              <a:rPr lang="zh-CN" altLang="en-US" dirty="0">
                <a:solidFill>
                  <a:srgbClr val="0000FF"/>
                </a:solidFill>
              </a:rPr>
              <a:t>口的状态。</a:t>
            </a:r>
          </a:p>
        </p:txBody>
      </p:sp>
      <p:sp>
        <p:nvSpPr>
          <p:cNvPr id="5" name="灯片编号占位符 4">
            <a:extLst>
              <a:ext uri="{FF2B5EF4-FFF2-40B4-BE49-F238E27FC236}">
                <a16:creationId xmlns:a16="http://schemas.microsoft.com/office/drawing/2014/main" id="{D6B31BA3-50A1-48A1-9DE6-572F72245ACE}"/>
              </a:ext>
            </a:extLst>
          </p:cNvPr>
          <p:cNvSpPr>
            <a:spLocks noGrp="1"/>
          </p:cNvSpPr>
          <p:nvPr>
            <p:ph type="sldNum" sz="quarter" idx="10"/>
          </p:nvPr>
        </p:nvSpPr>
        <p:spPr/>
        <p:txBody>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a:fld id="{53506768-F55B-47AB-9546-CC29A5597061}" type="slidenum">
              <a:rPr lang="en-US" altLang="zh-CN">
                <a:latin typeface="Arial" panose="020B0604020202020204" pitchFamily="34" charset="0"/>
              </a:rPr>
              <a:pPr algn="l"/>
              <a:t>117</a:t>
            </a:fld>
            <a:endParaRPr lang="en-US" altLang="zh-CN">
              <a:latin typeface="Arial" panose="020B0604020202020204" pitchFamily="34" charset="0"/>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263E05F-6259-4CEE-A4C6-6D18ECC68627}"/>
              </a:ext>
            </a:extLst>
          </p:cNvPr>
          <p:cNvSpPr>
            <a:spLocks noGrp="1"/>
          </p:cNvSpPr>
          <p:nvPr>
            <p:ph type="title"/>
          </p:nvPr>
        </p:nvSpPr>
        <p:spPr>
          <a:xfrm>
            <a:off x="246063" y="357188"/>
            <a:ext cx="8451850" cy="504825"/>
          </a:xfrm>
          <a:solidFill>
            <a:schemeClr val="bg1"/>
          </a:solidFill>
        </p:spPr>
        <p:txBody>
          <a:bodyPr>
            <a:noAutofit/>
          </a:bodyPr>
          <a:lstStyle/>
          <a:p>
            <a:pPr eaLnBrk="1" hangingPunct="1">
              <a:defRPr/>
            </a:pPr>
            <a:r>
              <a:rPr lang="en-US" altLang="zh-CN" sz="3200" dirty="0">
                <a:solidFill>
                  <a:srgbClr val="FF0000"/>
                </a:solidFill>
              </a:rPr>
              <a:t>(6) </a:t>
            </a:r>
            <a:r>
              <a:rPr lang="zh-CN" altLang="en-US" sz="3200" dirty="0">
                <a:solidFill>
                  <a:srgbClr val="FF0000"/>
                </a:solidFill>
                <a:latin typeface="+mj-ea"/>
              </a:rPr>
              <a:t>管脚</a:t>
            </a:r>
            <a:r>
              <a:rPr lang="en-US" altLang="zh-CN" sz="3200" dirty="0">
                <a:solidFill>
                  <a:srgbClr val="FF0000"/>
                </a:solidFill>
                <a:latin typeface="+mj-ea"/>
              </a:rPr>
              <a:t> P1.7/XTAL1</a:t>
            </a:r>
            <a:r>
              <a:rPr lang="zh-CN" altLang="en-US" sz="3200" dirty="0">
                <a:solidFill>
                  <a:srgbClr val="FF0000"/>
                </a:solidFill>
                <a:latin typeface="+mj-ea"/>
              </a:rPr>
              <a:t>与</a:t>
            </a:r>
            <a:r>
              <a:rPr lang="en-US" altLang="zh-CN" sz="3200" dirty="0">
                <a:solidFill>
                  <a:srgbClr val="FF0000"/>
                </a:solidFill>
                <a:latin typeface="+mj-ea"/>
              </a:rPr>
              <a:t>P1.6/XTAL2</a:t>
            </a:r>
            <a:r>
              <a:rPr lang="zh-CN" altLang="en-US" sz="3200" dirty="0">
                <a:solidFill>
                  <a:srgbClr val="FF0000"/>
                </a:solidFill>
                <a:latin typeface="+mj-ea"/>
              </a:rPr>
              <a:t>的特别说明</a:t>
            </a:r>
          </a:p>
        </p:txBody>
      </p:sp>
      <p:sp>
        <p:nvSpPr>
          <p:cNvPr id="658435" name="Rectangle 3">
            <a:extLst>
              <a:ext uri="{FF2B5EF4-FFF2-40B4-BE49-F238E27FC236}">
                <a16:creationId xmlns:a16="http://schemas.microsoft.com/office/drawing/2014/main" id="{0BCC6CB9-1A7F-4C5C-B4F4-C1BCA691A86A}"/>
              </a:ext>
            </a:extLst>
          </p:cNvPr>
          <p:cNvSpPr>
            <a:spLocks noGrp="1" noChangeArrowheads="1"/>
          </p:cNvSpPr>
          <p:nvPr>
            <p:ph idx="1"/>
          </p:nvPr>
        </p:nvSpPr>
        <p:spPr>
          <a:xfrm>
            <a:off x="698047" y="1103313"/>
            <a:ext cx="7588704" cy="4978400"/>
          </a:xfrm>
        </p:spPr>
        <p:txBody>
          <a:bodyPr/>
          <a:lstStyle/>
          <a:p>
            <a:pPr eaLnBrk="1" hangingPunct="1">
              <a:spcAft>
                <a:spcPts val="1200"/>
              </a:spcAft>
            </a:pPr>
            <a:r>
              <a:rPr lang="en-US" altLang="zh-CN" dirty="0"/>
              <a:t>IAP15W4K58S4</a:t>
            </a:r>
            <a:r>
              <a:rPr lang="zh-CN" altLang="en-US" dirty="0"/>
              <a:t>系列单片机的所有</a:t>
            </a:r>
            <a:r>
              <a:rPr lang="en-US" altLang="zh-CN" dirty="0"/>
              <a:t>I/O</a:t>
            </a:r>
            <a:r>
              <a:rPr lang="zh-CN" altLang="en-US" dirty="0"/>
              <a:t>口</a:t>
            </a:r>
            <a:r>
              <a:rPr lang="zh-CN" altLang="en-US" dirty="0">
                <a:solidFill>
                  <a:srgbClr val="FF0000"/>
                </a:solidFill>
              </a:rPr>
              <a:t>上电复位后均为准双向口</a:t>
            </a:r>
            <a:r>
              <a:rPr lang="en-US" altLang="zh-CN" dirty="0">
                <a:solidFill>
                  <a:srgbClr val="FF0000"/>
                </a:solidFill>
              </a:rPr>
              <a:t>/</a:t>
            </a:r>
            <a:r>
              <a:rPr lang="zh-CN" altLang="en-US" dirty="0">
                <a:solidFill>
                  <a:srgbClr val="FF0000"/>
                </a:solidFill>
              </a:rPr>
              <a:t>弱上拉模式</a:t>
            </a:r>
            <a:r>
              <a:rPr lang="en-US" altLang="zh-CN" dirty="0">
                <a:solidFill>
                  <a:srgbClr val="FF0000"/>
                </a:solidFill>
              </a:rPr>
              <a:t>(</a:t>
            </a:r>
            <a:r>
              <a:rPr lang="zh-CN" altLang="en-US" dirty="0">
                <a:solidFill>
                  <a:srgbClr val="0000FF"/>
                </a:solidFill>
              </a:rPr>
              <a:t>若不用</a:t>
            </a:r>
            <a:r>
              <a:rPr lang="zh-CN" altLang="en-US" dirty="0">
                <a:solidFill>
                  <a:srgbClr val="0000FF"/>
                </a:solidFill>
                <a:hlinkClick r:id="rId2" action="ppaction://hlinksldjump"/>
              </a:rPr>
              <a:t>烧录程序</a:t>
            </a:r>
            <a:r>
              <a:rPr lang="zh-CN" altLang="en-US" dirty="0">
                <a:solidFill>
                  <a:srgbClr val="0000FF"/>
                </a:solidFill>
              </a:rPr>
              <a:t>设置</a:t>
            </a:r>
            <a:r>
              <a:rPr lang="en-US" altLang="zh-CN" dirty="0">
                <a:solidFill>
                  <a:srgbClr val="FF0000"/>
                </a:solidFill>
              </a:rPr>
              <a:t>)</a:t>
            </a:r>
            <a:r>
              <a:rPr lang="zh-CN" altLang="en-US" dirty="0"/>
              <a:t>。</a:t>
            </a:r>
          </a:p>
          <a:p>
            <a:pPr eaLnBrk="1" hangingPunct="1">
              <a:spcAft>
                <a:spcPts val="1200"/>
              </a:spcAft>
            </a:pPr>
            <a:r>
              <a:rPr lang="zh-CN" altLang="en-US" dirty="0"/>
              <a:t>但是由于</a:t>
            </a:r>
            <a:r>
              <a:rPr lang="en-US" altLang="zh-CN" dirty="0">
                <a:solidFill>
                  <a:srgbClr val="FF0000"/>
                </a:solidFill>
              </a:rPr>
              <a:t>P1.7</a:t>
            </a:r>
            <a:r>
              <a:rPr lang="zh-CN" altLang="en-US" dirty="0">
                <a:solidFill>
                  <a:srgbClr val="FF0000"/>
                </a:solidFill>
              </a:rPr>
              <a:t>和</a:t>
            </a:r>
            <a:r>
              <a:rPr lang="en-US" altLang="zh-CN" dirty="0">
                <a:solidFill>
                  <a:srgbClr val="FF0000"/>
                </a:solidFill>
              </a:rPr>
              <a:t>P1.6</a:t>
            </a:r>
            <a:r>
              <a:rPr lang="zh-CN" altLang="en-US" dirty="0"/>
              <a:t>口还可以分别作外部晶体或时钟电路的引脚</a:t>
            </a:r>
            <a:r>
              <a:rPr lang="en-US" altLang="zh-CN" dirty="0">
                <a:solidFill>
                  <a:srgbClr val="FF0000"/>
                </a:solidFill>
              </a:rPr>
              <a:t>XTAL1</a:t>
            </a:r>
            <a:r>
              <a:rPr lang="zh-CN" altLang="en-US" dirty="0">
                <a:solidFill>
                  <a:srgbClr val="FF0000"/>
                </a:solidFill>
              </a:rPr>
              <a:t>和</a:t>
            </a:r>
            <a:r>
              <a:rPr lang="en-US" altLang="zh-CN" dirty="0">
                <a:solidFill>
                  <a:srgbClr val="FF0000"/>
                </a:solidFill>
              </a:rPr>
              <a:t>XTAL2</a:t>
            </a:r>
            <a:r>
              <a:rPr lang="zh-CN" altLang="en-US" dirty="0"/>
              <a:t>，所以</a:t>
            </a:r>
            <a:r>
              <a:rPr lang="en-US" altLang="zh-CN" dirty="0"/>
              <a:t>P1.7/XTAL1</a:t>
            </a:r>
            <a:r>
              <a:rPr lang="zh-CN" altLang="en-US" dirty="0"/>
              <a:t>和</a:t>
            </a:r>
            <a:r>
              <a:rPr lang="en-US" altLang="zh-CN" dirty="0"/>
              <a:t>P1.6/XTAL2</a:t>
            </a:r>
            <a:r>
              <a:rPr lang="zh-CN" altLang="en-US" dirty="0"/>
              <a:t>上电复位后的模式不一定就是准双向口</a:t>
            </a:r>
            <a:r>
              <a:rPr lang="en-US" altLang="zh-CN" dirty="0"/>
              <a:t>/</a:t>
            </a:r>
            <a:r>
              <a:rPr lang="zh-CN" altLang="en-US" dirty="0"/>
              <a:t>弱上拉模式。</a:t>
            </a:r>
          </a:p>
          <a:p>
            <a:pPr eaLnBrk="1" hangingPunct="1">
              <a:spcAft>
                <a:spcPts val="1200"/>
              </a:spcAft>
            </a:pPr>
            <a:r>
              <a:rPr lang="zh-CN" altLang="en-US" dirty="0">
                <a:solidFill>
                  <a:srgbClr val="FF00FF"/>
                </a:solidFill>
              </a:rPr>
              <a:t>当</a:t>
            </a:r>
            <a:r>
              <a:rPr lang="en-US" altLang="zh-CN" dirty="0">
                <a:solidFill>
                  <a:srgbClr val="FF00FF"/>
                </a:solidFill>
              </a:rPr>
              <a:t>P1.7</a:t>
            </a:r>
            <a:r>
              <a:rPr lang="zh-CN" altLang="en-US" dirty="0">
                <a:solidFill>
                  <a:srgbClr val="FF00FF"/>
                </a:solidFill>
              </a:rPr>
              <a:t>和</a:t>
            </a:r>
            <a:r>
              <a:rPr lang="en-US" altLang="zh-CN" dirty="0">
                <a:solidFill>
                  <a:srgbClr val="FF00FF"/>
                </a:solidFill>
              </a:rPr>
              <a:t>P1.6</a:t>
            </a:r>
            <a:r>
              <a:rPr lang="zh-CN" altLang="en-US" dirty="0">
                <a:solidFill>
                  <a:srgbClr val="FF00FF"/>
                </a:solidFill>
              </a:rPr>
              <a:t>口</a:t>
            </a:r>
            <a:r>
              <a:rPr lang="zh-CN" altLang="en-US" dirty="0">
                <a:solidFill>
                  <a:srgbClr val="FF00FF"/>
                </a:solidFill>
                <a:hlinkClick r:id="rId3" action="ppaction://hlinksldjump"/>
              </a:rPr>
              <a:t>作为外部晶体或时钟电路引脚</a:t>
            </a:r>
            <a:r>
              <a:rPr lang="en-US" altLang="zh-CN" dirty="0">
                <a:solidFill>
                  <a:srgbClr val="FF00FF"/>
                </a:solidFill>
              </a:rPr>
              <a:t>XTAL1</a:t>
            </a:r>
            <a:r>
              <a:rPr lang="zh-CN" altLang="en-US" dirty="0">
                <a:solidFill>
                  <a:srgbClr val="FF00FF"/>
                </a:solidFill>
              </a:rPr>
              <a:t>和</a:t>
            </a:r>
            <a:r>
              <a:rPr lang="en-US" altLang="zh-CN" dirty="0">
                <a:solidFill>
                  <a:srgbClr val="FF00FF"/>
                </a:solidFill>
              </a:rPr>
              <a:t>XTAL2</a:t>
            </a:r>
            <a:r>
              <a:rPr lang="zh-CN" altLang="en-US" dirty="0">
                <a:solidFill>
                  <a:srgbClr val="FF00FF"/>
                </a:solidFill>
              </a:rPr>
              <a:t>使用时</a:t>
            </a:r>
            <a:r>
              <a:rPr lang="zh-CN" altLang="en-US" dirty="0"/>
              <a:t>，</a:t>
            </a:r>
            <a:r>
              <a:rPr lang="en-US" altLang="zh-CN" dirty="0">
                <a:solidFill>
                  <a:srgbClr val="9900CC"/>
                </a:solidFill>
              </a:rPr>
              <a:t>P1.7/XTAL1</a:t>
            </a:r>
            <a:r>
              <a:rPr lang="zh-CN" altLang="en-US" dirty="0">
                <a:solidFill>
                  <a:srgbClr val="9900CC"/>
                </a:solidFill>
              </a:rPr>
              <a:t>和</a:t>
            </a:r>
            <a:r>
              <a:rPr lang="en-US" altLang="zh-CN" dirty="0">
                <a:solidFill>
                  <a:srgbClr val="9900CC"/>
                </a:solidFill>
              </a:rPr>
              <a:t>P1.6/XTAL2</a:t>
            </a:r>
            <a:r>
              <a:rPr lang="zh-CN" altLang="en-US" dirty="0">
                <a:solidFill>
                  <a:srgbClr val="9900CC"/>
                </a:solidFill>
              </a:rPr>
              <a:t>上电复位后的模式是</a:t>
            </a:r>
            <a:r>
              <a:rPr lang="zh-CN" altLang="en-US" dirty="0">
                <a:solidFill>
                  <a:srgbClr val="FF0000"/>
                </a:solidFill>
                <a:hlinkClick r:id="rId4" action="ppaction://hlinksldjump"/>
              </a:rPr>
              <a:t>高阻输入</a:t>
            </a:r>
            <a:r>
              <a:rPr lang="zh-CN" altLang="en-US" dirty="0"/>
              <a:t>。</a:t>
            </a:r>
          </a:p>
        </p:txBody>
      </p:sp>
      <p:sp>
        <p:nvSpPr>
          <p:cNvPr id="5" name="灯片编号占位符 4">
            <a:extLst>
              <a:ext uri="{FF2B5EF4-FFF2-40B4-BE49-F238E27FC236}">
                <a16:creationId xmlns:a16="http://schemas.microsoft.com/office/drawing/2014/main" id="{696CB120-FD2C-4800-884F-F28E1E842004}"/>
              </a:ext>
            </a:extLst>
          </p:cNvPr>
          <p:cNvSpPr>
            <a:spLocks noGrp="1"/>
          </p:cNvSpPr>
          <p:nvPr>
            <p:ph type="sldNum" sz="quarter" idx="10"/>
          </p:nvPr>
        </p:nvSpPr>
        <p:spPr/>
        <p:txBody>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a:fld id="{238970AA-5ABC-4E97-B518-DF01D9EAFD37}" type="slidenum">
              <a:rPr lang="en-US" altLang="zh-CN">
                <a:latin typeface="Arial" panose="020B0604020202020204" pitchFamily="34" charset="0"/>
              </a:rPr>
              <a:pPr algn="l"/>
              <a:t>118</a:t>
            </a:fld>
            <a:endParaRPr lang="en-US" altLang="zh-CN">
              <a:latin typeface="Arial" panose="020B0604020202020204" pitchFamily="34" charset="0"/>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标题 1">
            <a:extLst>
              <a:ext uri="{FF2B5EF4-FFF2-40B4-BE49-F238E27FC236}">
                <a16:creationId xmlns:a16="http://schemas.microsoft.com/office/drawing/2014/main" id="{06971612-18CE-4C17-AAB9-AC6ECD2CE8E8}"/>
              </a:ext>
            </a:extLst>
          </p:cNvPr>
          <p:cNvSpPr>
            <a:spLocks noGrp="1" noChangeArrowheads="1"/>
          </p:cNvSpPr>
          <p:nvPr>
            <p:ph type="title"/>
          </p:nvPr>
        </p:nvSpPr>
        <p:spPr>
          <a:xfrm>
            <a:off x="468313" y="357188"/>
            <a:ext cx="8229600" cy="504825"/>
          </a:xfrm>
        </p:spPr>
        <p:txBody>
          <a:bodyPr>
            <a:noAutofit/>
          </a:bodyPr>
          <a:lstStyle/>
          <a:p>
            <a:pPr eaLnBrk="1" hangingPunct="1"/>
            <a:r>
              <a:rPr kumimoji="1" lang="en-US" altLang="zh-CN" sz="3600" dirty="0"/>
              <a:t>4. </a:t>
            </a:r>
            <a:r>
              <a:rPr lang="en-US" altLang="zh-CN" sz="3600" dirty="0">
                <a:solidFill>
                  <a:srgbClr val="FF0000"/>
                </a:solidFill>
              </a:rPr>
              <a:t>IAP15W4K58S4</a:t>
            </a:r>
            <a:r>
              <a:rPr kumimoji="1" lang="zh-CN" altLang="en-US" sz="3600" dirty="0"/>
              <a:t>单片机的</a:t>
            </a:r>
            <a:r>
              <a:rPr kumimoji="1" lang="en-US" altLang="zh-CN" sz="3600" dirty="0"/>
              <a:t>I/O</a:t>
            </a:r>
            <a:r>
              <a:rPr kumimoji="1" lang="zh-CN" altLang="en-US" sz="3600" dirty="0"/>
              <a:t>口的使用</a:t>
            </a:r>
            <a:endParaRPr lang="zh-CN" altLang="en-US" sz="3600" dirty="0"/>
          </a:p>
        </p:txBody>
      </p:sp>
      <p:sp>
        <p:nvSpPr>
          <p:cNvPr id="151555" name="Rectangle 3">
            <a:extLst>
              <a:ext uri="{FF2B5EF4-FFF2-40B4-BE49-F238E27FC236}">
                <a16:creationId xmlns:a16="http://schemas.microsoft.com/office/drawing/2014/main" id="{D3741EAD-78B5-4150-B29F-EF6ED79C6339}"/>
              </a:ext>
            </a:extLst>
          </p:cNvPr>
          <p:cNvSpPr>
            <a:spLocks noGrp="1" noChangeArrowheads="1"/>
          </p:cNvSpPr>
          <p:nvPr>
            <p:ph idx="1"/>
          </p:nvPr>
        </p:nvSpPr>
        <p:spPr>
          <a:xfrm>
            <a:off x="434975" y="1527175"/>
            <a:ext cx="8128000" cy="4249738"/>
          </a:xfrm>
        </p:spPr>
        <p:txBody>
          <a:bodyPr/>
          <a:lstStyle/>
          <a:p>
            <a:pPr eaLnBrk="1" hangingPunct="1">
              <a:lnSpc>
                <a:spcPct val="90000"/>
              </a:lnSpc>
              <a:spcAft>
                <a:spcPts val="1800"/>
              </a:spcAft>
              <a:buFontTx/>
              <a:buNone/>
            </a:pPr>
            <a:r>
              <a:rPr lang="zh-CN" altLang="en-US" sz="3200">
                <a:solidFill>
                  <a:srgbClr val="FF0000"/>
                </a:solidFill>
              </a:rPr>
              <a:t>（</a:t>
            </a:r>
            <a:r>
              <a:rPr lang="en-US" altLang="zh-CN" sz="3200">
                <a:solidFill>
                  <a:srgbClr val="FF0000"/>
                </a:solidFill>
              </a:rPr>
              <a:t>8</a:t>
            </a:r>
            <a:r>
              <a:rPr lang="zh-CN" altLang="en-US" sz="3200">
                <a:solidFill>
                  <a:srgbClr val="FF0000"/>
                </a:solidFill>
              </a:rPr>
              <a:t>）</a:t>
            </a:r>
            <a:r>
              <a:rPr lang="zh-CN" altLang="zh-CN" sz="3200">
                <a:solidFill>
                  <a:srgbClr val="FF0000"/>
                </a:solidFill>
              </a:rPr>
              <a:t>专用</a:t>
            </a:r>
            <a:r>
              <a:rPr lang="en-US" altLang="zh-CN" sz="3200">
                <a:solidFill>
                  <a:srgbClr val="FF0000"/>
                </a:solidFill>
              </a:rPr>
              <a:t>PWM</a:t>
            </a:r>
            <a:r>
              <a:rPr lang="zh-CN" altLang="zh-CN" sz="3200">
                <a:solidFill>
                  <a:srgbClr val="FF0000"/>
                </a:solidFill>
              </a:rPr>
              <a:t>模块相关</a:t>
            </a:r>
            <a:r>
              <a:rPr lang="en-US" altLang="zh-CN" sz="3200">
                <a:solidFill>
                  <a:srgbClr val="FF0000"/>
                </a:solidFill>
                <a:hlinkClick r:id="rId2" action="ppaction://hlinksldjump"/>
              </a:rPr>
              <a:t>I/O</a:t>
            </a:r>
            <a:r>
              <a:rPr lang="zh-CN" altLang="zh-CN" sz="3200">
                <a:solidFill>
                  <a:srgbClr val="FF0000"/>
                </a:solidFill>
                <a:hlinkClick r:id="rId2" action="ppaction://hlinksldjump"/>
              </a:rPr>
              <a:t>引脚</a:t>
            </a:r>
            <a:endParaRPr lang="zh-CN" altLang="en-US" sz="3200">
              <a:solidFill>
                <a:srgbClr val="FF0000"/>
              </a:solidFill>
            </a:endParaRPr>
          </a:p>
          <a:p>
            <a:pPr eaLnBrk="1" hangingPunct="1">
              <a:lnSpc>
                <a:spcPct val="150000"/>
              </a:lnSpc>
            </a:pPr>
            <a:r>
              <a:rPr lang="zh-CN" altLang="zh-CN" sz="3200"/>
              <a:t>专用</a:t>
            </a:r>
            <a:r>
              <a:rPr lang="en-US" altLang="zh-CN" sz="3200"/>
              <a:t>PWM</a:t>
            </a:r>
            <a:r>
              <a:rPr lang="zh-CN" altLang="zh-CN" sz="3200"/>
              <a:t>模块相关引脚有：</a:t>
            </a:r>
            <a:r>
              <a:rPr lang="en-US" altLang="zh-CN" sz="3200"/>
              <a:t>P1.6</a:t>
            </a:r>
            <a:r>
              <a:rPr lang="zh-CN" altLang="zh-CN" sz="3200"/>
              <a:t>、</a:t>
            </a:r>
            <a:r>
              <a:rPr lang="en-US" altLang="zh-CN" sz="3200"/>
              <a:t>P1.7</a:t>
            </a:r>
            <a:r>
              <a:rPr lang="zh-CN" altLang="zh-CN" sz="3200"/>
              <a:t>、</a:t>
            </a:r>
            <a:r>
              <a:rPr lang="en-US" altLang="zh-CN" sz="3200"/>
              <a:t>P2.1</a:t>
            </a:r>
            <a:r>
              <a:rPr lang="zh-CN" altLang="zh-CN" sz="3200"/>
              <a:t>、</a:t>
            </a:r>
            <a:r>
              <a:rPr lang="en-US" altLang="zh-CN" sz="3200"/>
              <a:t>P2.2</a:t>
            </a:r>
            <a:r>
              <a:rPr lang="zh-CN" altLang="zh-CN" sz="3200"/>
              <a:t>、</a:t>
            </a:r>
            <a:r>
              <a:rPr lang="en-US" altLang="zh-CN" sz="3200"/>
              <a:t>P2.3</a:t>
            </a:r>
            <a:r>
              <a:rPr lang="zh-CN" altLang="zh-CN" sz="3200"/>
              <a:t>、</a:t>
            </a:r>
            <a:r>
              <a:rPr lang="en-US" altLang="zh-CN" sz="3200"/>
              <a:t>P3.7</a:t>
            </a:r>
            <a:r>
              <a:rPr lang="zh-CN" altLang="en-US" sz="3200"/>
              <a:t>等</a:t>
            </a:r>
            <a:r>
              <a:rPr lang="zh-CN" altLang="zh-CN" sz="3200"/>
              <a:t>，单片机复位后，这些引脚为高</a:t>
            </a:r>
            <a:r>
              <a:rPr lang="zh-CN" altLang="en-US" sz="3200"/>
              <a:t>阻</a:t>
            </a:r>
            <a:r>
              <a:rPr lang="zh-CN" altLang="zh-CN" sz="3200"/>
              <a:t>状态，使用时需将其设置为用户所需的工作模式。</a:t>
            </a:r>
          </a:p>
        </p:txBody>
      </p:sp>
      <p:sp>
        <p:nvSpPr>
          <p:cNvPr id="3" name="灯片编号占位符 2">
            <a:extLst>
              <a:ext uri="{FF2B5EF4-FFF2-40B4-BE49-F238E27FC236}">
                <a16:creationId xmlns:a16="http://schemas.microsoft.com/office/drawing/2014/main" id="{F7C9A885-33A2-47A9-8475-0D57BA764C0D}"/>
              </a:ext>
            </a:extLst>
          </p:cNvPr>
          <p:cNvSpPr>
            <a:spLocks noGrp="1"/>
          </p:cNvSpPr>
          <p:nvPr>
            <p:ph type="sldNum" sz="quarter" idx="10"/>
          </p:nvPr>
        </p:nvSpPr>
        <p:spPr/>
        <p:txBody>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a:fld id="{E3CECBD0-49B9-454B-8FCD-ACE8D5290969}" type="slidenum">
              <a:rPr lang="en-US" altLang="zh-CN">
                <a:latin typeface="Arial" panose="020B0604020202020204" pitchFamily="34" charset="0"/>
              </a:rPr>
              <a:pPr algn="l"/>
              <a:t>119</a:t>
            </a:fld>
            <a:endParaRPr lang="en-US" altLang="zh-CN">
              <a:latin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6F89F5-6771-4215-851C-791A37693989}"/>
              </a:ext>
            </a:extLst>
          </p:cNvPr>
          <p:cNvSpPr>
            <a:spLocks noGrp="1" noChangeArrowheads="1"/>
          </p:cNvSpPr>
          <p:nvPr>
            <p:ph type="title"/>
          </p:nvPr>
        </p:nvSpPr>
        <p:spPr>
          <a:xfrm>
            <a:off x="403224" y="442912"/>
            <a:ext cx="8340725" cy="504825"/>
          </a:xfrm>
          <a:solidFill>
            <a:schemeClr val="bg1"/>
          </a:solidFill>
        </p:spPr>
        <p:txBody>
          <a:bodyPr/>
          <a:lstStyle/>
          <a:p>
            <a:pPr marL="87313" indent="-87313" eaLnBrk="1" hangingPunct="1"/>
            <a:r>
              <a:rPr kumimoji="1" lang="zh-CN" altLang="en-US" sz="2800" dirty="0"/>
              <a:t>工作过程</a:t>
            </a:r>
            <a:r>
              <a:rPr kumimoji="1" lang="en-US" altLang="zh-CN" sz="2800" dirty="0"/>
              <a:t>:</a:t>
            </a:r>
            <a:r>
              <a:rPr lang="zh-CN" altLang="en-US" sz="2800" dirty="0">
                <a:solidFill>
                  <a:srgbClr val="3D41D1"/>
                </a:solidFill>
              </a:rPr>
              <a:t>读取指令</a:t>
            </a:r>
            <a:r>
              <a:rPr lang="zh-CN" altLang="en-US" sz="2800" dirty="0">
                <a:solidFill>
                  <a:srgbClr val="3D41D1"/>
                </a:solidFill>
                <a:sym typeface="Wingdings" panose="05000000000000000000" pitchFamily="2" charset="2"/>
              </a:rPr>
              <a:t></a:t>
            </a:r>
            <a:r>
              <a:rPr lang="zh-CN" altLang="en-US" sz="2800" dirty="0">
                <a:solidFill>
                  <a:srgbClr val="FF0000"/>
                </a:solidFill>
              </a:rPr>
              <a:t>分析指令</a:t>
            </a:r>
            <a:r>
              <a:rPr lang="zh-CN" altLang="en-US" sz="2800" dirty="0">
                <a:solidFill>
                  <a:srgbClr val="3D41D1"/>
                </a:solidFill>
                <a:sym typeface="Wingdings" panose="05000000000000000000" pitchFamily="2" charset="2"/>
              </a:rPr>
              <a:t></a:t>
            </a:r>
            <a:r>
              <a:rPr lang="zh-CN" altLang="en-US" sz="2800" dirty="0">
                <a:solidFill>
                  <a:srgbClr val="3D41D1"/>
                </a:solidFill>
              </a:rPr>
              <a:t>执行指令</a:t>
            </a:r>
            <a:r>
              <a:rPr lang="zh-CN" altLang="en-US" sz="2800" dirty="0">
                <a:solidFill>
                  <a:srgbClr val="3D41D1"/>
                </a:solidFill>
                <a:sym typeface="Wingdings" panose="05000000000000000000" pitchFamily="2" charset="2"/>
              </a:rPr>
              <a:t></a:t>
            </a:r>
            <a:r>
              <a:rPr lang="zh-CN" altLang="en-US" sz="2800" dirty="0">
                <a:solidFill>
                  <a:srgbClr val="3D41D1"/>
                </a:solidFill>
              </a:rPr>
              <a:t>保存结果</a:t>
            </a:r>
            <a:endParaRPr kumimoji="1" lang="zh-CN" altLang="en-US" sz="2800" dirty="0">
              <a:solidFill>
                <a:srgbClr val="3D41D1"/>
              </a:solidFill>
            </a:endParaRPr>
          </a:p>
        </p:txBody>
      </p:sp>
      <p:sp>
        <p:nvSpPr>
          <p:cNvPr id="583683" name="Rectangle 3">
            <a:extLst>
              <a:ext uri="{FF2B5EF4-FFF2-40B4-BE49-F238E27FC236}">
                <a16:creationId xmlns:a16="http://schemas.microsoft.com/office/drawing/2014/main" id="{CB4D42C1-BA4D-40F1-B51D-B0172E89DC1D}"/>
              </a:ext>
            </a:extLst>
          </p:cNvPr>
          <p:cNvSpPr>
            <a:spLocks noGrp="1" noChangeArrowheads="1"/>
          </p:cNvSpPr>
          <p:nvPr>
            <p:ph idx="1"/>
          </p:nvPr>
        </p:nvSpPr>
        <p:spPr>
          <a:xfrm>
            <a:off x="500063" y="1259682"/>
            <a:ext cx="7932737" cy="915988"/>
          </a:xfrm>
        </p:spPr>
        <p:txBody>
          <a:bodyPr/>
          <a:lstStyle/>
          <a:p>
            <a:pPr marL="261938" lvl="1" indent="-261938" eaLnBrk="1" hangingPunct="1">
              <a:spcBef>
                <a:spcPct val="0"/>
              </a:spcBef>
              <a:spcAft>
                <a:spcPts val="300"/>
              </a:spcAft>
            </a:pPr>
            <a:r>
              <a:rPr lang="zh-CN" altLang="en-US" dirty="0">
                <a:latin typeface="Times New Roman" panose="02020603050405020304" pitchFamily="18" charset="0"/>
                <a:cs typeface="Times New Roman" panose="02020603050405020304" pitchFamily="18" charset="0"/>
              </a:rPr>
              <a:t>⑦数据寄存器</a:t>
            </a:r>
            <a:r>
              <a:rPr lang="en-US" altLang="zh-CN" dirty="0">
                <a:solidFill>
                  <a:srgbClr val="0000CC"/>
                </a:solidFill>
                <a:latin typeface="Times New Roman" panose="02020603050405020304" pitchFamily="18" charset="0"/>
                <a:cs typeface="Times New Roman" panose="02020603050405020304" pitchFamily="18" charset="0"/>
              </a:rPr>
              <a:t>DR</a:t>
            </a:r>
            <a:r>
              <a:rPr lang="zh-CN" altLang="en-US" dirty="0">
                <a:latin typeface="Times New Roman" panose="02020603050405020304" pitchFamily="18" charset="0"/>
                <a:cs typeface="Times New Roman" panose="02020603050405020304" pitchFamily="18" charset="0"/>
              </a:rPr>
              <a:t>将其内容送</a:t>
            </a:r>
            <a:r>
              <a:rPr lang="zh-CN" altLang="en-US" dirty="0">
                <a:solidFill>
                  <a:srgbClr val="FF0000"/>
                </a:solidFill>
                <a:latin typeface="Times New Roman" panose="02020603050405020304" pitchFamily="18" charset="0"/>
                <a:cs typeface="Times New Roman" panose="02020603050405020304" pitchFamily="18" charset="0"/>
              </a:rPr>
              <a:t>指令寄存器</a:t>
            </a:r>
            <a:r>
              <a:rPr lang="en-US" altLang="zh-CN" dirty="0">
                <a:solidFill>
                  <a:srgbClr val="FF0000"/>
                </a:solidFill>
                <a:latin typeface="Times New Roman" panose="02020603050405020304" pitchFamily="18" charset="0"/>
                <a:cs typeface="Times New Roman" panose="02020603050405020304" pitchFamily="18" charset="0"/>
              </a:rPr>
              <a:t>IR</a:t>
            </a:r>
            <a:r>
              <a:rPr lang="zh-CN" altLang="en-US" dirty="0">
                <a:latin typeface="Times New Roman" panose="02020603050405020304" pitchFamily="18" charset="0"/>
                <a:cs typeface="Times New Roman" panose="02020603050405020304" pitchFamily="18" charset="0"/>
              </a:rPr>
              <a:t>中</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经过</a:t>
            </a:r>
            <a:r>
              <a:rPr lang="zh-CN" altLang="en-US" dirty="0">
                <a:solidFill>
                  <a:srgbClr val="FF0000"/>
                </a:solidFill>
                <a:latin typeface="Times New Roman" panose="02020603050405020304" pitchFamily="18" charset="0"/>
                <a:cs typeface="Times New Roman" panose="02020603050405020304" pitchFamily="18" charset="0"/>
              </a:rPr>
              <a:t>译码</a:t>
            </a:r>
            <a:r>
              <a:rPr lang="en-US" altLang="zh-CN" dirty="0">
                <a:latin typeface="Times New Roman" panose="02020603050405020304" pitchFamily="18" charset="0"/>
                <a:cs typeface="Times New Roman" panose="02020603050405020304" pitchFamily="18" charset="0"/>
              </a:rPr>
              <a:t>, CPU“</a:t>
            </a:r>
            <a:r>
              <a:rPr lang="zh-CN" altLang="en-US" dirty="0">
                <a:solidFill>
                  <a:srgbClr val="FF0000"/>
                </a:solidFill>
                <a:latin typeface="Times New Roman" panose="02020603050405020304" pitchFamily="18" charset="0"/>
                <a:cs typeface="Times New Roman" panose="02020603050405020304" pitchFamily="18" charset="0"/>
              </a:rPr>
              <a:t>识别</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出此操作码为</a:t>
            </a:r>
            <a:r>
              <a:rPr lang="zh-CN" altLang="en-US" dirty="0">
                <a:solidFill>
                  <a:srgbClr val="FF0000"/>
                </a:solidFill>
                <a:latin typeface="Times New Roman" panose="02020603050405020304" pitchFamily="18" charset="0"/>
                <a:cs typeface="Times New Roman" panose="02020603050405020304" pitchFamily="18" charset="0"/>
              </a:rPr>
              <a:t>两字节指令的第一个字节</a:t>
            </a:r>
            <a:r>
              <a:rPr lang="en-US" altLang="zh-CN" dirty="0">
                <a:latin typeface="Times New Roman" panose="02020603050405020304" pitchFamily="18" charset="0"/>
                <a:cs typeface="Times New Roman" panose="02020603050405020304" pitchFamily="18" charset="0"/>
              </a:rPr>
              <a:t>,</a:t>
            </a:r>
            <a:r>
              <a:rPr lang="zh-CN" altLang="en-US" dirty="0">
                <a:solidFill>
                  <a:srgbClr val="3366FF"/>
                </a:solidFill>
                <a:latin typeface="Times New Roman" panose="02020603050405020304" pitchFamily="18" charset="0"/>
                <a:cs typeface="Times New Roman" panose="02020603050405020304" pitchFamily="18" charset="0"/>
              </a:rPr>
              <a:t>再</a:t>
            </a:r>
            <a:r>
              <a:rPr lang="zh-CN" altLang="en-US" u="sng" dirty="0">
                <a:solidFill>
                  <a:srgbClr val="3366FF"/>
                </a:solidFill>
                <a:latin typeface="Times New Roman" panose="02020603050405020304" pitchFamily="18" charset="0"/>
                <a:cs typeface="Times New Roman" panose="02020603050405020304" pitchFamily="18" charset="0"/>
              </a:rPr>
              <a:t>取出下一个字节</a:t>
            </a:r>
            <a:r>
              <a:rPr lang="en-US" altLang="zh-CN" u="sng" dirty="0">
                <a:solidFill>
                  <a:srgbClr val="FF00FF"/>
                </a:solidFill>
                <a:latin typeface="Times New Roman" panose="02020603050405020304" pitchFamily="18" charset="0"/>
                <a:cs typeface="Times New Roman" panose="02020603050405020304" pitchFamily="18" charset="0"/>
              </a:rPr>
              <a:t>(</a:t>
            </a:r>
            <a:r>
              <a:rPr lang="zh-CN" altLang="en-US" u="sng" dirty="0">
                <a:solidFill>
                  <a:srgbClr val="FF00FF"/>
                </a:solidFill>
                <a:latin typeface="Times New Roman" panose="02020603050405020304" pitchFamily="18" charset="0"/>
                <a:cs typeface="Times New Roman" panose="02020603050405020304" pitchFamily="18" charset="0"/>
              </a:rPr>
              <a:t>机器码</a:t>
            </a:r>
            <a:r>
              <a:rPr lang="en-US" altLang="zh-CN" u="sng" dirty="0">
                <a:solidFill>
                  <a:srgbClr val="FF00FF"/>
                </a:solidFill>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后得知是</a:t>
            </a:r>
            <a:r>
              <a:rPr lang="en-US" altLang="zh-CN" dirty="0">
                <a:latin typeface="Times New Roman" panose="02020603050405020304" pitchFamily="18" charset="0"/>
                <a:cs typeface="Times New Roman" panose="02020603050405020304" pitchFamily="18" charset="0"/>
              </a:rPr>
              <a:t>“</a:t>
            </a:r>
            <a:r>
              <a:rPr lang="en-US" altLang="zh-CN" dirty="0">
                <a:solidFill>
                  <a:srgbClr val="0000CC"/>
                </a:solidFill>
                <a:latin typeface="Times New Roman" panose="02020603050405020304" pitchFamily="18" charset="0"/>
                <a:cs typeface="Times New Roman" panose="02020603050405020304" pitchFamily="18" charset="0"/>
              </a:rPr>
              <a:t>MOV A, </a:t>
            </a:r>
            <a:r>
              <a:rPr lang="en-US" altLang="zh-CN" dirty="0">
                <a:solidFill>
                  <a:srgbClr val="FF00FF"/>
                </a:solidFill>
                <a:latin typeface="Times New Roman" panose="02020603050405020304" pitchFamily="18" charset="0"/>
                <a:cs typeface="Times New Roman" panose="02020603050405020304" pitchFamily="18" charset="0"/>
              </a:rPr>
              <a:t>#</a:t>
            </a:r>
            <a:r>
              <a:rPr lang="en-US" altLang="zh-CN" dirty="0">
                <a:solidFill>
                  <a:srgbClr val="0000CC"/>
                </a:solidFill>
                <a:latin typeface="Times New Roman" panose="02020603050405020304" pitchFamily="18" charset="0"/>
                <a:cs typeface="Times New Roman" panose="02020603050405020304" pitchFamily="18" charset="0"/>
              </a:rPr>
              <a:t>07H</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指令</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于是控制器发出</a:t>
            </a:r>
            <a:r>
              <a:rPr lang="zh-CN" altLang="en-US" dirty="0">
                <a:solidFill>
                  <a:srgbClr val="FF0000"/>
                </a:solidFill>
                <a:latin typeface="Times New Roman" panose="02020603050405020304" pitchFamily="18" charset="0"/>
                <a:cs typeface="Times New Roman" panose="02020603050405020304" pitchFamily="18" charset="0"/>
              </a:rPr>
              <a:t>执行这条指令</a:t>
            </a:r>
            <a:r>
              <a:rPr lang="zh-CN" altLang="en-US" dirty="0">
                <a:latin typeface="Times New Roman" panose="02020603050405020304" pitchFamily="18" charset="0"/>
                <a:cs typeface="Times New Roman" panose="02020603050405020304" pitchFamily="18" charset="0"/>
              </a:rPr>
              <a:t>的控制命令。</a:t>
            </a:r>
            <a:endParaRPr lang="en-US" altLang="zh-CN" sz="2400" dirty="0">
              <a:latin typeface="Times New Roman" panose="02020603050405020304" pitchFamily="18" charset="0"/>
              <a:cs typeface="Times New Roman" panose="02020603050405020304" pitchFamily="18" charset="0"/>
            </a:endParaRPr>
          </a:p>
        </p:txBody>
      </p:sp>
      <p:graphicFrame>
        <p:nvGraphicFramePr>
          <p:cNvPr id="4" name="对象 3">
            <a:extLst>
              <a:ext uri="{FF2B5EF4-FFF2-40B4-BE49-F238E27FC236}">
                <a16:creationId xmlns:a16="http://schemas.microsoft.com/office/drawing/2014/main" id="{2454FEEB-49B7-4704-9D05-E7BB42520EB6}"/>
              </a:ext>
            </a:extLst>
          </p:cNvPr>
          <p:cNvGraphicFramePr>
            <a:graphicFrameLocks noChangeAspect="1"/>
          </p:cNvGraphicFramePr>
          <p:nvPr>
            <p:extLst>
              <p:ext uri="{D42A27DB-BD31-4B8C-83A1-F6EECF244321}">
                <p14:modId xmlns:p14="http://schemas.microsoft.com/office/powerpoint/2010/main" val="1813438400"/>
              </p:ext>
            </p:extLst>
          </p:nvPr>
        </p:nvGraphicFramePr>
        <p:xfrm>
          <a:off x="2409826" y="2487615"/>
          <a:ext cx="6584950" cy="3606800"/>
        </p:xfrm>
        <a:graphic>
          <a:graphicData uri="http://schemas.openxmlformats.org/presentationml/2006/ole">
            <mc:AlternateContent xmlns:mc="http://schemas.openxmlformats.org/markup-compatibility/2006">
              <mc:Choice xmlns:v="urn:schemas-microsoft-com:vml" Requires="v">
                <p:oleObj name="Visio" r:id="rId2" imgW="2558034" imgH="2031254" progId="Visio.Drawing.11">
                  <p:embed/>
                </p:oleObj>
              </mc:Choice>
              <mc:Fallback>
                <p:oleObj name="Visio" r:id="rId2" imgW="2558034" imgH="2031254" progId="Visio.Drawing.11">
                  <p:embed/>
                  <p:pic>
                    <p:nvPicPr>
                      <p:cNvPr id="4" name="对象 3">
                        <a:extLst>
                          <a:ext uri="{FF2B5EF4-FFF2-40B4-BE49-F238E27FC236}">
                            <a16:creationId xmlns:a16="http://schemas.microsoft.com/office/drawing/2014/main" id="{2454FEEB-49B7-4704-9D05-E7BB42520E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9826" y="2487615"/>
                        <a:ext cx="6584950" cy="3606800"/>
                      </a:xfrm>
                      <a:prstGeom prst="rect">
                        <a:avLst/>
                      </a:prstGeom>
                      <a:solidFill>
                        <a:schemeClr val="bg1"/>
                      </a:solidFill>
                      <a:ln>
                        <a:noFill/>
                      </a:ln>
                    </p:spPr>
                  </p:pic>
                </p:oleObj>
              </mc:Fallback>
            </mc:AlternateContent>
          </a:graphicData>
        </a:graphic>
      </p:graphicFrame>
      <p:sp>
        <p:nvSpPr>
          <p:cNvPr id="6" name="Rectangle 6">
            <a:extLst>
              <a:ext uri="{FF2B5EF4-FFF2-40B4-BE49-F238E27FC236}">
                <a16:creationId xmlns:a16="http://schemas.microsoft.com/office/drawing/2014/main" id="{0CB18CB6-4E6B-402A-9701-5AC10357861D}"/>
              </a:ext>
            </a:extLst>
          </p:cNvPr>
          <p:cNvSpPr>
            <a:spLocks noChangeArrowheads="1"/>
          </p:cNvSpPr>
          <p:nvPr/>
        </p:nvSpPr>
        <p:spPr bwMode="auto">
          <a:xfrm>
            <a:off x="57150" y="5164138"/>
            <a:ext cx="2200275" cy="1201737"/>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dirty="0">
                <a:solidFill>
                  <a:srgbClr val="990033"/>
                </a:solidFill>
              </a:rPr>
              <a:t>图</a:t>
            </a:r>
            <a:r>
              <a:rPr lang="en-US" altLang="zh-CN" sz="2400" b="1" dirty="0">
                <a:solidFill>
                  <a:srgbClr val="990033"/>
                </a:solidFill>
              </a:rPr>
              <a:t>3-4 </a:t>
            </a:r>
            <a:r>
              <a:rPr lang="zh-CN" altLang="en-US" sz="2400" b="1" dirty="0">
                <a:solidFill>
                  <a:srgbClr val="990033"/>
                </a:solidFill>
              </a:rPr>
              <a:t>读取第一条指令第一个字节的示意图</a:t>
            </a:r>
          </a:p>
        </p:txBody>
      </p:sp>
      <p:sp>
        <p:nvSpPr>
          <p:cNvPr id="7" name="灯片编号占位符 6">
            <a:extLst>
              <a:ext uri="{FF2B5EF4-FFF2-40B4-BE49-F238E27FC236}">
                <a16:creationId xmlns:a16="http://schemas.microsoft.com/office/drawing/2014/main" id="{368E19AF-CDB8-4B32-8FB1-FC591D34AA2F}"/>
              </a:ext>
            </a:extLst>
          </p:cNvPr>
          <p:cNvSpPr>
            <a:spLocks noGrp="1"/>
          </p:cNvSpPr>
          <p:nvPr>
            <p:ph type="sldNum" sz="quarter" idx="10"/>
          </p:nvPr>
        </p:nvSpPr>
        <p:spPr/>
        <p:txBody>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a:fld id="{6F00AD29-30FC-4727-A054-E7CE1A98D934}" type="slidenum">
              <a:rPr lang="en-US" altLang="zh-CN">
                <a:latin typeface="Arial" panose="020B0604020202020204" pitchFamily="34" charset="0"/>
              </a:rPr>
              <a:pPr algn="l"/>
              <a:t>12</a:t>
            </a:fld>
            <a:endParaRPr lang="en-US" altLang="zh-CN">
              <a:latin typeface="Arial" panose="020B0604020202020204" pitchFamily="34" charset="0"/>
            </a:endParaRPr>
          </a:p>
        </p:txBody>
      </p:sp>
      <p:sp>
        <p:nvSpPr>
          <p:cNvPr id="3" name="矩形 2">
            <a:extLst>
              <a:ext uri="{FF2B5EF4-FFF2-40B4-BE49-F238E27FC236}">
                <a16:creationId xmlns:a16="http://schemas.microsoft.com/office/drawing/2014/main" id="{471DF637-A617-4A5A-B950-DA9470159FA7}"/>
              </a:ext>
            </a:extLst>
          </p:cNvPr>
          <p:cNvSpPr>
            <a:spLocks noChangeArrowheads="1"/>
          </p:cNvSpPr>
          <p:nvPr/>
        </p:nvSpPr>
        <p:spPr bwMode="auto">
          <a:xfrm>
            <a:off x="4065588" y="2450103"/>
            <a:ext cx="6477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dirty="0"/>
              <a:t>加</a:t>
            </a:r>
            <a:r>
              <a:rPr lang="en-US" altLang="zh-CN" sz="2400" b="1" dirty="0"/>
              <a:t>1</a:t>
            </a:r>
            <a:endParaRPr lang="zh-CN" altLang="en-US" sz="2400" b="1" dirty="0"/>
          </a:p>
        </p:txBody>
      </p:sp>
      <p:sp>
        <p:nvSpPr>
          <p:cNvPr id="9" name="矩形 8">
            <a:extLst>
              <a:ext uri="{FF2B5EF4-FFF2-40B4-BE49-F238E27FC236}">
                <a16:creationId xmlns:a16="http://schemas.microsoft.com/office/drawing/2014/main" id="{D7419402-EEE6-4CFD-ACBB-C06AB5A5E400}"/>
              </a:ext>
            </a:extLst>
          </p:cNvPr>
          <p:cNvSpPr>
            <a:spLocks noChangeArrowheads="1"/>
          </p:cNvSpPr>
          <p:nvPr/>
        </p:nvSpPr>
        <p:spPr bwMode="auto">
          <a:xfrm>
            <a:off x="2801938" y="4819650"/>
            <a:ext cx="101123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a:t>地址译码</a:t>
            </a:r>
          </a:p>
        </p:txBody>
      </p:sp>
      <p:sp>
        <p:nvSpPr>
          <p:cNvPr id="10" name="Rectangle 6">
            <a:extLst>
              <a:ext uri="{FF2B5EF4-FFF2-40B4-BE49-F238E27FC236}">
                <a16:creationId xmlns:a16="http://schemas.microsoft.com/office/drawing/2014/main" id="{751A8745-2431-4F65-99BE-0DF24E08AEB4}"/>
              </a:ext>
            </a:extLst>
          </p:cNvPr>
          <p:cNvSpPr>
            <a:spLocks noChangeArrowheads="1"/>
          </p:cNvSpPr>
          <p:nvPr/>
        </p:nvSpPr>
        <p:spPr bwMode="auto">
          <a:xfrm>
            <a:off x="500063" y="2168344"/>
            <a:ext cx="1909763" cy="743721"/>
          </a:xfrm>
          <a:prstGeom prst="rect">
            <a:avLst/>
          </a:prstGeom>
          <a:noFill/>
          <a:ln w="9525" algn="ctr">
            <a:solidFill>
              <a:srgbClr val="FF00FF"/>
            </a:solidFill>
            <a:miter lim="800000"/>
            <a:headEnd/>
            <a:tailEnd/>
          </a:ln>
          <a:effectLst/>
          <a:extLst>
            <a:ext uri="{909E8E84-426E-40DD-AFC4-6F175D3DCCD1}">
              <a14:hiddenFill xmlns:a14="http://schemas.microsoft.com/office/drawing/2010/main">
                <a:solidFill>
                  <a:schemeClr val="accent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36000" rIns="0" bIns="36000" anchor="ct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lnSpc>
                <a:spcPct val="114000"/>
              </a:lnSpc>
            </a:pPr>
            <a:r>
              <a:rPr lang="zh-CN" altLang="en-US" sz="2000" b="1">
                <a:solidFill>
                  <a:srgbClr val="990033"/>
                </a:solidFill>
                <a:hlinkClick r:id="rId4" action="ppaction://hlinksldjump"/>
              </a:rPr>
              <a:t>需重复上述取指译码过程</a:t>
            </a:r>
            <a:endParaRPr lang="zh-CN" altLang="en-US" sz="2000" b="1">
              <a:solidFill>
                <a:srgbClr val="990033"/>
              </a:solidFill>
            </a:endParaRPr>
          </a:p>
        </p:txBody>
      </p:sp>
      <p:sp>
        <p:nvSpPr>
          <p:cNvPr id="8" name="左弧形箭头 7">
            <a:extLst>
              <a:ext uri="{FF2B5EF4-FFF2-40B4-BE49-F238E27FC236}">
                <a16:creationId xmlns:a16="http://schemas.microsoft.com/office/drawing/2014/main" id="{CEB87FA7-8A9F-4D32-B1F0-BD025B0CDE5D}"/>
              </a:ext>
            </a:extLst>
          </p:cNvPr>
          <p:cNvSpPr>
            <a:spLocks noChangeArrowheads="1"/>
          </p:cNvSpPr>
          <p:nvPr/>
        </p:nvSpPr>
        <p:spPr bwMode="auto">
          <a:xfrm>
            <a:off x="112711" y="1413522"/>
            <a:ext cx="290513" cy="1168400"/>
          </a:xfrm>
          <a:prstGeom prst="curvedRightArrow">
            <a:avLst>
              <a:gd name="adj1" fmla="val 24969"/>
              <a:gd name="adj2" fmla="val 49919"/>
              <a:gd name="adj3" fmla="val 25000"/>
            </a:avLst>
          </a:prstGeom>
          <a:solidFill>
            <a:schemeClr val="accent1">
              <a:alpha val="50195"/>
            </a:schemeClr>
          </a:solidFill>
          <a:ln w="9525" algn="ctr">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 name="Rectangle 6">
            <a:extLst>
              <a:ext uri="{FF2B5EF4-FFF2-40B4-BE49-F238E27FC236}">
                <a16:creationId xmlns:a16="http://schemas.microsoft.com/office/drawing/2014/main" id="{84B140E6-EAE9-4352-BD30-2DFC3A957037}"/>
              </a:ext>
            </a:extLst>
          </p:cNvPr>
          <p:cNvSpPr>
            <a:spLocks noChangeArrowheads="1"/>
          </p:cNvSpPr>
          <p:nvPr/>
        </p:nvSpPr>
        <p:spPr bwMode="auto">
          <a:xfrm>
            <a:off x="8259763" y="3525834"/>
            <a:ext cx="709612" cy="1457325"/>
          </a:xfrm>
          <a:prstGeom prst="rect">
            <a:avLst/>
          </a:prstGeom>
          <a:noFill/>
          <a:ln w="9525" algn="ctr">
            <a:solidFill>
              <a:srgbClr val="FF00FF"/>
            </a:solidFill>
            <a:miter lim="800000"/>
            <a:headEnd/>
            <a:tailEnd/>
          </a:ln>
          <a:effectLst/>
          <a:extLst>
            <a:ext uri="{909E8E84-426E-40DD-AFC4-6F175D3DCCD1}">
              <a14:hiddenFill xmlns:a14="http://schemas.microsoft.com/office/drawing/2010/main">
                <a:solidFill>
                  <a:schemeClr val="accent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36000" rIns="0" bIns="36000" anchor="ct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lnSpc>
                <a:spcPct val="75000"/>
              </a:lnSpc>
            </a:pPr>
            <a:r>
              <a:rPr lang="zh-CN" altLang="en-US" sz="2400" b="1" dirty="0">
                <a:solidFill>
                  <a:srgbClr val="990033"/>
                </a:solidFill>
              </a:rPr>
              <a:t>译码产生微控制命令</a:t>
            </a:r>
          </a:p>
        </p:txBody>
      </p:sp>
      <p:sp>
        <p:nvSpPr>
          <p:cNvPr id="13" name="Rectangle 6">
            <a:extLst>
              <a:ext uri="{FF2B5EF4-FFF2-40B4-BE49-F238E27FC236}">
                <a16:creationId xmlns:a16="http://schemas.microsoft.com/office/drawing/2014/main" id="{B5E06744-FFC3-48C6-8FA1-86CBAF1E228B}"/>
              </a:ext>
            </a:extLst>
          </p:cNvPr>
          <p:cNvSpPr>
            <a:spLocks noChangeArrowheads="1"/>
          </p:cNvSpPr>
          <p:nvPr/>
        </p:nvSpPr>
        <p:spPr bwMode="auto">
          <a:xfrm>
            <a:off x="3873501" y="2174265"/>
            <a:ext cx="3500438" cy="313350"/>
          </a:xfrm>
          <a:prstGeom prst="rect">
            <a:avLst/>
          </a:prstGeom>
          <a:noFill/>
          <a:ln w="9525" algn="ctr">
            <a:solidFill>
              <a:srgbClr val="FF00FF"/>
            </a:solidFill>
            <a:miter lim="800000"/>
            <a:headEnd/>
            <a:tailEnd/>
          </a:ln>
          <a:effectLst/>
          <a:extLst>
            <a:ext uri="{909E8E84-426E-40DD-AFC4-6F175D3DCCD1}">
              <a14:hiddenFill xmlns:a14="http://schemas.microsoft.com/office/drawing/2010/main">
                <a:solidFill>
                  <a:schemeClr val="accent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nchor="b">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lnSpc>
                <a:spcPct val="75000"/>
              </a:lnSpc>
            </a:pPr>
            <a:r>
              <a:rPr lang="zh-CN" altLang="en-US" sz="2400" b="1" dirty="0">
                <a:solidFill>
                  <a:srgbClr val="990033"/>
                </a:solidFill>
              </a:rPr>
              <a:t>读立即数</a:t>
            </a:r>
            <a:r>
              <a:rPr lang="en-US" altLang="zh-CN" sz="2400" b="1" dirty="0">
                <a:solidFill>
                  <a:srgbClr val="990033"/>
                </a:solidFill>
              </a:rPr>
              <a:t>(</a:t>
            </a:r>
            <a:r>
              <a:rPr lang="zh-CN" altLang="en-US" sz="2400" b="1" dirty="0">
                <a:solidFill>
                  <a:srgbClr val="990033"/>
                </a:solidFill>
              </a:rPr>
              <a:t>下个机器码</a:t>
            </a:r>
            <a:r>
              <a:rPr lang="en-US" altLang="zh-CN" sz="2400" b="1" dirty="0">
                <a:solidFill>
                  <a:srgbClr val="990033"/>
                </a:solidFill>
              </a:rPr>
              <a:t>)</a:t>
            </a:r>
            <a:r>
              <a:rPr lang="zh-CN" altLang="en-US" sz="2400" b="1" dirty="0">
                <a:solidFill>
                  <a:srgbClr val="990033"/>
                </a:solidFill>
              </a:rPr>
              <a:t>到</a:t>
            </a:r>
            <a:r>
              <a:rPr lang="en-US" altLang="zh-CN" sz="2400" b="1" dirty="0">
                <a:solidFill>
                  <a:srgbClr val="990033"/>
                </a:solidFill>
              </a:rPr>
              <a:t>A</a:t>
            </a:r>
            <a:endParaRPr lang="zh-CN" altLang="en-US" sz="2400" b="1" dirty="0">
              <a:solidFill>
                <a:srgbClr val="990033"/>
              </a:solidFill>
            </a:endParaRPr>
          </a:p>
        </p:txBody>
      </p:sp>
      <p:sp>
        <p:nvSpPr>
          <p:cNvPr id="14" name="矩形 13">
            <a:extLst>
              <a:ext uri="{FF2B5EF4-FFF2-40B4-BE49-F238E27FC236}">
                <a16:creationId xmlns:a16="http://schemas.microsoft.com/office/drawing/2014/main" id="{04EA23A0-D3D6-4AD0-8D30-9F59ED000DE0}"/>
              </a:ext>
            </a:extLst>
          </p:cNvPr>
          <p:cNvSpPr>
            <a:spLocks noChangeArrowheads="1"/>
          </p:cNvSpPr>
          <p:nvPr/>
        </p:nvSpPr>
        <p:spPr bwMode="auto">
          <a:xfrm>
            <a:off x="6126163" y="5357023"/>
            <a:ext cx="2960687" cy="862013"/>
          </a:xfrm>
          <a:prstGeom prst="rect">
            <a:avLst/>
          </a:prstGeom>
          <a:solidFill>
            <a:schemeClr val="bg1"/>
          </a:solidFill>
          <a:ln w="9525">
            <a:solidFill>
              <a:srgbClr val="FF00FF"/>
            </a:solidFill>
            <a:miter lim="800000"/>
            <a:headEnd/>
            <a:tailEnd/>
          </a:ln>
        </p:spPr>
        <p:txBody>
          <a:bodyPr lIns="0" tIns="0" rIns="0" bIns="0">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cs typeface="Times New Roman" panose="02020603050405020304" pitchFamily="18" charset="0"/>
              </a:rPr>
              <a:t>“</a:t>
            </a:r>
            <a:r>
              <a:rPr lang="en-US" altLang="zh-CN" sz="2800" dirty="0">
                <a:solidFill>
                  <a:srgbClr val="0000CC"/>
                </a:solidFill>
                <a:cs typeface="Times New Roman" panose="02020603050405020304" pitchFamily="18" charset="0"/>
              </a:rPr>
              <a:t>MOV A</a:t>
            </a:r>
            <a:r>
              <a:rPr lang="en-US" altLang="zh-CN" sz="2800" b="1" dirty="0">
                <a:solidFill>
                  <a:srgbClr val="0000CC"/>
                </a:solidFill>
                <a:cs typeface="Times New Roman" panose="02020603050405020304" pitchFamily="18" charset="0"/>
              </a:rPr>
              <a:t>, </a:t>
            </a:r>
            <a:r>
              <a:rPr lang="en-US" altLang="zh-CN" sz="2800" b="1" dirty="0">
                <a:solidFill>
                  <a:srgbClr val="FF0000"/>
                </a:solidFill>
                <a:cs typeface="Times New Roman" panose="02020603050405020304" pitchFamily="18" charset="0"/>
              </a:rPr>
              <a:t>#</a:t>
            </a:r>
            <a:r>
              <a:rPr lang="en-US" altLang="zh-CN" sz="2800" dirty="0">
                <a:solidFill>
                  <a:srgbClr val="0000CC"/>
                </a:solidFill>
                <a:cs typeface="Times New Roman" panose="02020603050405020304" pitchFamily="18" charset="0"/>
              </a:rPr>
              <a:t>07H</a:t>
            </a:r>
            <a:r>
              <a:rPr lang="en-US" altLang="zh-CN" sz="2800" dirty="0">
                <a:cs typeface="Times New Roman" panose="02020603050405020304" pitchFamily="18" charset="0"/>
              </a:rPr>
              <a:t>” </a:t>
            </a:r>
          </a:p>
          <a:p>
            <a:pPr eaLnBrk="1" hangingPunct="1"/>
            <a:r>
              <a:rPr lang="zh-CN" altLang="en-US" sz="2800" dirty="0">
                <a:cs typeface="Times New Roman" panose="02020603050405020304" pitchFamily="18" charset="0"/>
              </a:rPr>
              <a:t>机器码</a:t>
            </a:r>
            <a:r>
              <a:rPr lang="en-US" altLang="zh-CN" sz="2800" dirty="0">
                <a:cs typeface="Times New Roman" panose="02020603050405020304" pitchFamily="18" charset="0"/>
              </a:rPr>
              <a:t>:</a:t>
            </a:r>
            <a:r>
              <a:rPr lang="pt-BR" altLang="zh-CN" sz="2800" b="1" dirty="0">
                <a:solidFill>
                  <a:srgbClr val="FF0000"/>
                </a:solidFill>
                <a:cs typeface="Times New Roman" panose="02020603050405020304" pitchFamily="18" charset="0"/>
              </a:rPr>
              <a:t>B0H  07H</a:t>
            </a:r>
            <a:endParaRPr lang="zh-CN" altLang="en-US" sz="2800" dirty="0">
              <a:cs typeface="Times New Roman" panose="02020603050405020304" pitchFamily="18" charset="0"/>
            </a:endParaRPr>
          </a:p>
        </p:txBody>
      </p:sp>
      <p:sp>
        <p:nvSpPr>
          <p:cNvPr id="31759" name="矩形 14">
            <a:hlinkClick r:id="rId5" action="ppaction://hlinksldjump"/>
            <a:extLst>
              <a:ext uri="{FF2B5EF4-FFF2-40B4-BE49-F238E27FC236}">
                <a16:creationId xmlns:a16="http://schemas.microsoft.com/office/drawing/2014/main" id="{4C5F5C02-E31D-49F8-9973-567CA269881D}"/>
              </a:ext>
            </a:extLst>
          </p:cNvPr>
          <p:cNvSpPr>
            <a:spLocks noChangeArrowheads="1"/>
          </p:cNvSpPr>
          <p:nvPr/>
        </p:nvSpPr>
        <p:spPr bwMode="auto">
          <a:xfrm>
            <a:off x="92075" y="396875"/>
            <a:ext cx="8340725" cy="415925"/>
          </a:xfrm>
          <a:prstGeom prst="rect">
            <a:avLst/>
          </a:prstGeom>
        </p:spPr>
        <p:txBody>
          <a:bodyPr vert="horz" lIns="91440" tIns="45720" rIns="91440" bIns="45720" rtlCol="0" anchor="b">
            <a:normAutofit lnSpcReduction="10000"/>
          </a:bodyPr>
          <a:lstStyle/>
          <a:p>
            <a:pPr defTabSz="914400">
              <a:lnSpc>
                <a:spcPct val="85000"/>
              </a:lnSpc>
              <a:spcBef>
                <a:spcPct val="0"/>
              </a:spcBef>
            </a:pPr>
            <a:endParaRPr lang="zh-CN" altLang="en-US" sz="2800" spc="-50">
              <a:solidFill>
                <a:schemeClr val="tx1">
                  <a:lumMod val="75000"/>
                  <a:lumOff val="25000"/>
                </a:schemeClr>
              </a:solidFill>
              <a:latin typeface="Times New Roman" panose="02020603050405020304" pitchFamily="18" charset="0"/>
              <a:ea typeface="+mj-ea"/>
              <a:cs typeface="Times New Roman" panose="02020603050405020304" pitchFamily="18"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3">
            <a:extLst>
              <a:ext uri="{FF2B5EF4-FFF2-40B4-BE49-F238E27FC236}">
                <a16:creationId xmlns:a16="http://schemas.microsoft.com/office/drawing/2014/main" id="{59B38FCE-10AC-4FD3-A0E7-417B5CA7F24F}"/>
              </a:ext>
            </a:extLst>
          </p:cNvPr>
          <p:cNvSpPr>
            <a:spLocks noGrp="1" noChangeArrowheads="1"/>
          </p:cNvSpPr>
          <p:nvPr>
            <p:ph type="title"/>
          </p:nvPr>
        </p:nvSpPr>
        <p:spPr>
          <a:xfrm>
            <a:off x="468313" y="357188"/>
            <a:ext cx="8229600" cy="504825"/>
          </a:xfrm>
        </p:spPr>
        <p:txBody>
          <a:bodyPr>
            <a:normAutofit fontScale="90000"/>
          </a:bodyPr>
          <a:lstStyle/>
          <a:p>
            <a:pPr eaLnBrk="1" hangingPunct="1"/>
            <a:r>
              <a:rPr kumimoji="1" lang="en-US" altLang="zh-CN" sz="3600"/>
              <a:t>§3.5  </a:t>
            </a:r>
            <a:r>
              <a:rPr kumimoji="1" lang="zh-CN" altLang="en-US" sz="3600"/>
              <a:t>单片机应用系统的典型构成</a:t>
            </a:r>
          </a:p>
        </p:txBody>
      </p:sp>
      <p:sp>
        <p:nvSpPr>
          <p:cNvPr id="427010" name="Rectangle 2">
            <a:extLst>
              <a:ext uri="{FF2B5EF4-FFF2-40B4-BE49-F238E27FC236}">
                <a16:creationId xmlns:a16="http://schemas.microsoft.com/office/drawing/2014/main" id="{F94F19D7-B361-400B-A21E-D8848069D8D4}"/>
              </a:ext>
            </a:extLst>
          </p:cNvPr>
          <p:cNvSpPr>
            <a:spLocks noGrp="1" noChangeArrowheads="1"/>
          </p:cNvSpPr>
          <p:nvPr>
            <p:ph idx="1"/>
          </p:nvPr>
        </p:nvSpPr>
        <p:spPr>
          <a:xfrm>
            <a:off x="101600" y="952500"/>
            <a:ext cx="8882063" cy="2560638"/>
          </a:xfrm>
        </p:spPr>
        <p:txBody>
          <a:bodyPr/>
          <a:lstStyle/>
          <a:p>
            <a:pPr eaLnBrk="1" hangingPunct="1">
              <a:lnSpc>
                <a:spcPct val="104000"/>
              </a:lnSpc>
              <a:spcBef>
                <a:spcPts val="0"/>
              </a:spcBef>
              <a:buFontTx/>
              <a:buNone/>
              <a:defRPr/>
            </a:pPr>
            <a:r>
              <a:rPr lang="en-US" altLang="zh-CN" dirty="0">
                <a:solidFill>
                  <a:srgbClr val="FF0000"/>
                </a:solidFill>
              </a:rPr>
              <a:t>1</a:t>
            </a:r>
            <a:r>
              <a:rPr lang="zh-CN" altLang="en-US" dirty="0">
                <a:solidFill>
                  <a:srgbClr val="FF0000"/>
                </a:solidFill>
              </a:rPr>
              <a:t>、单片机最小系统构成</a:t>
            </a:r>
          </a:p>
          <a:p>
            <a:pPr marL="261938" indent="-261938" eaLnBrk="1" hangingPunct="1">
              <a:lnSpc>
                <a:spcPct val="104000"/>
              </a:lnSpc>
              <a:spcBef>
                <a:spcPts val="0"/>
              </a:spcBef>
              <a:defRPr/>
            </a:pPr>
            <a:r>
              <a:rPr lang="zh-CN" altLang="en-US" dirty="0"/>
              <a:t>在实际工程应用中，由于应用条件及控制要求的不同，单片机外围电路的组成各不相同。</a:t>
            </a:r>
          </a:p>
          <a:p>
            <a:pPr marL="261938" indent="-261938" eaLnBrk="1" hangingPunct="1">
              <a:lnSpc>
                <a:spcPct val="104000"/>
              </a:lnSpc>
              <a:spcBef>
                <a:spcPts val="0"/>
              </a:spcBef>
              <a:defRPr/>
            </a:pPr>
            <a:r>
              <a:rPr lang="zh-CN" altLang="en-US" dirty="0">
                <a:solidFill>
                  <a:srgbClr val="CC3300"/>
                </a:solidFill>
              </a:rPr>
              <a:t>单片机最小系统</a:t>
            </a:r>
            <a:r>
              <a:rPr lang="zh-CN" altLang="en-US" dirty="0"/>
              <a:t>是指在尽可能少的外部电路条件下</a:t>
            </a:r>
            <a:r>
              <a:rPr lang="en-US" altLang="zh-CN" dirty="0"/>
              <a:t>,</a:t>
            </a:r>
            <a:r>
              <a:rPr lang="zh-CN" altLang="en-US" dirty="0">
                <a:solidFill>
                  <a:srgbClr val="0000FF"/>
                </a:solidFill>
              </a:rPr>
              <a:t>能使单片机独立工作的系统</a:t>
            </a:r>
            <a:r>
              <a:rPr lang="zh-CN" altLang="en-US" dirty="0"/>
              <a:t>。</a:t>
            </a:r>
          </a:p>
          <a:p>
            <a:pPr eaLnBrk="1" hangingPunct="1">
              <a:lnSpc>
                <a:spcPct val="104000"/>
              </a:lnSpc>
              <a:spcBef>
                <a:spcPts val="0"/>
              </a:spcBef>
              <a:buFontTx/>
              <a:buNone/>
              <a:defRPr/>
            </a:pPr>
            <a:endParaRPr kumimoji="1" lang="en-US" altLang="zh-CN" dirty="0"/>
          </a:p>
        </p:txBody>
      </p:sp>
      <p:sp>
        <p:nvSpPr>
          <p:cNvPr id="2" name="日期占位符 1">
            <a:extLst>
              <a:ext uri="{FF2B5EF4-FFF2-40B4-BE49-F238E27FC236}">
                <a16:creationId xmlns:a16="http://schemas.microsoft.com/office/drawing/2014/main" id="{E06B5886-0BFA-4C7E-92AE-BF6F7BADD21B}"/>
              </a:ext>
            </a:extLst>
          </p:cNvPr>
          <p:cNvSpPr>
            <a:spLocks noGrp="1"/>
          </p:cNvSpPr>
          <p:nvPr>
            <p:ph type="dt" sz="quarter" idx="11"/>
          </p:nvPr>
        </p:nvSpPr>
        <p:spPr/>
        <p:txBody>
          <a:bodyPr/>
          <a:lstStyle/>
          <a:p>
            <a:pPr>
              <a:defRPr/>
            </a:pPr>
            <a:fld id="{08960AF0-3DCB-4949-BA23-7AA6795CFAE1}" type="datetime10">
              <a:rPr lang="zh-CN" altLang="en-US"/>
              <a:pPr>
                <a:defRPr/>
              </a:pPr>
              <a:t>13:37</a:t>
            </a:fld>
            <a:endParaRPr lang="zh-CN" altLang="en-US"/>
          </a:p>
        </p:txBody>
      </p:sp>
      <p:sp>
        <p:nvSpPr>
          <p:cNvPr id="7" name="Rectangle 3">
            <a:extLst>
              <a:ext uri="{FF2B5EF4-FFF2-40B4-BE49-F238E27FC236}">
                <a16:creationId xmlns:a16="http://schemas.microsoft.com/office/drawing/2014/main" id="{4FF45EB2-E6F2-4F14-9777-FCF33EFC5C01}"/>
              </a:ext>
            </a:extLst>
          </p:cNvPr>
          <p:cNvSpPr txBox="1">
            <a:spLocks noChangeArrowheads="1"/>
          </p:cNvSpPr>
          <p:nvPr/>
        </p:nvSpPr>
        <p:spPr bwMode="auto">
          <a:xfrm>
            <a:off x="0" y="3478213"/>
            <a:ext cx="5661025" cy="3024187"/>
          </a:xfrm>
          <a:prstGeom prst="rect">
            <a:avLst/>
          </a:prstGeom>
          <a:solidFill>
            <a:schemeClr val="bg1"/>
          </a:solidFill>
          <a:ln>
            <a:noFill/>
          </a:ln>
          <a:effectLst/>
        </p:spPr>
        <p:txBody>
          <a:bodyPr/>
          <a:lstStyle>
            <a:lvl1pPr marL="342900" indent="-342900" algn="just" rtl="0" fontAlgn="base">
              <a:lnSpc>
                <a:spcPct val="114000"/>
              </a:lnSpc>
              <a:spcBef>
                <a:spcPct val="20000"/>
              </a:spcBef>
              <a:spcAft>
                <a:spcPts val="600"/>
              </a:spcAft>
              <a:buBlip>
                <a:blip r:embed="rId2"/>
              </a:buBlip>
              <a:defRPr sz="2800" b="1">
                <a:solidFill>
                  <a:schemeClr val="accent2"/>
                </a:solidFill>
                <a:latin typeface="+mj-ea"/>
                <a:ea typeface="+mj-ea"/>
                <a:cs typeface="+mn-cs"/>
              </a:defRPr>
            </a:lvl1pPr>
            <a:lvl2pPr marL="742950" indent="-285750" algn="just" rtl="0" fontAlgn="base">
              <a:spcBef>
                <a:spcPct val="20000"/>
              </a:spcBef>
              <a:spcAft>
                <a:spcPct val="0"/>
              </a:spcAft>
              <a:buBlip>
                <a:blip r:embed="rId3"/>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marL="261938" lvl="1" indent="-261938" algn="l" eaLnBrk="1" hangingPunct="1">
              <a:defRPr/>
            </a:pPr>
            <a:r>
              <a:rPr lang="en-US" altLang="zh-CN" kern="0" dirty="0">
                <a:solidFill>
                  <a:srgbClr val="0000FF"/>
                </a:solidFill>
              </a:rPr>
              <a:t>IAP15W4K58S4</a:t>
            </a:r>
            <a:r>
              <a:rPr lang="zh-CN" altLang="en-US" kern="0" dirty="0"/>
              <a:t>集成了</a:t>
            </a:r>
            <a:r>
              <a:rPr lang="en-US" altLang="zh-CN" kern="0" dirty="0"/>
              <a:t>58KB</a:t>
            </a:r>
            <a:r>
              <a:rPr lang="zh-CN" altLang="en-US" kern="0" dirty="0"/>
              <a:t>程序存储器、</a:t>
            </a:r>
            <a:r>
              <a:rPr lang="en-US" altLang="zh-CN" kern="0" dirty="0"/>
              <a:t>4096</a:t>
            </a:r>
            <a:r>
              <a:rPr lang="zh-CN" altLang="en-US" kern="0" dirty="0"/>
              <a:t>字节</a:t>
            </a:r>
            <a:r>
              <a:rPr lang="en-US" altLang="zh-CN" kern="0" dirty="0"/>
              <a:t>RAM</a:t>
            </a:r>
            <a:r>
              <a:rPr lang="zh-CN" altLang="en-US" kern="0" dirty="0"/>
              <a:t>、高可靠复位电路和高精度</a:t>
            </a:r>
            <a:r>
              <a:rPr lang="en-US" altLang="zh-CN" kern="0" dirty="0"/>
              <a:t>R/C</a:t>
            </a:r>
            <a:r>
              <a:rPr lang="zh-CN" altLang="en-US" kern="0" dirty="0"/>
              <a:t>振荡器</a:t>
            </a:r>
            <a:r>
              <a:rPr lang="en-US" altLang="zh-CN" kern="0" dirty="0"/>
              <a:t>,</a:t>
            </a:r>
            <a:r>
              <a:rPr lang="zh-CN" altLang="en-US" kern="0" dirty="0"/>
              <a:t>一般不需外部复位电路和外部晶振。</a:t>
            </a:r>
          </a:p>
          <a:p>
            <a:pPr marL="261938" lvl="1" indent="-261938" algn="l" eaLnBrk="1" hangingPunct="1">
              <a:defRPr/>
            </a:pPr>
            <a:r>
              <a:rPr lang="zh-CN" altLang="en-US" kern="0" dirty="0">
                <a:solidFill>
                  <a:srgbClr val="0000FF"/>
                </a:solidFill>
              </a:rPr>
              <a:t>只需要接上电源</a:t>
            </a:r>
            <a:r>
              <a:rPr lang="en-US" altLang="zh-CN" kern="0" dirty="0"/>
              <a:t>, </a:t>
            </a:r>
            <a:r>
              <a:rPr lang="zh-CN" altLang="en-US" kern="0" dirty="0"/>
              <a:t>并在</a:t>
            </a:r>
            <a:r>
              <a:rPr lang="en-US" altLang="zh-CN" kern="0" dirty="0" err="1"/>
              <a:t>Vcc</a:t>
            </a:r>
            <a:r>
              <a:rPr lang="zh-CN" altLang="en-US" kern="0" dirty="0"/>
              <a:t>和</a:t>
            </a:r>
            <a:r>
              <a:rPr lang="en-US" altLang="zh-CN" kern="0" dirty="0"/>
              <a:t>GND</a:t>
            </a:r>
            <a:r>
              <a:rPr lang="zh-CN" altLang="en-US" kern="0" dirty="0"/>
              <a:t>之间接上滤波电容</a:t>
            </a:r>
            <a:r>
              <a:rPr lang="en-US" altLang="zh-CN" kern="0" dirty="0"/>
              <a:t>C1</a:t>
            </a:r>
            <a:r>
              <a:rPr lang="zh-CN" altLang="en-US" kern="0" dirty="0"/>
              <a:t>和</a:t>
            </a:r>
            <a:r>
              <a:rPr lang="en-US" altLang="zh-CN" kern="0" dirty="0"/>
              <a:t>C2</a:t>
            </a:r>
            <a:r>
              <a:rPr lang="zh-CN" altLang="en-US" kern="0" dirty="0"/>
              <a:t>。</a:t>
            </a:r>
            <a:endParaRPr lang="en-US" altLang="zh-CN" sz="2400" kern="0" dirty="0"/>
          </a:p>
        </p:txBody>
      </p:sp>
      <p:sp>
        <p:nvSpPr>
          <p:cNvPr id="3" name="灯片编号占位符 2">
            <a:extLst>
              <a:ext uri="{FF2B5EF4-FFF2-40B4-BE49-F238E27FC236}">
                <a16:creationId xmlns:a16="http://schemas.microsoft.com/office/drawing/2014/main" id="{A91905EF-1968-4247-B926-CE012F84BCEC}"/>
              </a:ext>
            </a:extLst>
          </p:cNvPr>
          <p:cNvSpPr>
            <a:spLocks noGrp="1"/>
          </p:cNvSpPr>
          <p:nvPr>
            <p:ph type="sldNum" sz="quarter" idx="10"/>
          </p:nvPr>
        </p:nvSpPr>
        <p:spPr/>
        <p:txBody>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a:fld id="{BA7997AF-C1E5-4AC1-BA64-0991EF5B3352}" type="slidenum">
              <a:rPr lang="en-US" altLang="zh-CN">
                <a:latin typeface="Arial" panose="020B0604020202020204" pitchFamily="34" charset="0"/>
              </a:rPr>
              <a:pPr algn="l"/>
              <a:t>120</a:t>
            </a:fld>
            <a:endParaRPr lang="en-US" altLang="zh-CN">
              <a:latin typeface="Arial" panose="020B0604020202020204" pitchFamily="34" charset="0"/>
            </a:endParaRPr>
          </a:p>
        </p:txBody>
      </p:sp>
      <p:pic>
        <p:nvPicPr>
          <p:cNvPr id="152583" name="Picture 8">
            <a:extLst>
              <a:ext uri="{FF2B5EF4-FFF2-40B4-BE49-F238E27FC236}">
                <a16:creationId xmlns:a16="http://schemas.microsoft.com/office/drawing/2014/main" id="{BD5CAE74-9DB3-4AA6-ACCC-D032EB1F57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3550" y="3149600"/>
            <a:ext cx="3571875" cy="3352800"/>
          </a:xfrm>
          <a:prstGeom prst="rect">
            <a:avLst/>
          </a:prstGeom>
          <a:noFill/>
          <a:ln w="9525">
            <a:solidFill>
              <a:srgbClr val="FF00FF"/>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afterEffect">
                                  <p:stCondLst>
                                    <p:cond delay="0"/>
                                  </p:stCondLst>
                                  <p:childTnLst>
                                    <p:set>
                                      <p:cBhvr>
                                        <p:cTn id="6" dur="1" fill="hold">
                                          <p:stCondLst>
                                            <p:cond delay="0"/>
                                          </p:stCondLst>
                                        </p:cTn>
                                        <p:tgtEl>
                                          <p:spTgt spid="427010">
                                            <p:txEl>
                                              <p:pRg st="0" end="0"/>
                                            </p:txEl>
                                          </p:spTgt>
                                        </p:tgtEl>
                                        <p:attrNameLst>
                                          <p:attrName>style.visibility</p:attrName>
                                        </p:attrNameLst>
                                      </p:cBhvr>
                                      <p:to>
                                        <p:strVal val="visible"/>
                                      </p:to>
                                    </p:set>
                                    <p:anim calcmode="lin" valueType="num">
                                      <p:cBhvr additive="base">
                                        <p:cTn id="7" dur="500" fill="hold"/>
                                        <p:tgtEl>
                                          <p:spTgt spid="4270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7010">
                                            <p:txEl>
                                              <p:pRg st="0" end="0"/>
                                            </p:txEl>
                                          </p:spTgt>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42" presetClass="entr" presetSubtype="0" fill="hold" nodeType="afterEffect">
                                  <p:stCondLst>
                                    <p:cond delay="0"/>
                                  </p:stCondLst>
                                  <p:childTnLst>
                                    <p:set>
                                      <p:cBhvr>
                                        <p:cTn id="11" dur="1" fill="hold">
                                          <p:stCondLst>
                                            <p:cond delay="0"/>
                                          </p:stCondLst>
                                        </p:cTn>
                                        <p:tgtEl>
                                          <p:spTgt spid="427010">
                                            <p:txEl>
                                              <p:pRg st="1" end="1"/>
                                            </p:txEl>
                                          </p:spTgt>
                                        </p:tgtEl>
                                        <p:attrNameLst>
                                          <p:attrName>style.visibility</p:attrName>
                                        </p:attrNameLst>
                                      </p:cBhvr>
                                      <p:to>
                                        <p:strVal val="visible"/>
                                      </p:to>
                                    </p:set>
                                    <p:animEffect transition="in" filter="fade">
                                      <p:cBhvr>
                                        <p:cTn id="12" dur="1000"/>
                                        <p:tgtEl>
                                          <p:spTgt spid="427010">
                                            <p:txEl>
                                              <p:pRg st="1" end="1"/>
                                            </p:txEl>
                                          </p:spTgt>
                                        </p:tgtEl>
                                      </p:cBhvr>
                                    </p:animEffect>
                                    <p:anim calcmode="lin" valueType="num">
                                      <p:cBhvr>
                                        <p:cTn id="13" dur="1000" fill="hold"/>
                                        <p:tgtEl>
                                          <p:spTgt spid="427010">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27010">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27010">
                                            <p:txEl>
                                              <p:pRg st="2" end="2"/>
                                            </p:txEl>
                                          </p:spTgt>
                                        </p:tgtEl>
                                        <p:attrNameLst>
                                          <p:attrName>style.visibility</p:attrName>
                                        </p:attrNameLst>
                                      </p:cBhvr>
                                      <p:to>
                                        <p:strVal val="visible"/>
                                      </p:to>
                                    </p:set>
                                    <p:animEffect transition="in" filter="fade">
                                      <p:cBhvr>
                                        <p:cTn id="17" dur="1000"/>
                                        <p:tgtEl>
                                          <p:spTgt spid="427010">
                                            <p:txEl>
                                              <p:pRg st="2" end="2"/>
                                            </p:txEl>
                                          </p:spTgt>
                                        </p:tgtEl>
                                      </p:cBhvr>
                                    </p:animEffect>
                                    <p:anim calcmode="lin" valueType="num">
                                      <p:cBhvr>
                                        <p:cTn id="18" dur="1000" fill="hold"/>
                                        <p:tgtEl>
                                          <p:spTgt spid="427010">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4270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12" presetClass="entr" presetSubtype="4" fill="hold" grpId="0" nodeType="clickEffect">
                                  <p:stCondLst>
                                    <p:cond delay="0"/>
                                  </p:stCondLst>
                                  <p:childTnLst>
                                    <p:set>
                                      <p:cBhvr>
                                        <p:cTn id="23" dur="1" fill="hold">
                                          <p:stCondLst>
                                            <p:cond delay="0"/>
                                          </p:stCondLst>
                                        </p:cTn>
                                        <p:tgtEl>
                                          <p:spTgt spid="7">
                                            <p:bg/>
                                          </p:spTgt>
                                        </p:tgtEl>
                                        <p:attrNameLst>
                                          <p:attrName>style.visibility</p:attrName>
                                        </p:attrNameLst>
                                      </p:cBhvr>
                                      <p:to>
                                        <p:strVal val="visible"/>
                                      </p:to>
                                    </p:set>
                                    <p:animEffect transition="in" filter="slide(fromBottom)">
                                      <p:cBhvr>
                                        <p:cTn id="24" dur="500"/>
                                        <p:tgtEl>
                                          <p:spTgt spid="7">
                                            <p:bg/>
                                          </p:spTgt>
                                        </p:tgtEl>
                                      </p:cBhvr>
                                    </p:animEffect>
                                  </p:childTnLst>
                                </p:cTn>
                              </p:par>
                            </p:childTnLst>
                          </p:cTn>
                        </p:par>
                        <p:par>
                          <p:cTn id="25" fill="hold" nodeType="afterGroup">
                            <p:stCondLst>
                              <p:cond delay="500"/>
                            </p:stCondLst>
                            <p:childTnLst>
                              <p:par>
                                <p:cTn id="26" presetID="12" presetClass="entr" presetSubtype="4" fill="hold" grpId="0" nodeType="afterEffect">
                                  <p:stCondLst>
                                    <p:cond delay="0"/>
                                  </p:stCondLst>
                                  <p:childTnLst>
                                    <p:set>
                                      <p:cBhvr>
                                        <p:cTn id="27" dur="1" fill="hold">
                                          <p:stCondLst>
                                            <p:cond delay="0"/>
                                          </p:stCondLst>
                                        </p:cTn>
                                        <p:tgtEl>
                                          <p:spTgt spid="7">
                                            <p:txEl>
                                              <p:pRg st="0" end="0"/>
                                            </p:txEl>
                                          </p:spTgt>
                                        </p:tgtEl>
                                        <p:attrNameLst>
                                          <p:attrName>style.visibility</p:attrName>
                                        </p:attrNameLst>
                                      </p:cBhvr>
                                      <p:to>
                                        <p:strVal val="visible"/>
                                      </p:to>
                                    </p:set>
                                    <p:animEffect transition="in" filter="slide(fromBottom)">
                                      <p:cBhvr>
                                        <p:cTn id="28" dur="500"/>
                                        <p:tgtEl>
                                          <p:spTgt spid="7">
                                            <p:txEl>
                                              <p:pRg st="0" end="0"/>
                                            </p:txEl>
                                          </p:spTgt>
                                        </p:tgtEl>
                                      </p:cBhvr>
                                    </p:animEffect>
                                  </p:childTnLst>
                                </p:cTn>
                              </p:par>
                            </p:childTnLst>
                          </p:cTn>
                        </p:par>
                        <p:par>
                          <p:cTn id="29" fill="hold" nodeType="afterGroup">
                            <p:stCondLst>
                              <p:cond delay="1000"/>
                            </p:stCondLst>
                            <p:childTnLst>
                              <p:par>
                                <p:cTn id="30" presetID="12" presetClass="entr" presetSubtype="4" fill="hold" grpId="0" nodeType="afterEffect">
                                  <p:stCondLst>
                                    <p:cond delay="0"/>
                                  </p:stCondLst>
                                  <p:childTnLst>
                                    <p:set>
                                      <p:cBhvr>
                                        <p:cTn id="31" dur="1" fill="hold">
                                          <p:stCondLst>
                                            <p:cond delay="0"/>
                                          </p:stCondLst>
                                        </p:cTn>
                                        <p:tgtEl>
                                          <p:spTgt spid="7">
                                            <p:txEl>
                                              <p:pRg st="1" end="1"/>
                                            </p:txEl>
                                          </p:spTgt>
                                        </p:tgtEl>
                                        <p:attrNameLst>
                                          <p:attrName>style.visibility</p:attrName>
                                        </p:attrNameLst>
                                      </p:cBhvr>
                                      <p:to>
                                        <p:strVal val="visible"/>
                                      </p:to>
                                    </p:set>
                                    <p:animEffect transition="in" filter="slide(fromBottom)">
                                      <p:cBhvr>
                                        <p:cTn id="3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4">
            <a:extLst>
              <a:ext uri="{FF2B5EF4-FFF2-40B4-BE49-F238E27FC236}">
                <a16:creationId xmlns:a16="http://schemas.microsoft.com/office/drawing/2014/main" id="{6E4C4BBE-50BC-4FB2-8A3F-038DB069B747}"/>
              </a:ext>
            </a:extLst>
          </p:cNvPr>
          <p:cNvGraphicFramePr>
            <a:graphicFrameLocks noChangeAspect="1"/>
          </p:cNvGraphicFramePr>
          <p:nvPr/>
        </p:nvGraphicFramePr>
        <p:xfrm>
          <a:off x="660400" y="2314575"/>
          <a:ext cx="7950200" cy="4413250"/>
        </p:xfrm>
        <a:graphic>
          <a:graphicData uri="http://schemas.openxmlformats.org/presentationml/2006/ole">
            <mc:AlternateContent xmlns:mc="http://schemas.openxmlformats.org/markup-compatibility/2006">
              <mc:Choice xmlns:v="urn:schemas-microsoft-com:vml" Requires="v">
                <p:oleObj name="Visio" r:id="rId2" imgW="3561445" imgH="1975961" progId="Visio.Drawing.11">
                  <p:embed/>
                </p:oleObj>
              </mc:Choice>
              <mc:Fallback>
                <p:oleObj name="Visio" r:id="rId2" imgW="3561445" imgH="1975961" progId="Visio.Drawing.11">
                  <p:embed/>
                  <p:pic>
                    <p:nvPicPr>
                      <p:cNvPr id="12" name="Object 4">
                        <a:extLst>
                          <a:ext uri="{FF2B5EF4-FFF2-40B4-BE49-F238E27FC236}">
                            <a16:creationId xmlns:a16="http://schemas.microsoft.com/office/drawing/2014/main" id="{6E4C4BBE-50BC-4FB2-8A3F-038DB069B7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400" y="2314575"/>
                        <a:ext cx="7950200" cy="441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603" name="标题 2">
            <a:extLst>
              <a:ext uri="{FF2B5EF4-FFF2-40B4-BE49-F238E27FC236}">
                <a16:creationId xmlns:a16="http://schemas.microsoft.com/office/drawing/2014/main" id="{E6749E88-A9D5-430A-8A24-D33D803F42A8}"/>
              </a:ext>
            </a:extLst>
          </p:cNvPr>
          <p:cNvSpPr>
            <a:spLocks noGrp="1" noChangeArrowheads="1"/>
          </p:cNvSpPr>
          <p:nvPr>
            <p:ph type="title"/>
          </p:nvPr>
        </p:nvSpPr>
        <p:spPr>
          <a:xfrm>
            <a:off x="468313" y="357188"/>
            <a:ext cx="8229600" cy="504825"/>
          </a:xfrm>
        </p:spPr>
        <p:txBody>
          <a:bodyPr>
            <a:normAutofit fontScale="90000"/>
          </a:bodyPr>
          <a:lstStyle/>
          <a:p>
            <a:pPr eaLnBrk="1" hangingPunct="1"/>
            <a:r>
              <a:rPr lang="en-US" altLang="zh-CN">
                <a:solidFill>
                  <a:srgbClr val="FF0000"/>
                </a:solidFill>
              </a:rPr>
              <a:t>1</a:t>
            </a:r>
            <a:r>
              <a:rPr lang="zh-CN" altLang="en-US">
                <a:solidFill>
                  <a:srgbClr val="FF0000"/>
                </a:solidFill>
              </a:rPr>
              <a:t>、单片机最小系统构成</a:t>
            </a:r>
            <a:endParaRPr lang="zh-CN" altLang="en-US"/>
          </a:p>
        </p:txBody>
      </p:sp>
      <p:sp>
        <p:nvSpPr>
          <p:cNvPr id="2" name="日期占位符 1">
            <a:extLst>
              <a:ext uri="{FF2B5EF4-FFF2-40B4-BE49-F238E27FC236}">
                <a16:creationId xmlns:a16="http://schemas.microsoft.com/office/drawing/2014/main" id="{949E9643-876D-45C4-99FF-D7164A819EAE}"/>
              </a:ext>
            </a:extLst>
          </p:cNvPr>
          <p:cNvSpPr>
            <a:spLocks noGrp="1"/>
          </p:cNvSpPr>
          <p:nvPr>
            <p:ph type="dt" sz="quarter" idx="11"/>
          </p:nvPr>
        </p:nvSpPr>
        <p:spPr/>
        <p:txBody>
          <a:bodyPr/>
          <a:lstStyle/>
          <a:p>
            <a:pPr>
              <a:defRPr/>
            </a:pPr>
            <a:fld id="{C090535D-7812-4DBD-A731-C5C1ED078589}" type="datetime10">
              <a:rPr lang="zh-CN" altLang="en-US"/>
              <a:pPr>
                <a:defRPr/>
              </a:pPr>
              <a:t>13:37</a:t>
            </a:fld>
            <a:endParaRPr lang="zh-CN" altLang="en-US"/>
          </a:p>
        </p:txBody>
      </p:sp>
      <p:sp>
        <p:nvSpPr>
          <p:cNvPr id="553987" name="Rectangle 3">
            <a:extLst>
              <a:ext uri="{FF2B5EF4-FFF2-40B4-BE49-F238E27FC236}">
                <a16:creationId xmlns:a16="http://schemas.microsoft.com/office/drawing/2014/main" id="{9E5125A2-5A19-4741-B621-1F120F8DDA34}"/>
              </a:ext>
            </a:extLst>
          </p:cNvPr>
          <p:cNvSpPr>
            <a:spLocks noGrp="1" noChangeArrowheads="1"/>
          </p:cNvSpPr>
          <p:nvPr>
            <p:ph type="body" sz="half" idx="4294967295"/>
          </p:nvPr>
        </p:nvSpPr>
        <p:spPr>
          <a:xfrm>
            <a:off x="0" y="922338"/>
            <a:ext cx="8982075" cy="1806575"/>
          </a:xfrm>
        </p:spPr>
        <p:txBody>
          <a:bodyPr/>
          <a:lstStyle/>
          <a:p>
            <a:pPr marL="261938" lvl="1" indent="-261938" eaLnBrk="1" hangingPunct="1">
              <a:lnSpc>
                <a:spcPct val="95000"/>
              </a:lnSpc>
              <a:defRPr/>
            </a:pPr>
            <a:r>
              <a:rPr lang="zh-CN" altLang="en-US">
                <a:latin typeface="+mj-ea"/>
              </a:rPr>
              <a:t>为了能够给单片机下载程序</a:t>
            </a:r>
            <a:r>
              <a:rPr lang="en-US" altLang="zh-CN">
                <a:latin typeface="+mj-ea"/>
              </a:rPr>
              <a:t>,</a:t>
            </a:r>
            <a:r>
              <a:rPr lang="zh-CN" altLang="en-US">
                <a:latin typeface="+mj-ea"/>
              </a:rPr>
              <a:t>可</a:t>
            </a:r>
            <a:r>
              <a:rPr lang="zh-CN" altLang="en-US">
                <a:solidFill>
                  <a:srgbClr val="FF0000"/>
                </a:solidFill>
                <a:latin typeface="+mj-ea"/>
              </a:rPr>
              <a:t>在</a:t>
            </a:r>
            <a:r>
              <a:rPr lang="en-US" altLang="zh-CN">
                <a:solidFill>
                  <a:srgbClr val="FF0000"/>
                </a:solidFill>
                <a:latin typeface="+mj-ea"/>
              </a:rPr>
              <a:t>RXD</a:t>
            </a:r>
            <a:r>
              <a:rPr lang="zh-CN" altLang="en-US">
                <a:solidFill>
                  <a:srgbClr val="FF0000"/>
                </a:solidFill>
                <a:latin typeface="+mj-ea"/>
              </a:rPr>
              <a:t>和</a:t>
            </a:r>
            <a:r>
              <a:rPr lang="en-US" altLang="zh-CN">
                <a:solidFill>
                  <a:srgbClr val="FF0000"/>
                </a:solidFill>
                <a:latin typeface="+mj-ea"/>
              </a:rPr>
              <a:t>TXD</a:t>
            </a:r>
            <a:r>
              <a:rPr lang="zh-CN" altLang="en-US">
                <a:solidFill>
                  <a:srgbClr val="FF0000"/>
                </a:solidFill>
                <a:latin typeface="+mj-ea"/>
              </a:rPr>
              <a:t>引脚上连接</a:t>
            </a:r>
            <a:r>
              <a:rPr lang="en-US" altLang="zh-CN">
                <a:solidFill>
                  <a:srgbClr val="FF0000"/>
                </a:solidFill>
                <a:latin typeface="+mj-ea"/>
              </a:rPr>
              <a:t>RS232</a:t>
            </a:r>
            <a:r>
              <a:rPr lang="zh-CN" altLang="en-US">
                <a:solidFill>
                  <a:srgbClr val="FF0000"/>
                </a:solidFill>
                <a:latin typeface="+mj-ea"/>
              </a:rPr>
              <a:t>和</a:t>
            </a:r>
            <a:r>
              <a:rPr lang="en-US" altLang="zh-CN">
                <a:solidFill>
                  <a:srgbClr val="FF0000"/>
                </a:solidFill>
                <a:latin typeface="+mj-ea"/>
              </a:rPr>
              <a:t>TTL</a:t>
            </a:r>
            <a:r>
              <a:rPr lang="zh-CN" altLang="en-US">
                <a:solidFill>
                  <a:srgbClr val="FF0000"/>
                </a:solidFill>
                <a:latin typeface="+mj-ea"/>
              </a:rPr>
              <a:t>的转换电路</a:t>
            </a:r>
            <a:r>
              <a:rPr lang="en-US" altLang="zh-CN">
                <a:solidFill>
                  <a:srgbClr val="FF0000"/>
                </a:solidFill>
                <a:latin typeface="+mj-ea"/>
              </a:rPr>
              <a:t>,</a:t>
            </a:r>
            <a:r>
              <a:rPr lang="zh-CN" altLang="en-US">
                <a:solidFill>
                  <a:srgbClr val="FF0000"/>
                </a:solidFill>
                <a:latin typeface="+mj-ea"/>
              </a:rPr>
              <a:t>以连接计算机</a:t>
            </a:r>
            <a:r>
              <a:rPr lang="en-US" altLang="zh-CN">
                <a:latin typeface="+mj-ea"/>
              </a:rPr>
              <a:t>,</a:t>
            </a:r>
            <a:r>
              <a:rPr lang="zh-CN" altLang="en-US">
                <a:latin typeface="+mj-ea"/>
              </a:rPr>
              <a:t>通过下载工具将用户程序下载到单片机中。</a:t>
            </a:r>
          </a:p>
        </p:txBody>
      </p:sp>
      <p:graphicFrame>
        <p:nvGraphicFramePr>
          <p:cNvPr id="553988" name="Object 4">
            <a:extLst>
              <a:ext uri="{FF2B5EF4-FFF2-40B4-BE49-F238E27FC236}">
                <a16:creationId xmlns:a16="http://schemas.microsoft.com/office/drawing/2014/main" id="{134A940B-5327-4F1B-AF14-148479F3BB44}"/>
              </a:ext>
            </a:extLst>
          </p:cNvPr>
          <p:cNvGraphicFramePr>
            <a:graphicFrameLocks noGrp="1" noChangeAspect="1"/>
          </p:cNvGraphicFramePr>
          <p:nvPr>
            <p:ph idx="1"/>
          </p:nvPr>
        </p:nvGraphicFramePr>
        <p:xfrm>
          <a:off x="661988" y="2312988"/>
          <a:ext cx="7950200" cy="4413250"/>
        </p:xfrm>
        <a:graphic>
          <a:graphicData uri="http://schemas.openxmlformats.org/presentationml/2006/ole">
            <mc:AlternateContent xmlns:mc="http://schemas.openxmlformats.org/markup-compatibility/2006">
              <mc:Choice xmlns:v="urn:schemas-microsoft-com:vml" Requires="v">
                <p:oleObj name="Visio" r:id="rId4" imgW="3561445" imgH="1975961" progId="Visio.Drawing.11">
                  <p:embed/>
                </p:oleObj>
              </mc:Choice>
              <mc:Fallback>
                <p:oleObj name="Visio" r:id="rId4" imgW="3561445" imgH="1975961" progId="Visio.Drawing.11">
                  <p:embed/>
                  <p:pic>
                    <p:nvPicPr>
                      <p:cNvPr id="553988" name="Object 4">
                        <a:extLst>
                          <a:ext uri="{FF2B5EF4-FFF2-40B4-BE49-F238E27FC236}">
                            <a16:creationId xmlns:a16="http://schemas.microsoft.com/office/drawing/2014/main" id="{134A940B-5327-4F1B-AF14-148479F3BB44}"/>
                          </a:ext>
                        </a:extLst>
                      </p:cNvPr>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988" y="2312988"/>
                        <a:ext cx="7950200" cy="4413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4" name="灯片编号占位符 3">
            <a:extLst>
              <a:ext uri="{FF2B5EF4-FFF2-40B4-BE49-F238E27FC236}">
                <a16:creationId xmlns:a16="http://schemas.microsoft.com/office/drawing/2014/main" id="{E6490685-C39F-4665-A832-A66E0686BE09}"/>
              </a:ext>
            </a:extLst>
          </p:cNvPr>
          <p:cNvSpPr>
            <a:spLocks noGrp="1"/>
          </p:cNvSpPr>
          <p:nvPr>
            <p:ph type="sldNum" sz="quarter" idx="10"/>
          </p:nvPr>
        </p:nvSpPr>
        <p:spPr/>
        <p:txBody>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a:fld id="{6CAFB3D6-2DF2-4494-9A1F-D6C3D8F37771}" type="slidenum">
              <a:rPr lang="en-US" altLang="zh-CN">
                <a:latin typeface="Arial" panose="020B0604020202020204" pitchFamily="34" charset="0"/>
              </a:rPr>
              <a:pPr algn="l"/>
              <a:t>121</a:t>
            </a:fld>
            <a:endParaRPr lang="en-US" altLang="zh-CN">
              <a:latin typeface="Arial" panose="020B0604020202020204" pitchFamily="34" charset="0"/>
            </a:endParaRPr>
          </a:p>
        </p:txBody>
      </p:sp>
      <p:sp>
        <p:nvSpPr>
          <p:cNvPr id="553991" name="Rectangle 7">
            <a:extLst>
              <a:ext uri="{FF2B5EF4-FFF2-40B4-BE49-F238E27FC236}">
                <a16:creationId xmlns:a16="http://schemas.microsoft.com/office/drawing/2014/main" id="{97891208-1C42-41C0-841E-01874FBE8090}"/>
              </a:ext>
            </a:extLst>
          </p:cNvPr>
          <p:cNvSpPr>
            <a:spLocks noChangeArrowheads="1"/>
          </p:cNvSpPr>
          <p:nvPr/>
        </p:nvSpPr>
        <p:spPr bwMode="auto">
          <a:xfrm>
            <a:off x="2459038" y="6308725"/>
            <a:ext cx="5119687" cy="431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a:solidFill>
                  <a:srgbClr val="FF00FF"/>
                </a:solidFill>
              </a:rPr>
              <a:t>图</a:t>
            </a:r>
            <a:r>
              <a:rPr lang="en-US" altLang="zh-CN" sz="2800">
                <a:solidFill>
                  <a:srgbClr val="FF00FF"/>
                </a:solidFill>
              </a:rPr>
              <a:t>3-23 RS232</a:t>
            </a:r>
            <a:r>
              <a:rPr lang="zh-CN" altLang="en-US" sz="2800">
                <a:solidFill>
                  <a:srgbClr val="FF00FF"/>
                </a:solidFill>
              </a:rPr>
              <a:t>和</a:t>
            </a:r>
            <a:r>
              <a:rPr lang="en-US" altLang="zh-CN" sz="2800">
                <a:solidFill>
                  <a:srgbClr val="FF00FF"/>
                </a:solidFill>
              </a:rPr>
              <a:t>TTL</a:t>
            </a:r>
            <a:r>
              <a:rPr lang="zh-CN" altLang="en-US" sz="2800">
                <a:solidFill>
                  <a:srgbClr val="FF00FF"/>
                </a:solidFill>
              </a:rPr>
              <a:t>转换电路</a:t>
            </a:r>
          </a:p>
        </p:txBody>
      </p:sp>
      <p:sp>
        <p:nvSpPr>
          <p:cNvPr id="5" name="矩形 4">
            <a:extLst>
              <a:ext uri="{FF2B5EF4-FFF2-40B4-BE49-F238E27FC236}">
                <a16:creationId xmlns:a16="http://schemas.microsoft.com/office/drawing/2014/main" id="{44359068-A17E-47EA-920B-F5526BEF47F3}"/>
              </a:ext>
            </a:extLst>
          </p:cNvPr>
          <p:cNvSpPr>
            <a:spLocks noChangeArrowheads="1"/>
          </p:cNvSpPr>
          <p:nvPr/>
        </p:nvSpPr>
        <p:spPr bwMode="auto">
          <a:xfrm>
            <a:off x="3722688" y="5948363"/>
            <a:ext cx="2689225" cy="3698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3366FF"/>
                </a:solidFill>
                <a:cs typeface="Times New Roman" panose="02020603050405020304" pitchFamily="18" charset="0"/>
              </a:rPr>
              <a:t>MAX232, MAX3232</a:t>
            </a:r>
            <a:endParaRPr lang="zh-CN" altLang="en-US" sz="2400" b="1">
              <a:solidFill>
                <a:srgbClr val="3366FF"/>
              </a:solidFill>
              <a:cs typeface="Times New Roman" panose="02020603050405020304" pitchFamily="18" charset="0"/>
            </a:endParaRPr>
          </a:p>
        </p:txBody>
      </p:sp>
      <p:sp>
        <p:nvSpPr>
          <p:cNvPr id="6" name="矩形 5">
            <a:extLst>
              <a:ext uri="{FF2B5EF4-FFF2-40B4-BE49-F238E27FC236}">
                <a16:creationId xmlns:a16="http://schemas.microsoft.com/office/drawing/2014/main" id="{837977AF-962E-4D83-9784-ABA582A9B641}"/>
              </a:ext>
            </a:extLst>
          </p:cNvPr>
          <p:cNvSpPr/>
          <p:nvPr/>
        </p:nvSpPr>
        <p:spPr>
          <a:xfrm>
            <a:off x="4919663" y="1741488"/>
            <a:ext cx="3978275" cy="501650"/>
          </a:xfrm>
          <a:prstGeom prst="rect">
            <a:avLst/>
          </a:prstGeom>
        </p:spPr>
        <p:txBody>
          <a:bodyPr wrap="none">
            <a:spAutoFit/>
          </a:bodyPr>
          <a:lstStyle/>
          <a:p>
            <a:pPr marL="261938" lvl="1" indent="-261938" algn="ctr" eaLnBrk="1" hangingPunct="1">
              <a:lnSpc>
                <a:spcPct val="95000"/>
              </a:lnSpc>
              <a:defRPr/>
            </a:pPr>
            <a:r>
              <a:rPr lang="en-US" altLang="zh-CN" sz="2800" b="1">
                <a:solidFill>
                  <a:srgbClr val="3366FF"/>
                </a:solidFill>
                <a:latin typeface="+mj-ea"/>
              </a:rPr>
              <a:t>RS232</a:t>
            </a:r>
            <a:r>
              <a:rPr lang="zh-CN" altLang="en-US" sz="2800" b="1">
                <a:solidFill>
                  <a:srgbClr val="3366FF"/>
                </a:solidFill>
                <a:latin typeface="+mj-ea"/>
              </a:rPr>
              <a:t>和</a:t>
            </a:r>
            <a:r>
              <a:rPr lang="en-US" altLang="zh-CN" sz="2800" b="1">
                <a:solidFill>
                  <a:srgbClr val="3366FF"/>
                </a:solidFill>
                <a:latin typeface="+mj-ea"/>
              </a:rPr>
              <a:t>TTL</a:t>
            </a:r>
            <a:r>
              <a:rPr lang="zh-CN" altLang="en-US" sz="2800" b="1">
                <a:solidFill>
                  <a:srgbClr val="3366FF"/>
                </a:solidFill>
                <a:latin typeface="+mj-ea"/>
              </a:rPr>
              <a:t>的转换电路</a:t>
            </a:r>
            <a:r>
              <a:rPr lang="en-US" altLang="zh-CN" sz="2800" b="1">
                <a:solidFill>
                  <a:srgbClr val="3366FF"/>
                </a:solidFill>
                <a:latin typeface="+mj-ea"/>
              </a:rPr>
              <a:t>:</a:t>
            </a:r>
            <a:endParaRPr lang="zh-CN" altLang="en-US" sz="2800" b="1">
              <a:solidFill>
                <a:srgbClr val="3366FF"/>
              </a:solidFill>
              <a:latin typeface="+mj-ea"/>
            </a:endParaRPr>
          </a:p>
        </p:txBody>
      </p:sp>
      <p:sp>
        <p:nvSpPr>
          <p:cNvPr id="10" name="Rectangle 3">
            <a:extLst>
              <a:ext uri="{FF2B5EF4-FFF2-40B4-BE49-F238E27FC236}">
                <a16:creationId xmlns:a16="http://schemas.microsoft.com/office/drawing/2014/main" id="{9E906A1B-1539-4A9D-AD64-B7DA22E6696F}"/>
              </a:ext>
            </a:extLst>
          </p:cNvPr>
          <p:cNvSpPr txBox="1">
            <a:spLocks noChangeArrowheads="1"/>
          </p:cNvSpPr>
          <p:nvPr/>
        </p:nvSpPr>
        <p:spPr bwMode="auto">
          <a:xfrm>
            <a:off x="127000" y="2274888"/>
            <a:ext cx="4297363" cy="98901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lgn="l" rtl="0" fontAlgn="base">
              <a:spcBef>
                <a:spcPct val="20000"/>
              </a:spcBef>
              <a:spcAft>
                <a:spcPct val="0"/>
              </a:spcAft>
              <a:buBlip>
                <a:blip r:embed="rId6"/>
              </a:buBlip>
              <a:defRPr sz="3200" b="1">
                <a:solidFill>
                  <a:schemeClr val="accent2"/>
                </a:solidFill>
                <a:latin typeface="Times New Roman" panose="02020603050405020304" pitchFamily="18" charset="0"/>
                <a:ea typeface="+mj-ea"/>
                <a:cs typeface="Times New Roman" panose="02020603050405020304" pitchFamily="18" charset="0"/>
              </a:defRPr>
            </a:lvl1pPr>
            <a:lvl2pPr marL="742950" indent="-285750" algn="just" rtl="0" fontAlgn="base">
              <a:spcBef>
                <a:spcPct val="20000"/>
              </a:spcBef>
              <a:spcAft>
                <a:spcPct val="0"/>
              </a:spcAft>
              <a:buBlip>
                <a:blip r:embed="rId7"/>
              </a:buBlip>
              <a:defRPr sz="2800" b="1">
                <a:solidFill>
                  <a:schemeClr val="tx1"/>
                </a:solidFill>
                <a:latin typeface="+mn-lt"/>
                <a:ea typeface="+mj-ea"/>
              </a:defRPr>
            </a:lvl2pPr>
            <a:lvl3pPr marL="1143000" indent="-228600" algn="just" rtl="0" fontAlgn="base">
              <a:spcBef>
                <a:spcPct val="20000"/>
              </a:spcBef>
              <a:spcAft>
                <a:spcPct val="0"/>
              </a:spcAft>
              <a:buChar char="•"/>
              <a:defRPr sz="2400">
                <a:solidFill>
                  <a:schemeClr val="tx1"/>
                </a:solidFill>
                <a:latin typeface="+mn-lt"/>
                <a:ea typeface="+mj-ea"/>
              </a:defRPr>
            </a:lvl3pPr>
            <a:lvl4pPr marL="1600200" indent="-228600" algn="just" rtl="0" fontAlgn="base">
              <a:spcBef>
                <a:spcPct val="20000"/>
              </a:spcBef>
              <a:spcAft>
                <a:spcPct val="0"/>
              </a:spcAft>
              <a:buChar char="–"/>
              <a:defRPr sz="2000">
                <a:solidFill>
                  <a:schemeClr val="tx1"/>
                </a:solidFill>
                <a:latin typeface="+mn-lt"/>
                <a:ea typeface="+mj-ea"/>
              </a:defRPr>
            </a:lvl4pPr>
            <a:lvl5pPr marL="2057400" indent="-228600" algn="just" rtl="0" fontAlgn="base">
              <a:spcBef>
                <a:spcPct val="20000"/>
              </a:spcBef>
              <a:spcAft>
                <a:spcPct val="0"/>
              </a:spcAft>
              <a:buChar char="»"/>
              <a:defRPr sz="2000">
                <a:solidFill>
                  <a:schemeClr val="tx1"/>
                </a:solidFill>
                <a:latin typeface="+mn-lt"/>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marL="0" lvl="1" indent="0" algn="l" eaLnBrk="1" hangingPunct="1">
              <a:lnSpc>
                <a:spcPct val="90000"/>
              </a:lnSpc>
              <a:spcBef>
                <a:spcPts val="0"/>
              </a:spcBef>
              <a:buFontTx/>
              <a:buNone/>
              <a:defRPr/>
            </a:pPr>
            <a:r>
              <a:rPr lang="zh-CN" altLang="en-US" sz="2400" kern="0" dirty="0">
                <a:solidFill>
                  <a:srgbClr val="FF0000"/>
                </a:solidFill>
                <a:latin typeface="+mj-ea"/>
              </a:rPr>
              <a:t>串口</a:t>
            </a:r>
            <a:r>
              <a:rPr lang="en-US" altLang="zh-CN" sz="2400" kern="0" dirty="0">
                <a:solidFill>
                  <a:srgbClr val="FF0000"/>
                </a:solidFill>
                <a:latin typeface="+mj-ea"/>
              </a:rPr>
              <a:t>RS232</a:t>
            </a:r>
            <a:r>
              <a:rPr lang="zh-CN" altLang="en-US" sz="2400" kern="0" dirty="0">
                <a:solidFill>
                  <a:srgbClr val="FF0000"/>
                </a:solidFill>
                <a:latin typeface="+mj-ea"/>
              </a:rPr>
              <a:t>是负逻辑电平</a:t>
            </a:r>
            <a:r>
              <a:rPr lang="en-US" altLang="zh-CN" sz="2400" kern="0" dirty="0">
                <a:solidFill>
                  <a:srgbClr val="FF0000"/>
                </a:solidFill>
                <a:latin typeface="+mj-ea"/>
              </a:rPr>
              <a:t>: </a:t>
            </a:r>
            <a:r>
              <a:rPr lang="en-US" altLang="zh-CN" sz="2400" dirty="0">
                <a:solidFill>
                  <a:srgbClr val="333333"/>
                </a:solidFill>
              </a:rPr>
              <a:t>+5~ +12V</a:t>
            </a:r>
            <a:r>
              <a:rPr lang="zh-CN" altLang="en-US" sz="2400" dirty="0">
                <a:solidFill>
                  <a:srgbClr val="333333"/>
                </a:solidFill>
              </a:rPr>
              <a:t>为低电平</a:t>
            </a:r>
            <a:r>
              <a:rPr lang="en-US" altLang="zh-CN" sz="2400" dirty="0">
                <a:solidFill>
                  <a:srgbClr val="333333"/>
                </a:solidFill>
              </a:rPr>
              <a:t>0, </a:t>
            </a:r>
            <a:r>
              <a:rPr lang="zh-CN" altLang="en-US" sz="2400" dirty="0">
                <a:solidFill>
                  <a:srgbClr val="333333"/>
                </a:solidFill>
              </a:rPr>
              <a:t>而</a:t>
            </a:r>
            <a:r>
              <a:rPr lang="en-US" altLang="zh-CN" sz="2400" dirty="0">
                <a:solidFill>
                  <a:srgbClr val="333333"/>
                </a:solidFill>
              </a:rPr>
              <a:t>-12~-5V</a:t>
            </a:r>
            <a:r>
              <a:rPr lang="zh-CN" altLang="en-US" sz="2400" dirty="0">
                <a:solidFill>
                  <a:srgbClr val="333333"/>
                </a:solidFill>
              </a:rPr>
              <a:t>为高电平</a:t>
            </a:r>
            <a:r>
              <a:rPr lang="en-US" altLang="zh-CN" sz="2400" dirty="0">
                <a:solidFill>
                  <a:srgbClr val="333333"/>
                </a:solidFill>
              </a:rPr>
              <a:t>1</a:t>
            </a:r>
            <a:endParaRPr lang="zh-CN" altLang="en-US" sz="2400" kern="0" dirty="0">
              <a:latin typeface="+mj-ea"/>
            </a:endParaRPr>
          </a:p>
        </p:txBody>
      </p:sp>
      <p:sp>
        <p:nvSpPr>
          <p:cNvPr id="11" name="Rectangle 3">
            <a:extLst>
              <a:ext uri="{FF2B5EF4-FFF2-40B4-BE49-F238E27FC236}">
                <a16:creationId xmlns:a16="http://schemas.microsoft.com/office/drawing/2014/main" id="{34B596E0-1388-4F46-833E-C92D0EAD4ECE}"/>
              </a:ext>
            </a:extLst>
          </p:cNvPr>
          <p:cNvSpPr txBox="1">
            <a:spLocks noChangeArrowheads="1"/>
          </p:cNvSpPr>
          <p:nvPr/>
        </p:nvSpPr>
        <p:spPr bwMode="auto">
          <a:xfrm>
            <a:off x="7061200" y="4010025"/>
            <a:ext cx="2082800" cy="796925"/>
          </a:xfrm>
          <a:prstGeom prst="rect">
            <a:avLst/>
          </a:prstGeom>
          <a:noFill/>
          <a:ln w="9525">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lgn="l" rtl="0" fontAlgn="base">
              <a:spcBef>
                <a:spcPct val="20000"/>
              </a:spcBef>
              <a:spcAft>
                <a:spcPct val="0"/>
              </a:spcAft>
              <a:buBlip>
                <a:blip r:embed="rId6"/>
              </a:buBlip>
              <a:defRPr sz="3200" b="1">
                <a:solidFill>
                  <a:schemeClr val="accent2"/>
                </a:solidFill>
                <a:latin typeface="Times New Roman" panose="02020603050405020304" pitchFamily="18" charset="0"/>
                <a:ea typeface="+mj-ea"/>
                <a:cs typeface="Times New Roman" panose="02020603050405020304" pitchFamily="18" charset="0"/>
              </a:defRPr>
            </a:lvl1pPr>
            <a:lvl2pPr marL="742950" indent="-285750" algn="just" rtl="0" fontAlgn="base">
              <a:spcBef>
                <a:spcPct val="20000"/>
              </a:spcBef>
              <a:spcAft>
                <a:spcPct val="0"/>
              </a:spcAft>
              <a:buBlip>
                <a:blip r:embed="rId7"/>
              </a:buBlip>
              <a:defRPr sz="2800" b="1">
                <a:solidFill>
                  <a:schemeClr val="tx1"/>
                </a:solidFill>
                <a:latin typeface="+mn-lt"/>
                <a:ea typeface="+mj-ea"/>
              </a:defRPr>
            </a:lvl2pPr>
            <a:lvl3pPr marL="1143000" indent="-228600" algn="just" rtl="0" fontAlgn="base">
              <a:spcBef>
                <a:spcPct val="20000"/>
              </a:spcBef>
              <a:spcAft>
                <a:spcPct val="0"/>
              </a:spcAft>
              <a:buChar char="•"/>
              <a:defRPr sz="2400">
                <a:solidFill>
                  <a:schemeClr val="tx1"/>
                </a:solidFill>
                <a:latin typeface="+mn-lt"/>
                <a:ea typeface="+mj-ea"/>
              </a:defRPr>
            </a:lvl3pPr>
            <a:lvl4pPr marL="1600200" indent="-228600" algn="just" rtl="0" fontAlgn="base">
              <a:spcBef>
                <a:spcPct val="20000"/>
              </a:spcBef>
              <a:spcAft>
                <a:spcPct val="0"/>
              </a:spcAft>
              <a:buChar char="–"/>
              <a:defRPr sz="2000">
                <a:solidFill>
                  <a:schemeClr val="tx1"/>
                </a:solidFill>
                <a:latin typeface="+mn-lt"/>
                <a:ea typeface="+mj-ea"/>
              </a:defRPr>
            </a:lvl4pPr>
            <a:lvl5pPr marL="2057400" indent="-228600" algn="just" rtl="0" fontAlgn="base">
              <a:spcBef>
                <a:spcPct val="20000"/>
              </a:spcBef>
              <a:spcAft>
                <a:spcPct val="0"/>
              </a:spcAft>
              <a:buChar char="»"/>
              <a:defRPr sz="2000">
                <a:solidFill>
                  <a:schemeClr val="tx1"/>
                </a:solidFill>
                <a:latin typeface="+mn-lt"/>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marL="0" lvl="1" indent="0" eaLnBrk="1" hangingPunct="1">
              <a:lnSpc>
                <a:spcPct val="95000"/>
              </a:lnSpc>
              <a:buFontTx/>
              <a:buNone/>
              <a:defRPr/>
            </a:pPr>
            <a:r>
              <a:rPr lang="zh-CN" altLang="en-US" kern="0" dirty="0">
                <a:solidFill>
                  <a:srgbClr val="FF00FF"/>
                </a:solidFill>
                <a:latin typeface="+mj-ea"/>
              </a:rPr>
              <a:t>单片机串口是</a:t>
            </a:r>
            <a:r>
              <a:rPr lang="en-US" altLang="zh-CN" kern="0" dirty="0">
                <a:solidFill>
                  <a:srgbClr val="FF00FF"/>
                </a:solidFill>
                <a:latin typeface="+mj-ea"/>
              </a:rPr>
              <a:t>TTL</a:t>
            </a:r>
            <a:r>
              <a:rPr lang="zh-CN" altLang="en-US" kern="0" dirty="0">
                <a:solidFill>
                  <a:srgbClr val="FF00FF"/>
                </a:solidFill>
                <a:latin typeface="+mj-ea"/>
              </a:rPr>
              <a:t>电平</a:t>
            </a:r>
          </a:p>
        </p:txBody>
      </p:sp>
      <p:sp>
        <p:nvSpPr>
          <p:cNvPr id="8" name="TextBox 7">
            <a:extLst>
              <a:ext uri="{FF2B5EF4-FFF2-40B4-BE49-F238E27FC236}">
                <a16:creationId xmlns:a16="http://schemas.microsoft.com/office/drawing/2014/main" id="{6AFC867B-CD66-4321-A3B6-3B175BFD07A6}"/>
              </a:ext>
            </a:extLst>
          </p:cNvPr>
          <p:cNvSpPr txBox="1"/>
          <p:nvPr/>
        </p:nvSpPr>
        <p:spPr>
          <a:xfrm>
            <a:off x="8490857" y="2237116"/>
            <a:ext cx="6180995" cy="867106"/>
          </a:xfrm>
          <a:prstGeom prst="rect">
            <a:avLst/>
          </a:prstGeom>
          <a:solidFill>
            <a:srgbClr val="DDDDDD"/>
          </a:solidFill>
          <a:ln>
            <a:noFill/>
          </a:ln>
          <a:effectLst>
            <a:glow rad="63500">
              <a:schemeClr val="accent2">
                <a:satMod val="175000"/>
                <a:alpha val="40000"/>
              </a:schemeClr>
            </a:glow>
            <a:outerShdw blurRad="50800" dist="38100" dir="2700000" algn="tl" rotWithShape="0">
              <a:prstClr val="black">
                <a:alpha val="40000"/>
              </a:prstClr>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tIns="216000" bIns="216000">
            <a:spAutoFit/>
          </a:bodyPr>
          <a:lstStyle/>
          <a:p>
            <a:pPr marL="0" lvl="1" algn="ctr" eaLnBrk="1" hangingPunct="1">
              <a:defRPr/>
            </a:pPr>
            <a:r>
              <a:rPr lang="en-US" altLang="zh-CN" sz="2800" b="1" kern="0">
                <a:solidFill>
                  <a:srgbClr val="FF00FF"/>
                </a:solidFill>
                <a:latin typeface="+mj-ea"/>
              </a:rPr>
              <a:t>STC15W</a:t>
            </a:r>
            <a:r>
              <a:rPr lang="zh-CN" altLang="en-US" sz="2800" b="1" kern="0">
                <a:solidFill>
                  <a:srgbClr val="FF00FF"/>
                </a:solidFill>
                <a:latin typeface="+mj-ea"/>
              </a:rPr>
              <a:t>系列支持</a:t>
            </a:r>
            <a:r>
              <a:rPr lang="en-US" altLang="zh-CN" sz="2800" b="1" kern="0">
                <a:solidFill>
                  <a:srgbClr val="FF00FF"/>
                </a:solidFill>
                <a:latin typeface="+mj-ea"/>
              </a:rPr>
              <a:t>USB</a:t>
            </a:r>
            <a:r>
              <a:rPr lang="zh-CN" altLang="en-US" sz="2800" b="1" kern="0">
                <a:solidFill>
                  <a:srgbClr val="FF00FF"/>
                </a:solidFill>
                <a:latin typeface="+mj-ea"/>
              </a:rPr>
              <a:t>接口直接下载程序</a:t>
            </a:r>
            <a:endParaRPr lang="zh-CN" altLang="en-US" sz="2800" b="1"/>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0">
                                            <p:bg/>
                                          </p:spTgt>
                                        </p:tgtEl>
                                        <p:attrNameLst>
                                          <p:attrName>style.visibility</p:attrName>
                                        </p:attrNameLst>
                                      </p:cBhvr>
                                      <p:to>
                                        <p:strVal val="visible"/>
                                      </p:to>
                                    </p:set>
                                    <p:animEffect transition="in" filter="slide(fromBottom)">
                                      <p:cBhvr>
                                        <p:cTn id="7" dur="500"/>
                                        <p:tgtEl>
                                          <p:spTgt spid="10">
                                            <p:bg/>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slide(fromBottom)">
                                      <p:cBhvr>
                                        <p:cTn id="10" dur="500"/>
                                        <p:tgtEl>
                                          <p:spTgt spid="10">
                                            <p:txEl>
                                              <p:pRg st="0" end="0"/>
                                            </p:txEl>
                                          </p:spTgt>
                                        </p:tgtEl>
                                      </p:cBhvr>
                                    </p:animEffect>
                                  </p:childTnLst>
                                </p:cTn>
                              </p:par>
                            </p:childTnLst>
                          </p:cTn>
                        </p:par>
                        <p:par>
                          <p:cTn id="11" fill="hold" nodeType="afterGroup">
                            <p:stCondLst>
                              <p:cond delay="500"/>
                            </p:stCondLst>
                            <p:childTnLst>
                              <p:par>
                                <p:cTn id="12" presetID="17" presetClass="entr" presetSubtype="10" fill="hold" nodeType="afterEffect">
                                  <p:stCondLst>
                                    <p:cond delay="0"/>
                                  </p:stCondLst>
                                  <p:childTnLst>
                                    <p:set>
                                      <p:cBhvr>
                                        <p:cTn id="13" dur="1" fill="hold">
                                          <p:stCondLst>
                                            <p:cond delay="0"/>
                                          </p:stCondLst>
                                        </p:cTn>
                                        <p:tgtEl>
                                          <p:spTgt spid="553988"/>
                                        </p:tgtEl>
                                        <p:attrNameLst>
                                          <p:attrName>style.visibility</p:attrName>
                                        </p:attrNameLst>
                                      </p:cBhvr>
                                      <p:to>
                                        <p:strVal val="visible"/>
                                      </p:to>
                                    </p:set>
                                    <p:anim calcmode="lin" valueType="num">
                                      <p:cBhvr>
                                        <p:cTn id="14" dur="500" fill="hold"/>
                                        <p:tgtEl>
                                          <p:spTgt spid="553988"/>
                                        </p:tgtEl>
                                        <p:attrNameLst>
                                          <p:attrName>ppt_w</p:attrName>
                                        </p:attrNameLst>
                                      </p:cBhvr>
                                      <p:tavLst>
                                        <p:tav tm="0">
                                          <p:val>
                                            <p:fltVal val="0"/>
                                          </p:val>
                                        </p:tav>
                                        <p:tav tm="100000">
                                          <p:val>
                                            <p:strVal val="#ppt_w"/>
                                          </p:val>
                                        </p:tav>
                                      </p:tavLst>
                                    </p:anim>
                                    <p:anim calcmode="lin" valueType="num">
                                      <p:cBhvr>
                                        <p:cTn id="15" dur="500" fill="hold"/>
                                        <p:tgtEl>
                                          <p:spTgt spid="553988"/>
                                        </p:tgtEl>
                                        <p:attrNameLst>
                                          <p:attrName>ppt_h</p:attrName>
                                        </p:attrNameLst>
                                      </p:cBhvr>
                                      <p:tavLst>
                                        <p:tav tm="0">
                                          <p:val>
                                            <p:strVal val="#ppt_h"/>
                                          </p:val>
                                        </p:tav>
                                        <p:tav tm="100000">
                                          <p:val>
                                            <p:strVal val="#ppt_h"/>
                                          </p:val>
                                        </p:tav>
                                      </p:tavLst>
                                    </p:anim>
                                  </p:childTnLst>
                                </p:cTn>
                              </p:par>
                              <p:par>
                                <p:cTn id="16" presetID="12" presetClass="entr" presetSubtype="4" fill="hold" grpId="0" nodeType="withEffect">
                                  <p:stCondLst>
                                    <p:cond delay="0"/>
                                  </p:stCondLst>
                                  <p:childTnLst>
                                    <p:set>
                                      <p:cBhvr>
                                        <p:cTn id="17" dur="1" fill="hold">
                                          <p:stCondLst>
                                            <p:cond delay="0"/>
                                          </p:stCondLst>
                                        </p:cTn>
                                        <p:tgtEl>
                                          <p:spTgt spid="11">
                                            <p:bg/>
                                          </p:spTgt>
                                        </p:tgtEl>
                                        <p:attrNameLst>
                                          <p:attrName>style.visibility</p:attrName>
                                        </p:attrNameLst>
                                      </p:cBhvr>
                                      <p:to>
                                        <p:strVal val="visible"/>
                                      </p:to>
                                    </p:set>
                                    <p:animEffect transition="in" filter="slide(fromBottom)">
                                      <p:cBhvr>
                                        <p:cTn id="18" dur="500"/>
                                        <p:tgtEl>
                                          <p:spTgt spid="11">
                                            <p:bg/>
                                          </p:spTgt>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animEffect transition="in" filter="slide(fromBottom)">
                                      <p:cBhvr>
                                        <p:cTn id="21" dur="500"/>
                                        <p:tgtEl>
                                          <p:spTgt spid="11">
                                            <p:txEl>
                                              <p:pRg st="0" end="0"/>
                                            </p:txEl>
                                          </p:spTgt>
                                        </p:tgtEl>
                                      </p:cBhvr>
                                    </p:animEffect>
                                  </p:childTnLst>
                                </p:cTn>
                              </p:par>
                              <p:par>
                                <p:cTn id="22" presetID="12" presetClass="entr" presetSubtype="4" fill="hold" grpId="0" nodeType="withEffect">
                                  <p:stCondLst>
                                    <p:cond delay="0"/>
                                  </p:stCondLst>
                                  <p:childTnLst>
                                    <p:set>
                                      <p:cBhvr>
                                        <p:cTn id="23" dur="1" fill="hold">
                                          <p:stCondLst>
                                            <p:cond delay="0"/>
                                          </p:stCondLst>
                                        </p:cTn>
                                        <p:tgtEl>
                                          <p:spTgt spid="553987">
                                            <p:txEl>
                                              <p:pRg st="0" end="0"/>
                                            </p:txEl>
                                          </p:spTgt>
                                        </p:tgtEl>
                                        <p:attrNameLst>
                                          <p:attrName>style.visibility</p:attrName>
                                        </p:attrNameLst>
                                      </p:cBhvr>
                                      <p:to>
                                        <p:strVal val="visible"/>
                                      </p:to>
                                    </p:set>
                                    <p:animEffect transition="in" filter="slide(fromBottom)">
                                      <p:cBhvr>
                                        <p:cTn id="24" dur="500"/>
                                        <p:tgtEl>
                                          <p:spTgt spid="553987">
                                            <p:txEl>
                                              <p:pRg st="0" end="0"/>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left)">
                                      <p:cBhvr>
                                        <p:cTn id="29" dur="500"/>
                                        <p:tgtEl>
                                          <p:spTgt spid="6"/>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553991"/>
                                        </p:tgtEl>
                                        <p:attrNameLst>
                                          <p:attrName>style.visibility</p:attrName>
                                        </p:attrNameLst>
                                      </p:cBhvr>
                                      <p:to>
                                        <p:strVal val="visible"/>
                                      </p:to>
                                    </p:set>
                                    <p:animEffect transition="in" filter="wipe(left)">
                                      <p:cBhvr>
                                        <p:cTn id="35" dur="500"/>
                                        <p:tgtEl>
                                          <p:spTgt spid="553991"/>
                                        </p:tgtEl>
                                      </p:cBhvr>
                                    </p:animEffect>
                                  </p:childTnLst>
                                </p:cTn>
                              </p:par>
                            </p:childTnLst>
                          </p:cTn>
                        </p:par>
                        <p:par>
                          <p:cTn id="36" fill="hold" nodeType="afterGroup">
                            <p:stCondLst>
                              <p:cond delay="500"/>
                            </p:stCondLst>
                            <p:childTnLst>
                              <p:par>
                                <p:cTn id="37" presetID="22" presetClass="entr" presetSubtype="8" fill="hold"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left)">
                                      <p:cBhvr>
                                        <p:cTn id="39" dur="500"/>
                                        <p:tgtEl>
                                          <p:spTgt spid="12"/>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 presetClass="entr" presetSubtype="2" fill="hold" nodeType="clickEffect">
                                  <p:stCondLst>
                                    <p:cond delay="0"/>
                                  </p:stCondLst>
                                  <p:childTnLst>
                                    <p:set>
                                      <p:cBhvr>
                                        <p:cTn id="43" dur="1" fill="hold">
                                          <p:stCondLst>
                                            <p:cond delay="0"/>
                                          </p:stCondLst>
                                        </p:cTn>
                                        <p:tgtEl>
                                          <p:spTgt spid="8"/>
                                        </p:tgtEl>
                                        <p:attrNameLst>
                                          <p:attrName>style.visibility</p:attrName>
                                        </p:attrNameLst>
                                      </p:cBhvr>
                                      <p:to>
                                        <p:strVal val="visible"/>
                                      </p:to>
                                    </p:set>
                                    <p:anim calcmode="lin" valueType="num">
                                      <p:cBhvr additive="base">
                                        <p:cTn id="44" dur="500" fill="hold"/>
                                        <p:tgtEl>
                                          <p:spTgt spid="8"/>
                                        </p:tgtEl>
                                        <p:attrNameLst>
                                          <p:attrName>ppt_x</p:attrName>
                                        </p:attrNameLst>
                                      </p:cBhvr>
                                      <p:tavLst>
                                        <p:tav tm="0">
                                          <p:val>
                                            <p:strVal val="1+#ppt_w/2"/>
                                          </p:val>
                                        </p:tav>
                                        <p:tav tm="100000">
                                          <p:val>
                                            <p:strVal val="#ppt_x"/>
                                          </p:val>
                                        </p:tav>
                                      </p:tavLst>
                                    </p:anim>
                                    <p:anim calcmode="lin" valueType="num">
                                      <p:cBhvr additive="base">
                                        <p:cTn id="45" dur="500" fill="hold"/>
                                        <p:tgtEl>
                                          <p:spTgt spid="8"/>
                                        </p:tgtEl>
                                        <p:attrNameLst>
                                          <p:attrName>ppt_y</p:attrName>
                                        </p:attrNameLst>
                                      </p:cBhvr>
                                      <p:tavLst>
                                        <p:tav tm="0">
                                          <p:val>
                                            <p:strVal val="#ppt_y"/>
                                          </p:val>
                                        </p:tav>
                                        <p:tav tm="100000">
                                          <p:val>
                                            <p:strVal val="#ppt_y"/>
                                          </p:val>
                                        </p:tav>
                                      </p:tavLst>
                                    </p:anim>
                                  </p:childTnLst>
                                </p:cTn>
                              </p:par>
                              <p:par>
                                <p:cTn id="46" presetID="35" presetClass="path" presetSubtype="0" accel="50000" decel="50000" fill="hold" nodeType="withEffect">
                                  <p:stCondLst>
                                    <p:cond delay="0"/>
                                  </p:stCondLst>
                                  <p:childTnLst>
                                    <p:animMotion origin="layout" path="M 4.72222E-6 -1.7341E-6 L -0.63577 0.00255 " pathEditMode="relative" rAng="0" ptsTypes="AA">
                                      <p:cBhvr>
                                        <p:cTn id="47" dur="2000" fill="hold"/>
                                        <p:tgtEl>
                                          <p:spTgt spid="8"/>
                                        </p:tgtEl>
                                        <p:attrNameLst>
                                          <p:attrName>ppt_x</p:attrName>
                                          <p:attrName>ppt_y</p:attrName>
                                        </p:attrNameLst>
                                      </p:cBhvr>
                                      <p:rCtr x="-31788"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987" grpId="0" build="p"/>
      <p:bldP spid="553991" grpId="0" animBg="1"/>
      <p:bldP spid="5" grpId="0" animBg="1"/>
      <p:bldP spid="6" grpId="0"/>
      <p:bldP spid="10" grpId="0" build="p" animBg="1"/>
      <p:bldP spid="11" grpId="0" uiExpand="1" build="p"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标题 3">
            <a:extLst>
              <a:ext uri="{FF2B5EF4-FFF2-40B4-BE49-F238E27FC236}">
                <a16:creationId xmlns:a16="http://schemas.microsoft.com/office/drawing/2014/main" id="{9099A74D-4B78-4E6D-8B4B-DE7AFAEF2103}"/>
              </a:ext>
            </a:extLst>
          </p:cNvPr>
          <p:cNvSpPr>
            <a:spLocks noGrp="1" noChangeArrowheads="1"/>
          </p:cNvSpPr>
          <p:nvPr>
            <p:ph type="title"/>
          </p:nvPr>
        </p:nvSpPr>
        <p:spPr>
          <a:xfrm>
            <a:off x="468313" y="357188"/>
            <a:ext cx="8229600" cy="504825"/>
          </a:xfrm>
        </p:spPr>
        <p:txBody>
          <a:bodyPr>
            <a:normAutofit fontScale="90000"/>
          </a:bodyPr>
          <a:lstStyle/>
          <a:p>
            <a:pPr eaLnBrk="1" hangingPunct="1"/>
            <a:r>
              <a:rPr kumimoji="1" lang="en-US" altLang="zh-CN"/>
              <a:t>§3.5</a:t>
            </a:r>
            <a:r>
              <a:rPr kumimoji="1" lang="zh-CN" altLang="en-US"/>
              <a:t>单片机应用系统的典型构成</a:t>
            </a:r>
            <a:endParaRPr lang="zh-CN" altLang="en-US"/>
          </a:p>
        </p:txBody>
      </p:sp>
      <p:sp>
        <p:nvSpPr>
          <p:cNvPr id="556035" name="Rectangle 3">
            <a:extLst>
              <a:ext uri="{FF2B5EF4-FFF2-40B4-BE49-F238E27FC236}">
                <a16:creationId xmlns:a16="http://schemas.microsoft.com/office/drawing/2014/main" id="{B5FE81CE-C55B-4459-BDE1-D06AEAC22F50}"/>
              </a:ext>
            </a:extLst>
          </p:cNvPr>
          <p:cNvSpPr>
            <a:spLocks noGrp="1" noRot="1" noChangeAspect="1" noMove="1" noResize="1" noEditPoints="1" noAdjustHandles="1" noChangeArrowheads="1" noChangeShapeType="1" noTextEdit="1"/>
          </p:cNvSpPr>
          <p:nvPr>
            <p:ph idx="1"/>
          </p:nvPr>
        </p:nvSpPr>
        <p:spPr>
          <a:xfrm>
            <a:off x="58060" y="981076"/>
            <a:ext cx="8998856" cy="3155495"/>
          </a:xfrm>
          <a:blipFill>
            <a:blip r:embed="rId2"/>
            <a:stretch>
              <a:fillRect l="-1423" t="-2510" b="-1351"/>
            </a:stretch>
          </a:blipFill>
        </p:spPr>
        <p:txBody>
          <a:bodyPr/>
          <a:lstStyle/>
          <a:p>
            <a:r>
              <a:rPr lang="zh-CN" altLang="en-US">
                <a:noFill/>
              </a:rPr>
              <a:t> </a:t>
            </a:r>
          </a:p>
        </p:txBody>
      </p:sp>
      <p:sp>
        <p:nvSpPr>
          <p:cNvPr id="2" name="日期占位符 1">
            <a:extLst>
              <a:ext uri="{FF2B5EF4-FFF2-40B4-BE49-F238E27FC236}">
                <a16:creationId xmlns:a16="http://schemas.microsoft.com/office/drawing/2014/main" id="{67A0FE4D-2B90-4528-BA48-9225D5CA2218}"/>
              </a:ext>
            </a:extLst>
          </p:cNvPr>
          <p:cNvSpPr>
            <a:spLocks noGrp="1"/>
          </p:cNvSpPr>
          <p:nvPr>
            <p:ph type="dt" sz="quarter" idx="11"/>
          </p:nvPr>
        </p:nvSpPr>
        <p:spPr/>
        <p:txBody>
          <a:bodyPr/>
          <a:lstStyle/>
          <a:p>
            <a:pPr>
              <a:defRPr/>
            </a:pPr>
            <a:fld id="{F51FB07A-1302-4FA8-927B-E86B65C25865}" type="datetime10">
              <a:rPr lang="zh-CN" altLang="en-US"/>
              <a:pPr>
                <a:defRPr/>
              </a:pPr>
              <a:t>13:37</a:t>
            </a:fld>
            <a:endParaRPr lang="zh-CN" altLang="en-US"/>
          </a:p>
        </p:txBody>
      </p:sp>
      <p:sp>
        <p:nvSpPr>
          <p:cNvPr id="6" name="Rectangle 3">
            <a:extLst>
              <a:ext uri="{FF2B5EF4-FFF2-40B4-BE49-F238E27FC236}">
                <a16:creationId xmlns:a16="http://schemas.microsoft.com/office/drawing/2014/main" id="{6F8088FA-366F-400D-90A7-8CEFC4207A85}"/>
              </a:ext>
            </a:extLst>
          </p:cNvPr>
          <p:cNvSpPr txBox="1">
            <a:spLocks noChangeArrowheads="1"/>
          </p:cNvSpPr>
          <p:nvPr/>
        </p:nvSpPr>
        <p:spPr bwMode="auto">
          <a:xfrm>
            <a:off x="152400" y="4079875"/>
            <a:ext cx="8766175" cy="214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just" rtl="0" fontAlgn="base">
              <a:lnSpc>
                <a:spcPct val="114000"/>
              </a:lnSpc>
              <a:spcBef>
                <a:spcPct val="20000"/>
              </a:spcBef>
              <a:spcAft>
                <a:spcPts val="600"/>
              </a:spcAft>
              <a:buBlip>
                <a:blip r:embed="rId3"/>
              </a:buBlip>
              <a:defRPr sz="2800" b="1">
                <a:solidFill>
                  <a:schemeClr val="accent2"/>
                </a:solidFill>
                <a:latin typeface="+mj-ea"/>
                <a:ea typeface="+mj-ea"/>
                <a:cs typeface="+mn-cs"/>
              </a:defRPr>
            </a:lvl1pPr>
            <a:lvl2pPr marL="742950" indent="-285750" algn="just" rtl="0" fontAlgn="base">
              <a:spcBef>
                <a:spcPct val="20000"/>
              </a:spcBef>
              <a:spcAft>
                <a:spcPct val="0"/>
              </a:spcAft>
              <a:buBlip>
                <a:blip r:embed="rId4"/>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eaLnBrk="1" hangingPunct="1">
              <a:lnSpc>
                <a:spcPct val="110000"/>
              </a:lnSpc>
              <a:spcBef>
                <a:spcPts val="0"/>
              </a:spcBef>
              <a:buFontTx/>
              <a:buNone/>
              <a:defRPr/>
            </a:pPr>
            <a:r>
              <a:rPr lang="en-US" altLang="zh-CN" kern="0" dirty="0">
                <a:solidFill>
                  <a:srgbClr val="FF0000"/>
                </a:solidFill>
              </a:rPr>
              <a:t>3</a:t>
            </a:r>
            <a:r>
              <a:rPr lang="zh-CN" altLang="en-US" b="0" kern="0" dirty="0">
                <a:solidFill>
                  <a:srgbClr val="FF0000"/>
                </a:solidFill>
                <a:latin typeface="Times New Roman" panose="02020603050405020304" pitchFamily="18" charset="0"/>
                <a:cs typeface="Times New Roman" panose="02020603050405020304" pitchFamily="18" charset="0"/>
              </a:rPr>
              <a:t>、总线</a:t>
            </a:r>
            <a:r>
              <a:rPr lang="zh-CN" altLang="en-US" kern="0" dirty="0">
                <a:solidFill>
                  <a:srgbClr val="FF0000"/>
                </a:solidFill>
              </a:rPr>
              <a:t>扩展方式的单片机应用系统构成</a:t>
            </a:r>
          </a:p>
          <a:p>
            <a:pPr eaLnBrk="1" hangingPunct="1">
              <a:lnSpc>
                <a:spcPct val="110000"/>
              </a:lnSpc>
              <a:spcBef>
                <a:spcPts val="0"/>
              </a:spcBef>
              <a:defRPr/>
            </a:pPr>
            <a:r>
              <a:rPr lang="zh-CN" altLang="en-US" kern="0" dirty="0">
                <a:solidFill>
                  <a:srgbClr val="CC3300"/>
                </a:solidFill>
              </a:rPr>
              <a:t>应用背景</a:t>
            </a:r>
          </a:p>
          <a:p>
            <a:pPr eaLnBrk="1" hangingPunct="1">
              <a:lnSpc>
                <a:spcPct val="110000"/>
              </a:lnSpc>
              <a:spcBef>
                <a:spcPts val="0"/>
              </a:spcBef>
              <a:buFontTx/>
              <a:buNone/>
              <a:defRPr/>
            </a:pPr>
            <a:r>
              <a:rPr lang="zh-CN" altLang="en-US" kern="0" dirty="0"/>
              <a:t>   组成单片机应用系统时，如果</a:t>
            </a:r>
            <a:r>
              <a:rPr lang="zh-CN" altLang="en-US" kern="0" dirty="0">
                <a:solidFill>
                  <a:srgbClr val="FF0000"/>
                </a:solidFill>
              </a:rPr>
              <a:t>存储器容量不够，或需要扩展并行</a:t>
            </a:r>
            <a:r>
              <a:rPr lang="en-US" altLang="zh-CN" kern="0" dirty="0">
                <a:solidFill>
                  <a:srgbClr val="FF0000"/>
                </a:solidFill>
              </a:rPr>
              <a:t>I/O</a:t>
            </a:r>
            <a:r>
              <a:rPr lang="zh-CN" altLang="en-US" kern="0" dirty="0"/>
              <a:t>，则可使用端口进行系统的扩展。</a:t>
            </a:r>
          </a:p>
          <a:p>
            <a:pPr eaLnBrk="1" hangingPunct="1">
              <a:lnSpc>
                <a:spcPct val="110000"/>
              </a:lnSpc>
              <a:spcBef>
                <a:spcPts val="0"/>
              </a:spcBef>
              <a:buFontTx/>
              <a:buNone/>
              <a:defRPr/>
            </a:pPr>
            <a:endParaRPr lang="en-US" altLang="zh-CN" kern="0" dirty="0"/>
          </a:p>
        </p:txBody>
      </p:sp>
      <p:sp>
        <p:nvSpPr>
          <p:cNvPr id="5" name="灯片编号占位符 4">
            <a:extLst>
              <a:ext uri="{FF2B5EF4-FFF2-40B4-BE49-F238E27FC236}">
                <a16:creationId xmlns:a16="http://schemas.microsoft.com/office/drawing/2014/main" id="{D62D827C-E9F2-4921-B754-611A456EF7DD}"/>
              </a:ext>
            </a:extLst>
          </p:cNvPr>
          <p:cNvSpPr>
            <a:spLocks noGrp="1"/>
          </p:cNvSpPr>
          <p:nvPr>
            <p:ph type="sldNum" sz="quarter" idx="10"/>
          </p:nvPr>
        </p:nvSpPr>
        <p:spPr/>
        <p:txBody>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a:fld id="{70D8E90C-E31C-4E61-B801-BC9EEE3589D2}" type="slidenum">
              <a:rPr lang="en-US" altLang="zh-CN">
                <a:latin typeface="Arial" panose="020B0604020202020204" pitchFamily="34" charset="0"/>
              </a:rPr>
              <a:pPr algn="l"/>
              <a:t>122</a:t>
            </a:fld>
            <a:endParaRPr lang="en-US" altLang="zh-CN">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12" presetClass="entr" presetSubtype="4" fill="hold" nodeType="after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slide(fromBottom)">
                                      <p:cBhvr>
                                        <p:cTn id="12" dur="500"/>
                                        <p:tgtEl>
                                          <p:spTgt spid="6">
                                            <p:txEl>
                                              <p:pRg st="1" end="1"/>
                                            </p:txEl>
                                          </p:spTgt>
                                        </p:tgtEl>
                                      </p:cBhvr>
                                    </p:animEffect>
                                  </p:childTnLst>
                                </p:cTn>
                              </p:par>
                            </p:childTnLst>
                          </p:cTn>
                        </p:par>
                        <p:par>
                          <p:cTn id="13" fill="hold" nodeType="afterGroup">
                            <p:stCondLst>
                              <p:cond delay="1000"/>
                            </p:stCondLst>
                            <p:childTnLst>
                              <p:par>
                                <p:cTn id="14" presetID="2" presetClass="entr" presetSubtype="4" fill="hold" nodeType="after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 calcmode="lin" valueType="num">
                                      <p:cBhvr additive="base">
                                        <p:cTn id="16"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5650" name="内容占位符 6">
            <a:hlinkClick r:id="rId2" action="ppaction://hlinksldjump"/>
            <a:extLst>
              <a:ext uri="{FF2B5EF4-FFF2-40B4-BE49-F238E27FC236}">
                <a16:creationId xmlns:a16="http://schemas.microsoft.com/office/drawing/2014/main" id="{8A0AD929-0AF1-444A-836B-AC70F28DA5A9}"/>
              </a:ext>
            </a:extLst>
          </p:cNvPr>
          <p:cNvGraphicFramePr>
            <a:graphicFrameLocks noGrp="1" noChangeAspect="1"/>
          </p:cNvGraphicFramePr>
          <p:nvPr>
            <p:ph idx="1"/>
          </p:nvPr>
        </p:nvGraphicFramePr>
        <p:xfrm>
          <a:off x="-44450" y="993775"/>
          <a:ext cx="9043988" cy="5805488"/>
        </p:xfrm>
        <a:graphic>
          <a:graphicData uri="http://schemas.openxmlformats.org/presentationml/2006/ole">
            <mc:AlternateContent xmlns:mc="http://schemas.openxmlformats.org/markup-compatibility/2006">
              <mc:Choice xmlns:v="urn:schemas-microsoft-com:vml" Requires="v">
                <p:oleObj name="Visio" r:id="rId3" imgW="3834908" imgH="2462451" progId="Visio.Drawing.11">
                  <p:embed/>
                </p:oleObj>
              </mc:Choice>
              <mc:Fallback>
                <p:oleObj name="Visio" r:id="rId3" imgW="3834908" imgH="2462451" progId="Visio.Drawing.11">
                  <p:embed/>
                  <p:pic>
                    <p:nvPicPr>
                      <p:cNvPr id="155650" name="内容占位符 6">
                        <a:hlinkClick r:id="rId2" action="ppaction://hlinksldjump"/>
                        <a:extLst>
                          <a:ext uri="{FF2B5EF4-FFF2-40B4-BE49-F238E27FC236}">
                            <a16:creationId xmlns:a16="http://schemas.microsoft.com/office/drawing/2014/main" id="{8A0AD929-0AF1-444A-836B-AC70F28DA5A9}"/>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50" y="993775"/>
                        <a:ext cx="9043988" cy="5805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55651" name="标题 2">
            <a:extLst>
              <a:ext uri="{FF2B5EF4-FFF2-40B4-BE49-F238E27FC236}">
                <a16:creationId xmlns:a16="http://schemas.microsoft.com/office/drawing/2014/main" id="{B06BFECD-E417-48AA-B393-277275D97D8E}"/>
              </a:ext>
            </a:extLst>
          </p:cNvPr>
          <p:cNvSpPr>
            <a:spLocks noGrp="1" noChangeArrowheads="1"/>
          </p:cNvSpPr>
          <p:nvPr>
            <p:ph type="title"/>
          </p:nvPr>
        </p:nvSpPr>
        <p:spPr>
          <a:xfrm>
            <a:off x="0" y="357188"/>
            <a:ext cx="8969375" cy="504825"/>
          </a:xfrm>
          <a:solidFill>
            <a:schemeClr val="bg1"/>
          </a:solidFill>
        </p:spPr>
        <p:txBody>
          <a:bodyPr/>
          <a:lstStyle/>
          <a:p>
            <a:pPr eaLnBrk="1" hangingPunct="1"/>
            <a:r>
              <a:rPr lang="zh-CN" altLang="en-US" sz="2800"/>
              <a:t>一个带有数据存储器和并行</a:t>
            </a:r>
            <a:r>
              <a:rPr lang="en-US" altLang="zh-CN" sz="2800"/>
              <a:t>I/O</a:t>
            </a:r>
            <a:r>
              <a:rPr lang="zh-CN" altLang="en-US" sz="2800"/>
              <a:t>扩展的单片机应用系统图</a:t>
            </a:r>
          </a:p>
        </p:txBody>
      </p:sp>
      <p:sp>
        <p:nvSpPr>
          <p:cNvPr id="2" name="日期占位符 1">
            <a:extLst>
              <a:ext uri="{FF2B5EF4-FFF2-40B4-BE49-F238E27FC236}">
                <a16:creationId xmlns:a16="http://schemas.microsoft.com/office/drawing/2014/main" id="{D011FBFF-A1EB-45EE-8121-8F7FFDA70669}"/>
              </a:ext>
            </a:extLst>
          </p:cNvPr>
          <p:cNvSpPr>
            <a:spLocks noGrp="1"/>
          </p:cNvSpPr>
          <p:nvPr>
            <p:ph type="dt" sz="quarter" idx="11"/>
          </p:nvPr>
        </p:nvSpPr>
        <p:spPr/>
        <p:txBody>
          <a:bodyPr/>
          <a:lstStyle/>
          <a:p>
            <a:pPr>
              <a:defRPr/>
            </a:pPr>
            <a:fld id="{22074FC6-2CBE-4F7D-A955-361BE755F2BD}" type="datetime10">
              <a:rPr lang="zh-CN" altLang="en-US"/>
              <a:pPr>
                <a:defRPr/>
              </a:pPr>
              <a:t>13:37</a:t>
            </a:fld>
            <a:endParaRPr lang="zh-CN" altLang="en-US"/>
          </a:p>
        </p:txBody>
      </p:sp>
      <p:sp>
        <p:nvSpPr>
          <p:cNvPr id="155653" name="Rectangle 5">
            <a:extLst>
              <a:ext uri="{FF2B5EF4-FFF2-40B4-BE49-F238E27FC236}">
                <a16:creationId xmlns:a16="http://schemas.microsoft.com/office/drawing/2014/main" id="{F51D10A7-45F5-48A8-86DE-0015430E6BEF}"/>
              </a:ext>
            </a:extLst>
          </p:cNvPr>
          <p:cNvSpPr>
            <a:spLocks noChangeArrowheads="1"/>
          </p:cNvSpPr>
          <p:nvPr/>
        </p:nvSpPr>
        <p:spPr bwMode="auto">
          <a:xfrm>
            <a:off x="0" y="1952625"/>
            <a:ext cx="9144000" cy="0"/>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58086" name="Rectangle 6">
            <a:extLst>
              <a:ext uri="{FF2B5EF4-FFF2-40B4-BE49-F238E27FC236}">
                <a16:creationId xmlns:a16="http://schemas.microsoft.com/office/drawing/2014/main" id="{830BB4C6-9C9E-41A8-B65A-C3EFD57D3732}"/>
              </a:ext>
            </a:extLst>
          </p:cNvPr>
          <p:cNvSpPr>
            <a:spLocks noChangeArrowheads="1"/>
          </p:cNvSpPr>
          <p:nvPr/>
        </p:nvSpPr>
        <p:spPr bwMode="auto">
          <a:xfrm>
            <a:off x="1476375" y="6415088"/>
            <a:ext cx="7058025" cy="369887"/>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rgbClr val="800000"/>
                </a:solidFill>
              </a:rPr>
              <a:t>图</a:t>
            </a:r>
            <a:r>
              <a:rPr lang="en-US" altLang="zh-CN" b="1">
                <a:solidFill>
                  <a:srgbClr val="800000"/>
                </a:solidFill>
              </a:rPr>
              <a:t>3-24 </a:t>
            </a:r>
            <a:r>
              <a:rPr lang="zh-CN" altLang="en-US" b="1">
                <a:solidFill>
                  <a:srgbClr val="800000"/>
                </a:solidFill>
              </a:rPr>
              <a:t>带总线扩展的</a:t>
            </a:r>
            <a:r>
              <a:rPr lang="en-US" altLang="zh-CN" b="1">
                <a:solidFill>
                  <a:srgbClr val="800000"/>
                </a:solidFill>
              </a:rPr>
              <a:t>IAP15W4K58S4</a:t>
            </a:r>
            <a:r>
              <a:rPr lang="zh-CN" altLang="en-US" b="1">
                <a:solidFill>
                  <a:srgbClr val="800000"/>
                </a:solidFill>
              </a:rPr>
              <a:t>单片机应用系统的连接示意图</a:t>
            </a:r>
          </a:p>
        </p:txBody>
      </p:sp>
      <p:sp>
        <p:nvSpPr>
          <p:cNvPr id="5" name="灯片编号占位符 4">
            <a:extLst>
              <a:ext uri="{FF2B5EF4-FFF2-40B4-BE49-F238E27FC236}">
                <a16:creationId xmlns:a16="http://schemas.microsoft.com/office/drawing/2014/main" id="{EB4C64F3-9114-469B-B583-BB25996959D2}"/>
              </a:ext>
            </a:extLst>
          </p:cNvPr>
          <p:cNvSpPr>
            <a:spLocks noGrp="1"/>
          </p:cNvSpPr>
          <p:nvPr>
            <p:ph type="sldNum" sz="quarter" idx="10"/>
          </p:nvPr>
        </p:nvSpPr>
        <p:spPr/>
        <p:txBody>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a:fld id="{E0264F10-FCC5-4683-B101-B6407CE11AF4}" type="slidenum">
              <a:rPr lang="en-US" altLang="zh-CN">
                <a:latin typeface="Arial" panose="020B0604020202020204" pitchFamily="34" charset="0"/>
              </a:rPr>
              <a:pPr algn="l"/>
              <a:t>123</a:t>
            </a:fld>
            <a:endParaRPr lang="en-US" altLang="zh-CN">
              <a:latin typeface="Arial" panose="020B0604020202020204" pitchFamily="34" charset="0"/>
            </a:endParaRPr>
          </a:p>
        </p:txBody>
      </p:sp>
      <p:sp>
        <p:nvSpPr>
          <p:cNvPr id="8" name="矩形 7">
            <a:extLst>
              <a:ext uri="{FF2B5EF4-FFF2-40B4-BE49-F238E27FC236}">
                <a16:creationId xmlns:a16="http://schemas.microsoft.com/office/drawing/2014/main" id="{36391B96-C2DA-473A-9A0B-E061E0BACE7B}"/>
              </a:ext>
            </a:extLst>
          </p:cNvPr>
          <p:cNvSpPr/>
          <p:nvPr/>
        </p:nvSpPr>
        <p:spPr>
          <a:xfrm>
            <a:off x="5032375" y="1023938"/>
            <a:ext cx="4075113" cy="400050"/>
          </a:xfrm>
          <a:prstGeom prst="rect">
            <a:avLst/>
          </a:prstGeom>
        </p:spPr>
        <p:txBody>
          <a:bodyPr wrap="none">
            <a:spAutoFit/>
          </a:bodyPr>
          <a:lstStyle/>
          <a:p>
            <a:pPr algn="ctr" eaLnBrk="1" hangingPunct="1">
              <a:defRPr/>
            </a:pPr>
            <a:r>
              <a:rPr lang="en-US" altLang="zh-CN" sz="2000" spc="-150" dirty="0">
                <a:solidFill>
                  <a:srgbClr val="FF00FF"/>
                </a:solidFill>
              </a:rPr>
              <a:t>74LS138</a:t>
            </a:r>
            <a:r>
              <a:rPr lang="zh-CN" altLang="en-US" sz="2000" spc="-150" dirty="0">
                <a:solidFill>
                  <a:srgbClr val="FF00FF"/>
                </a:solidFill>
              </a:rPr>
              <a:t>等产生多个扩展芯片的片选线</a:t>
            </a:r>
            <a:endParaRPr lang="zh-CN" altLang="en-US" sz="2000" spc="-150" dirty="0"/>
          </a:p>
        </p:txBody>
      </p:sp>
      <p:sp>
        <p:nvSpPr>
          <p:cNvPr id="155657" name="矩形 3">
            <a:extLst>
              <a:ext uri="{FF2B5EF4-FFF2-40B4-BE49-F238E27FC236}">
                <a16:creationId xmlns:a16="http://schemas.microsoft.com/office/drawing/2014/main" id="{CD8DB4F5-C6A0-4A6F-ACBB-A7ACD8B53CCE}"/>
              </a:ext>
            </a:extLst>
          </p:cNvPr>
          <p:cNvSpPr>
            <a:spLocks noChangeArrowheads="1"/>
          </p:cNvSpPr>
          <p:nvPr/>
        </p:nvSpPr>
        <p:spPr bwMode="auto">
          <a:xfrm>
            <a:off x="238125" y="5840413"/>
            <a:ext cx="8270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FF00FF"/>
                </a:solidFill>
              </a:rPr>
              <a:t>P4.2/</a:t>
            </a:r>
            <a:endParaRPr lang="zh-CN" altLang="en-US" sz="2400"/>
          </a:p>
        </p:txBody>
      </p:sp>
      <p:sp>
        <p:nvSpPr>
          <p:cNvPr id="155658" name="矩形 9">
            <a:extLst>
              <a:ext uri="{FF2B5EF4-FFF2-40B4-BE49-F238E27FC236}">
                <a16:creationId xmlns:a16="http://schemas.microsoft.com/office/drawing/2014/main" id="{04427FE4-7D65-4632-BB30-09A55C84998A}"/>
              </a:ext>
            </a:extLst>
          </p:cNvPr>
          <p:cNvSpPr>
            <a:spLocks noChangeArrowheads="1"/>
          </p:cNvSpPr>
          <p:nvPr/>
        </p:nvSpPr>
        <p:spPr bwMode="auto">
          <a:xfrm>
            <a:off x="238125" y="6240463"/>
            <a:ext cx="8270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FF00FF"/>
                </a:solidFill>
              </a:rPr>
              <a:t>P4.4/</a:t>
            </a:r>
            <a:endParaRPr lang="zh-CN" altLang="en-US" sz="2400"/>
          </a:p>
        </p:txBody>
      </p:sp>
      <p:sp>
        <p:nvSpPr>
          <p:cNvPr id="155659" name="矩形 10">
            <a:extLst>
              <a:ext uri="{FF2B5EF4-FFF2-40B4-BE49-F238E27FC236}">
                <a16:creationId xmlns:a16="http://schemas.microsoft.com/office/drawing/2014/main" id="{8561B9F5-2374-46C0-B4FE-EB90CC8DA029}"/>
              </a:ext>
            </a:extLst>
          </p:cNvPr>
          <p:cNvSpPr>
            <a:spLocks noChangeArrowheads="1"/>
          </p:cNvSpPr>
          <p:nvPr/>
        </p:nvSpPr>
        <p:spPr bwMode="auto">
          <a:xfrm>
            <a:off x="165100" y="3738563"/>
            <a:ext cx="8255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FF00FF"/>
                </a:solidFill>
              </a:rPr>
              <a:t>P4.5/</a:t>
            </a:r>
            <a:endParaRPr lang="zh-CN" altLang="en-US" sz="2400"/>
          </a:p>
        </p:txBody>
      </p:sp>
      <p:grpSp>
        <p:nvGrpSpPr>
          <p:cNvPr id="155660" name="组合 14">
            <a:extLst>
              <a:ext uri="{FF2B5EF4-FFF2-40B4-BE49-F238E27FC236}">
                <a16:creationId xmlns:a16="http://schemas.microsoft.com/office/drawing/2014/main" id="{7925A99F-C1C9-4ABF-85C2-C6A7EBFB7E66}"/>
              </a:ext>
            </a:extLst>
          </p:cNvPr>
          <p:cNvGrpSpPr>
            <a:grpSpLocks/>
          </p:cNvGrpSpPr>
          <p:nvPr/>
        </p:nvGrpSpPr>
        <p:grpSpPr bwMode="auto">
          <a:xfrm>
            <a:off x="1671638" y="3552825"/>
            <a:ext cx="534987" cy="325438"/>
            <a:chOff x="1765738" y="4235669"/>
            <a:chExt cx="536028" cy="325821"/>
          </a:xfrm>
        </p:grpSpPr>
        <p:cxnSp>
          <p:nvCxnSpPr>
            <p:cNvPr id="155662" name="连接符: 肘形 8">
              <a:extLst>
                <a:ext uri="{FF2B5EF4-FFF2-40B4-BE49-F238E27FC236}">
                  <a16:creationId xmlns:a16="http://schemas.microsoft.com/office/drawing/2014/main" id="{871DAED9-C1F7-48A5-8F8C-A5A3FC877CC2}"/>
                </a:ext>
              </a:extLst>
            </p:cNvPr>
            <p:cNvCxnSpPr>
              <a:cxnSpLocks noChangeShapeType="1"/>
            </p:cNvCxnSpPr>
            <p:nvPr/>
          </p:nvCxnSpPr>
          <p:spPr bwMode="auto">
            <a:xfrm>
              <a:off x="1765738" y="4235669"/>
              <a:ext cx="536028" cy="325821"/>
            </a:xfrm>
            <a:prstGeom prst="bentConnector3">
              <a:avLst>
                <a:gd name="adj1" fmla="val 50000"/>
              </a:avLst>
            </a:prstGeom>
            <a:noFill/>
            <a:ln w="19050"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5663" name="直接箭头连接符 12">
              <a:extLst>
                <a:ext uri="{FF2B5EF4-FFF2-40B4-BE49-F238E27FC236}">
                  <a16:creationId xmlns:a16="http://schemas.microsoft.com/office/drawing/2014/main" id="{38AA9656-7A14-4833-A4E3-88FE50A09EF8}"/>
                </a:ext>
              </a:extLst>
            </p:cNvPr>
            <p:cNvCxnSpPr>
              <a:cxnSpLocks noChangeShapeType="1"/>
            </p:cNvCxnSpPr>
            <p:nvPr/>
          </p:nvCxnSpPr>
          <p:spPr bwMode="auto">
            <a:xfrm>
              <a:off x="2039006" y="4267200"/>
              <a:ext cx="0" cy="220717"/>
            </a:xfrm>
            <a:prstGeom prst="straightConnector1">
              <a:avLst/>
            </a:prstGeom>
            <a:noFill/>
            <a:ln w="19050" algn="ctr">
              <a:solidFill>
                <a:srgbClr val="FF0000"/>
              </a:solidFill>
              <a:round/>
              <a:headEn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8" name="矩形 17">
            <a:hlinkClick r:id="rId2" action="ppaction://hlinksldjump"/>
            <a:extLst>
              <a:ext uri="{FF2B5EF4-FFF2-40B4-BE49-F238E27FC236}">
                <a16:creationId xmlns:a16="http://schemas.microsoft.com/office/drawing/2014/main" id="{1BE8FE8D-FA36-4DF6-9925-F73A4C34E9EC}"/>
              </a:ext>
            </a:extLst>
          </p:cNvPr>
          <p:cNvSpPr/>
          <p:nvPr/>
        </p:nvSpPr>
        <p:spPr>
          <a:xfrm>
            <a:off x="930275" y="4029075"/>
            <a:ext cx="1539875" cy="708025"/>
          </a:xfrm>
          <a:prstGeom prst="rect">
            <a:avLst/>
          </a:prstGeom>
        </p:spPr>
        <p:txBody>
          <a:bodyPr>
            <a:spAutoFit/>
          </a:bodyPr>
          <a:lstStyle/>
          <a:p>
            <a:pPr algn="ctr" eaLnBrk="1" hangingPunct="1">
              <a:defRPr/>
            </a:pPr>
            <a:r>
              <a:rPr lang="zh-CN" altLang="en-US" sz="2000" spc="-150" dirty="0">
                <a:solidFill>
                  <a:srgbClr val="FF0000"/>
                </a:solidFill>
              </a:rPr>
              <a:t>下降沿锁存地址</a:t>
            </a:r>
            <a:r>
              <a:rPr lang="en-US" altLang="zh-CN" sz="2000" spc="-150" dirty="0">
                <a:solidFill>
                  <a:srgbClr val="FF0000"/>
                </a:solidFill>
              </a:rPr>
              <a:t>:A7~A0</a:t>
            </a:r>
            <a:endParaRPr lang="zh-CN" altLang="en-US" sz="2000" spc="-15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ntr" presetSubtype="0" fill="hold" grpId="0" nodeType="withEffect">
                                  <p:stCondLst>
                                    <p:cond delay="0"/>
                                  </p:stCondLst>
                                  <p:childTnLst>
                                    <p:set>
                                      <p:cBhvr>
                                        <p:cTn id="6" dur="1" fill="hold">
                                          <p:stCondLst>
                                            <p:cond delay="0"/>
                                          </p:stCondLst>
                                        </p:cTn>
                                        <p:tgtEl>
                                          <p:spTgt spid="558086"/>
                                        </p:tgtEl>
                                        <p:attrNameLst>
                                          <p:attrName>style.visibility</p:attrName>
                                        </p:attrNameLst>
                                      </p:cBhvr>
                                      <p:to>
                                        <p:strVal val="visible"/>
                                      </p:to>
                                    </p:set>
                                    <p:animEffect transition="in" filter="wipe(down)">
                                      <p:cBhvr>
                                        <p:cTn id="7" dur="290">
                                          <p:stCondLst>
                                            <p:cond delay="0"/>
                                          </p:stCondLst>
                                        </p:cTn>
                                        <p:tgtEl>
                                          <p:spTgt spid="558086"/>
                                        </p:tgtEl>
                                      </p:cBhvr>
                                    </p:animEffect>
                                    <p:anim calcmode="lin" valueType="num">
                                      <p:cBhvr>
                                        <p:cTn id="8" dur="911" tmFilter="0,0; 0.14,0.36; 0.43,0.73; 0.71,0.91; 1.0,1.0">
                                          <p:stCondLst>
                                            <p:cond delay="0"/>
                                          </p:stCondLst>
                                        </p:cTn>
                                        <p:tgtEl>
                                          <p:spTgt spid="558086"/>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558086"/>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558086"/>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558086"/>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558086"/>
                                        </p:tgtEl>
                                        <p:attrNameLst>
                                          <p:attrName>ppt_y</p:attrName>
                                        </p:attrNameLst>
                                      </p:cBhvr>
                                      <p:tavLst>
                                        <p:tav tm="0" fmla="#ppt_y-sin(pi*$)/81">
                                          <p:val>
                                            <p:fltVal val="0"/>
                                          </p:val>
                                        </p:tav>
                                        <p:tav tm="100000">
                                          <p:val>
                                            <p:fltVal val="1"/>
                                          </p:val>
                                        </p:tav>
                                      </p:tavLst>
                                    </p:anim>
                                    <p:animScale>
                                      <p:cBhvr>
                                        <p:cTn id="13" dur="13">
                                          <p:stCondLst>
                                            <p:cond delay="325"/>
                                          </p:stCondLst>
                                        </p:cTn>
                                        <p:tgtEl>
                                          <p:spTgt spid="558086"/>
                                        </p:tgtEl>
                                      </p:cBhvr>
                                      <p:to x="100000" y="60000"/>
                                    </p:animScale>
                                    <p:animScale>
                                      <p:cBhvr>
                                        <p:cTn id="14" dur="83" decel="50000">
                                          <p:stCondLst>
                                            <p:cond delay="338"/>
                                          </p:stCondLst>
                                        </p:cTn>
                                        <p:tgtEl>
                                          <p:spTgt spid="558086"/>
                                        </p:tgtEl>
                                      </p:cBhvr>
                                      <p:to x="100000" y="100000"/>
                                    </p:animScale>
                                    <p:animScale>
                                      <p:cBhvr>
                                        <p:cTn id="15" dur="13">
                                          <p:stCondLst>
                                            <p:cond delay="656"/>
                                          </p:stCondLst>
                                        </p:cTn>
                                        <p:tgtEl>
                                          <p:spTgt spid="558086"/>
                                        </p:tgtEl>
                                      </p:cBhvr>
                                      <p:to x="100000" y="80000"/>
                                    </p:animScale>
                                    <p:animScale>
                                      <p:cBhvr>
                                        <p:cTn id="16" dur="83" decel="50000">
                                          <p:stCondLst>
                                            <p:cond delay="669"/>
                                          </p:stCondLst>
                                        </p:cTn>
                                        <p:tgtEl>
                                          <p:spTgt spid="558086"/>
                                        </p:tgtEl>
                                      </p:cBhvr>
                                      <p:to x="100000" y="100000"/>
                                    </p:animScale>
                                    <p:animScale>
                                      <p:cBhvr>
                                        <p:cTn id="17" dur="13">
                                          <p:stCondLst>
                                            <p:cond delay="821"/>
                                          </p:stCondLst>
                                        </p:cTn>
                                        <p:tgtEl>
                                          <p:spTgt spid="558086"/>
                                        </p:tgtEl>
                                      </p:cBhvr>
                                      <p:to x="100000" y="90000"/>
                                    </p:animScale>
                                    <p:animScale>
                                      <p:cBhvr>
                                        <p:cTn id="18" dur="83" decel="50000">
                                          <p:stCondLst>
                                            <p:cond delay="834"/>
                                          </p:stCondLst>
                                        </p:cTn>
                                        <p:tgtEl>
                                          <p:spTgt spid="558086"/>
                                        </p:tgtEl>
                                      </p:cBhvr>
                                      <p:to x="100000" y="100000"/>
                                    </p:animScale>
                                    <p:animScale>
                                      <p:cBhvr>
                                        <p:cTn id="19" dur="13">
                                          <p:stCondLst>
                                            <p:cond delay="904"/>
                                          </p:stCondLst>
                                        </p:cTn>
                                        <p:tgtEl>
                                          <p:spTgt spid="558086"/>
                                        </p:tgtEl>
                                      </p:cBhvr>
                                      <p:to x="100000" y="95000"/>
                                    </p:animScale>
                                    <p:animScale>
                                      <p:cBhvr>
                                        <p:cTn id="20" dur="83" decel="50000">
                                          <p:stCondLst>
                                            <p:cond delay="917"/>
                                          </p:stCondLst>
                                        </p:cTn>
                                        <p:tgtEl>
                                          <p:spTgt spid="55808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8086"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标题 3">
            <a:extLst>
              <a:ext uri="{FF2B5EF4-FFF2-40B4-BE49-F238E27FC236}">
                <a16:creationId xmlns:a16="http://schemas.microsoft.com/office/drawing/2014/main" id="{BA0D1D6D-8B9F-4FDC-80F2-3BD7B6286D36}"/>
              </a:ext>
            </a:extLst>
          </p:cNvPr>
          <p:cNvSpPr>
            <a:spLocks noGrp="1" noChangeArrowheads="1"/>
          </p:cNvSpPr>
          <p:nvPr>
            <p:ph type="title"/>
          </p:nvPr>
        </p:nvSpPr>
        <p:spPr>
          <a:xfrm>
            <a:off x="0" y="357188"/>
            <a:ext cx="9144000" cy="504825"/>
          </a:xfrm>
          <a:solidFill>
            <a:schemeClr val="bg1"/>
          </a:solidFill>
        </p:spPr>
        <p:txBody>
          <a:bodyPr/>
          <a:lstStyle/>
          <a:p>
            <a:pPr eaLnBrk="1" hangingPunct="1"/>
            <a:r>
              <a:rPr lang="zh-CN" altLang="en-US" sz="2800"/>
              <a:t>一个带有数据存储器和并行</a:t>
            </a:r>
            <a:r>
              <a:rPr lang="en-US" altLang="zh-CN" sz="2800"/>
              <a:t>I/O</a:t>
            </a:r>
            <a:r>
              <a:rPr lang="zh-CN" altLang="en-US" sz="2800"/>
              <a:t>扩展的单片机应用系统图</a:t>
            </a:r>
          </a:p>
        </p:txBody>
      </p:sp>
      <p:sp>
        <p:nvSpPr>
          <p:cNvPr id="559107" name="Rectangle 3">
            <a:extLst>
              <a:ext uri="{FF2B5EF4-FFF2-40B4-BE49-F238E27FC236}">
                <a16:creationId xmlns:a16="http://schemas.microsoft.com/office/drawing/2014/main" id="{78B55952-4240-437C-B8B5-07F34985F240}"/>
              </a:ext>
            </a:extLst>
          </p:cNvPr>
          <p:cNvSpPr>
            <a:spLocks noGrp="1" noRot="1" noChangeAspect="1" noMove="1" noResize="1" noEditPoints="1" noAdjustHandles="1" noChangeArrowheads="1" noChangeShapeType="1" noTextEdit="1"/>
          </p:cNvSpPr>
          <p:nvPr>
            <p:ph idx="1"/>
          </p:nvPr>
        </p:nvSpPr>
        <p:spPr>
          <a:xfrm>
            <a:off x="203200" y="1039131"/>
            <a:ext cx="8766629" cy="5477783"/>
          </a:xfrm>
          <a:blipFill>
            <a:blip r:embed="rId2"/>
            <a:stretch>
              <a:fillRect t="-1557" r="-1460"/>
            </a:stretch>
          </a:blipFill>
        </p:spPr>
        <p:txBody>
          <a:bodyPr/>
          <a:lstStyle/>
          <a:p>
            <a:r>
              <a:rPr lang="zh-CN" altLang="en-US">
                <a:noFill/>
              </a:rPr>
              <a:t> </a:t>
            </a:r>
          </a:p>
        </p:txBody>
      </p:sp>
      <p:sp>
        <p:nvSpPr>
          <p:cNvPr id="2" name="日期占位符 1">
            <a:extLst>
              <a:ext uri="{FF2B5EF4-FFF2-40B4-BE49-F238E27FC236}">
                <a16:creationId xmlns:a16="http://schemas.microsoft.com/office/drawing/2014/main" id="{BFA4837D-B95D-4CD6-A2D1-783A9CAE1AAD}"/>
              </a:ext>
            </a:extLst>
          </p:cNvPr>
          <p:cNvSpPr>
            <a:spLocks noGrp="1"/>
          </p:cNvSpPr>
          <p:nvPr>
            <p:ph type="dt" sz="quarter" idx="11"/>
          </p:nvPr>
        </p:nvSpPr>
        <p:spPr/>
        <p:txBody>
          <a:bodyPr/>
          <a:lstStyle/>
          <a:p>
            <a:pPr>
              <a:defRPr/>
            </a:pPr>
            <a:fld id="{355BED13-2349-4E12-A3E3-FED10EE847BB}" type="datetime10">
              <a:rPr lang="zh-CN" altLang="en-US"/>
              <a:pPr>
                <a:defRPr/>
              </a:pPr>
              <a:t>13:37</a:t>
            </a:fld>
            <a:endParaRPr lang="zh-CN" altLang="en-US"/>
          </a:p>
        </p:txBody>
      </p:sp>
      <p:sp>
        <p:nvSpPr>
          <p:cNvPr id="5" name="灯片编号占位符 4">
            <a:extLst>
              <a:ext uri="{FF2B5EF4-FFF2-40B4-BE49-F238E27FC236}">
                <a16:creationId xmlns:a16="http://schemas.microsoft.com/office/drawing/2014/main" id="{2D8F094E-3A6D-44E0-B4EB-B4C1692A6651}"/>
              </a:ext>
            </a:extLst>
          </p:cNvPr>
          <p:cNvSpPr>
            <a:spLocks noGrp="1"/>
          </p:cNvSpPr>
          <p:nvPr>
            <p:ph type="sldNum" sz="quarter" idx="10"/>
          </p:nvPr>
        </p:nvSpPr>
        <p:spPr/>
        <p:txBody>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a:fld id="{85004665-F6AD-417C-8086-CE507D8015DF}" type="slidenum">
              <a:rPr lang="en-US" altLang="zh-CN">
                <a:latin typeface="Arial" panose="020B0604020202020204" pitchFamily="34" charset="0"/>
              </a:rPr>
              <a:pPr algn="l"/>
              <a:t>124</a:t>
            </a:fld>
            <a:endParaRPr lang="en-US" altLang="zh-CN">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afterEffect">
                                  <p:stCondLst>
                                    <p:cond delay="0"/>
                                  </p:stCondLst>
                                  <p:childTnLst>
                                    <p:set>
                                      <p:cBhvr>
                                        <p:cTn id="6" dur="1" fill="hold">
                                          <p:stCondLst>
                                            <p:cond delay="0"/>
                                          </p:stCondLst>
                                        </p:cTn>
                                        <p:tgtEl>
                                          <p:spTgt spid="559107">
                                            <p:txEl>
                                              <p:charRg st="2" end="2"/>
                                            </p:txEl>
                                          </p:spTgt>
                                        </p:tgtEl>
                                        <p:attrNameLst>
                                          <p:attrName>style.visibility</p:attrName>
                                        </p:attrNameLst>
                                      </p:cBhvr>
                                      <p:to>
                                        <p:strVal val="visible"/>
                                      </p:to>
                                    </p:set>
                                    <p:animEffect transition="in" filter="slide(fromBottom)">
                                      <p:cBhvr>
                                        <p:cTn id="7" dur="500"/>
                                        <p:tgtEl>
                                          <p:spTgt spid="559107">
                                            <p:txEl>
                                              <p:char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559107">
                                            <p:txEl>
                                              <p:charRg st="2" end="2"/>
                                            </p:txEl>
                                          </p:spTgt>
                                        </p:tgtEl>
                                        <p:attrNameLst>
                                          <p:attrName>style.visibility</p:attrName>
                                        </p:attrNameLst>
                                      </p:cBhvr>
                                      <p:to>
                                        <p:strVal val="visible"/>
                                      </p:to>
                                    </p:set>
                                    <p:animEffect transition="in" filter="slide(fromBottom)">
                                      <p:cBhvr>
                                        <p:cTn id="12" dur="500"/>
                                        <p:tgtEl>
                                          <p:spTgt spid="559107">
                                            <p:txEl>
                                              <p:charRg st="2" end="2"/>
                                            </p:txEl>
                                          </p:spTgt>
                                        </p:tgtEl>
                                      </p:cBhvr>
                                    </p:animEffect>
                                  </p:childTnLst>
                                </p:cTn>
                              </p:par>
                            </p:childTnLst>
                          </p:cTn>
                        </p:par>
                        <p:par>
                          <p:cTn id="13" fill="hold">
                            <p:stCondLst>
                              <p:cond delay="500"/>
                            </p:stCondLst>
                            <p:childTnLst>
                              <p:par>
                                <p:cTn id="14" presetID="12" presetClass="entr" presetSubtype="4" fill="hold" nodeType="afterEffect">
                                  <p:stCondLst>
                                    <p:cond delay="0"/>
                                  </p:stCondLst>
                                  <p:childTnLst>
                                    <p:set>
                                      <p:cBhvr>
                                        <p:cTn id="15" dur="1" fill="hold">
                                          <p:stCondLst>
                                            <p:cond delay="0"/>
                                          </p:stCondLst>
                                        </p:cTn>
                                        <p:tgtEl>
                                          <p:spTgt spid="559107">
                                            <p:txEl>
                                              <p:charRg st="2" end="2"/>
                                            </p:txEl>
                                          </p:spTgt>
                                        </p:tgtEl>
                                        <p:attrNameLst>
                                          <p:attrName>style.visibility</p:attrName>
                                        </p:attrNameLst>
                                      </p:cBhvr>
                                      <p:to>
                                        <p:strVal val="visible"/>
                                      </p:to>
                                    </p:set>
                                    <p:animEffect transition="in" filter="slide(fromBottom)">
                                      <p:cBhvr>
                                        <p:cTn id="16" dur="500"/>
                                        <p:tgtEl>
                                          <p:spTgt spid="559107">
                                            <p:txEl>
                                              <p:char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559107">
                                            <p:txEl>
                                              <p:charRg st="2" end="2"/>
                                            </p:txEl>
                                          </p:spTgt>
                                        </p:tgtEl>
                                        <p:attrNameLst>
                                          <p:attrName>style.visibility</p:attrName>
                                        </p:attrNameLst>
                                      </p:cBhvr>
                                      <p:to>
                                        <p:strVal val="visible"/>
                                      </p:to>
                                    </p:set>
                                    <p:animEffect transition="in" filter="slide(fromBottom)">
                                      <p:cBhvr>
                                        <p:cTn id="21" dur="500"/>
                                        <p:tgtEl>
                                          <p:spTgt spid="559107">
                                            <p:txEl>
                                              <p:char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5">
            <a:extLst>
              <a:ext uri="{FF2B5EF4-FFF2-40B4-BE49-F238E27FC236}">
                <a16:creationId xmlns:a16="http://schemas.microsoft.com/office/drawing/2014/main" id="{CA8F2E9D-6729-4ABE-8280-FF2EC22B63C8}"/>
              </a:ext>
            </a:extLst>
          </p:cNvPr>
          <p:cNvSpPr>
            <a:spLocks noChangeArrowheads="1"/>
          </p:cNvSpPr>
          <p:nvPr/>
        </p:nvSpPr>
        <p:spPr bwMode="auto">
          <a:xfrm>
            <a:off x="0" y="19526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58086" name="Rectangle 6">
            <a:extLst>
              <a:ext uri="{FF2B5EF4-FFF2-40B4-BE49-F238E27FC236}">
                <a16:creationId xmlns:a16="http://schemas.microsoft.com/office/drawing/2014/main" id="{8F408208-CD76-419A-B2F7-5E630ECCF0D8}"/>
              </a:ext>
            </a:extLst>
          </p:cNvPr>
          <p:cNvSpPr>
            <a:spLocks noChangeArrowheads="1"/>
          </p:cNvSpPr>
          <p:nvPr/>
        </p:nvSpPr>
        <p:spPr bwMode="auto">
          <a:xfrm>
            <a:off x="1957388" y="6396038"/>
            <a:ext cx="52292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a:solidFill>
                  <a:srgbClr val="800000"/>
                </a:solidFill>
              </a:rPr>
              <a:t>图</a:t>
            </a:r>
            <a:r>
              <a:rPr lang="en-US" altLang="zh-CN" sz="2400" b="1">
                <a:solidFill>
                  <a:srgbClr val="800000"/>
                </a:solidFill>
              </a:rPr>
              <a:t>3-25  32KB SRAM</a:t>
            </a:r>
            <a:r>
              <a:rPr lang="zh-CN" altLang="en-US" sz="2400" b="1">
                <a:solidFill>
                  <a:srgbClr val="800000"/>
                </a:solidFill>
              </a:rPr>
              <a:t>的扩展电路连接</a:t>
            </a:r>
          </a:p>
        </p:txBody>
      </p:sp>
      <p:sp>
        <p:nvSpPr>
          <p:cNvPr id="157700" name="Rectangle 6">
            <a:extLst>
              <a:ext uri="{FF2B5EF4-FFF2-40B4-BE49-F238E27FC236}">
                <a16:creationId xmlns:a16="http://schemas.microsoft.com/office/drawing/2014/main" id="{A2280E2B-F975-481C-B79E-46CD4DB3689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7701" name="Rectangle 4">
            <a:extLst>
              <a:ext uri="{FF2B5EF4-FFF2-40B4-BE49-F238E27FC236}">
                <a16:creationId xmlns:a16="http://schemas.microsoft.com/office/drawing/2014/main" id="{5409E9AB-8016-4588-990B-DEAE44F5560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57702" name="Object 3">
            <a:extLst>
              <a:ext uri="{FF2B5EF4-FFF2-40B4-BE49-F238E27FC236}">
                <a16:creationId xmlns:a16="http://schemas.microsoft.com/office/drawing/2014/main" id="{4FEEBA4E-BF9E-4C14-9708-D1D20693F5D1}"/>
              </a:ext>
            </a:extLst>
          </p:cNvPr>
          <p:cNvGraphicFramePr>
            <a:graphicFrameLocks noChangeAspect="1"/>
          </p:cNvGraphicFramePr>
          <p:nvPr/>
        </p:nvGraphicFramePr>
        <p:xfrm>
          <a:off x="-87313" y="1320800"/>
          <a:ext cx="9231313" cy="5135563"/>
        </p:xfrm>
        <a:graphic>
          <a:graphicData uri="http://schemas.openxmlformats.org/presentationml/2006/ole">
            <mc:AlternateContent xmlns:mc="http://schemas.openxmlformats.org/markup-compatibility/2006">
              <mc:Choice xmlns:v="urn:schemas-microsoft-com:vml" Requires="v">
                <p:oleObj name="Visio" r:id="rId2" imgW="5184648" imgH="2735913" progId="Visio.Drawing.11">
                  <p:embed/>
                </p:oleObj>
              </mc:Choice>
              <mc:Fallback>
                <p:oleObj name="Visio" r:id="rId2" imgW="5184648" imgH="2735913" progId="Visio.Drawing.11">
                  <p:embed/>
                  <p:pic>
                    <p:nvPicPr>
                      <p:cNvPr id="157702" name="Object 3">
                        <a:extLst>
                          <a:ext uri="{FF2B5EF4-FFF2-40B4-BE49-F238E27FC236}">
                            <a16:creationId xmlns:a16="http://schemas.microsoft.com/office/drawing/2014/main" id="{4FEEBA4E-BF9E-4C14-9708-D1D20693F5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13" y="1320800"/>
                        <a:ext cx="9231313"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7703" name="标题 2">
            <a:extLst>
              <a:ext uri="{FF2B5EF4-FFF2-40B4-BE49-F238E27FC236}">
                <a16:creationId xmlns:a16="http://schemas.microsoft.com/office/drawing/2014/main" id="{F793BCCE-115B-4100-9887-B003116F8567}"/>
              </a:ext>
            </a:extLst>
          </p:cNvPr>
          <p:cNvSpPr>
            <a:spLocks noGrp="1" noChangeArrowheads="1"/>
          </p:cNvSpPr>
          <p:nvPr>
            <p:ph type="title"/>
          </p:nvPr>
        </p:nvSpPr>
        <p:spPr>
          <a:xfrm>
            <a:off x="307975" y="357188"/>
            <a:ext cx="8229600" cy="504825"/>
          </a:xfrm>
        </p:spPr>
        <p:txBody>
          <a:bodyPr>
            <a:noAutofit/>
          </a:bodyPr>
          <a:lstStyle/>
          <a:p>
            <a:pPr eaLnBrk="1" hangingPunct="1"/>
            <a:r>
              <a:rPr lang="en-US" altLang="zh-CN" sz="3600" dirty="0">
                <a:solidFill>
                  <a:srgbClr val="FF0000"/>
                </a:solidFill>
              </a:rPr>
              <a:t>3</a:t>
            </a:r>
            <a:r>
              <a:rPr lang="zh-CN" altLang="en-US" sz="3600" b="0" dirty="0">
                <a:solidFill>
                  <a:srgbClr val="FF0000"/>
                </a:solidFill>
                <a:latin typeface="Times New Roman" panose="02020603050405020304" pitchFamily="18" charset="0"/>
                <a:cs typeface="Times New Roman" panose="02020603050405020304" pitchFamily="18" charset="0"/>
              </a:rPr>
              <a:t>、总线</a:t>
            </a:r>
            <a:r>
              <a:rPr lang="zh-CN" altLang="en-US" sz="3600" dirty="0">
                <a:solidFill>
                  <a:srgbClr val="FF0000"/>
                </a:solidFill>
              </a:rPr>
              <a:t>扩展方式的单片机应用系统构成</a:t>
            </a:r>
            <a:endParaRPr lang="zh-CN" altLang="en-US" sz="3600" dirty="0"/>
          </a:p>
        </p:txBody>
      </p:sp>
      <p:sp>
        <p:nvSpPr>
          <p:cNvPr id="157704" name="内容占位符 3">
            <a:extLst>
              <a:ext uri="{FF2B5EF4-FFF2-40B4-BE49-F238E27FC236}">
                <a16:creationId xmlns:a16="http://schemas.microsoft.com/office/drawing/2014/main" id="{2E25B4A3-66F9-4D9B-80F8-7A0CE2BCC362}"/>
              </a:ext>
            </a:extLst>
          </p:cNvPr>
          <p:cNvSpPr>
            <a:spLocks noGrp="1" noChangeArrowheads="1"/>
          </p:cNvSpPr>
          <p:nvPr>
            <p:ph idx="1"/>
          </p:nvPr>
        </p:nvSpPr>
        <p:spPr>
          <a:xfrm>
            <a:off x="42863" y="865188"/>
            <a:ext cx="9245600" cy="833437"/>
          </a:xfrm>
        </p:spPr>
        <p:txBody>
          <a:bodyPr/>
          <a:lstStyle/>
          <a:p>
            <a:pPr marL="261938" indent="-261938" eaLnBrk="1" hangingPunct="1"/>
            <a:r>
              <a:rPr lang="zh-CN" altLang="en-US"/>
              <a:t>宏晶公司的实验箱中</a:t>
            </a:r>
            <a:r>
              <a:rPr lang="zh-CN" altLang="en-US">
                <a:solidFill>
                  <a:srgbClr val="FF00FF"/>
                </a:solidFill>
              </a:rPr>
              <a:t>用</a:t>
            </a:r>
            <a:r>
              <a:rPr lang="en-US" altLang="zh-CN">
                <a:solidFill>
                  <a:srgbClr val="FF00FF"/>
                </a:solidFill>
              </a:rPr>
              <a:t>IS62C256</a:t>
            </a:r>
            <a:r>
              <a:rPr lang="zh-CN" altLang="en-US">
                <a:solidFill>
                  <a:srgbClr val="FF00FF"/>
                </a:solidFill>
              </a:rPr>
              <a:t>扩展了</a:t>
            </a:r>
            <a:r>
              <a:rPr lang="en-US" altLang="zh-CN">
                <a:solidFill>
                  <a:srgbClr val="FF00FF"/>
                </a:solidFill>
              </a:rPr>
              <a:t>32KB</a:t>
            </a:r>
            <a:r>
              <a:rPr lang="zh-CN" altLang="en-US">
                <a:solidFill>
                  <a:srgbClr val="FF00FF"/>
                </a:solidFill>
              </a:rPr>
              <a:t>的</a:t>
            </a:r>
            <a:r>
              <a:rPr lang="en-US" altLang="zh-CN">
                <a:solidFill>
                  <a:srgbClr val="FF00FF"/>
                </a:solidFill>
              </a:rPr>
              <a:t>SRAM</a:t>
            </a:r>
            <a:r>
              <a:rPr lang="zh-CN" altLang="en-US"/>
              <a:t>。</a:t>
            </a:r>
          </a:p>
        </p:txBody>
      </p:sp>
      <p:sp>
        <p:nvSpPr>
          <p:cNvPr id="8" name="灯片编号占位符 7">
            <a:extLst>
              <a:ext uri="{FF2B5EF4-FFF2-40B4-BE49-F238E27FC236}">
                <a16:creationId xmlns:a16="http://schemas.microsoft.com/office/drawing/2014/main" id="{49D18855-9F74-4EFE-BCB4-62435711B7FE}"/>
              </a:ext>
            </a:extLst>
          </p:cNvPr>
          <p:cNvSpPr>
            <a:spLocks noGrp="1"/>
          </p:cNvSpPr>
          <p:nvPr>
            <p:ph type="sldNum" sz="quarter" idx="10"/>
          </p:nvPr>
        </p:nvSpPr>
        <p:spPr/>
        <p:txBody>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a:fld id="{30881624-1566-4C87-B072-F88B413B58E3}" type="slidenum">
              <a:rPr lang="en-US" altLang="zh-CN">
                <a:latin typeface="Arial" panose="020B0604020202020204" pitchFamily="34" charset="0"/>
              </a:rPr>
              <a:pPr algn="l"/>
              <a:t>125</a:t>
            </a:fld>
            <a:endParaRPr lang="en-US" altLang="zh-CN">
              <a:latin typeface="Arial" panose="020B0604020202020204" pitchFamily="34" charset="0"/>
            </a:endParaRPr>
          </a:p>
        </p:txBody>
      </p:sp>
      <p:sp>
        <p:nvSpPr>
          <p:cNvPr id="10" name="内容占位符 3">
            <a:extLst>
              <a:ext uri="{FF2B5EF4-FFF2-40B4-BE49-F238E27FC236}">
                <a16:creationId xmlns:a16="http://schemas.microsoft.com/office/drawing/2014/main" id="{FA510696-4779-4FB2-B3C4-179673B0F42F}"/>
              </a:ext>
            </a:extLst>
          </p:cNvPr>
          <p:cNvSpPr txBox="1">
            <a:spLocks/>
          </p:cNvSpPr>
          <p:nvPr/>
        </p:nvSpPr>
        <p:spPr bwMode="auto">
          <a:xfrm>
            <a:off x="1828800" y="4487863"/>
            <a:ext cx="3106738" cy="838200"/>
          </a:xfrm>
          <a:prstGeom prst="rect">
            <a:avLst/>
          </a:prstGeom>
          <a:noFill/>
          <a:ln w="9525">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fontAlgn="base">
              <a:lnSpc>
                <a:spcPct val="114000"/>
              </a:lnSpc>
              <a:spcBef>
                <a:spcPct val="20000"/>
              </a:spcBef>
              <a:spcAft>
                <a:spcPts val="600"/>
              </a:spcAft>
              <a:buBlip>
                <a:blip r:embed="rId4"/>
              </a:buBlip>
              <a:defRPr sz="2800" b="1">
                <a:solidFill>
                  <a:schemeClr val="accent2"/>
                </a:solidFill>
                <a:latin typeface="Times New Roman" panose="02020603050405020304" pitchFamily="18" charset="0"/>
                <a:ea typeface="+mj-ea"/>
                <a:cs typeface="Times New Roman" panose="02020603050405020304" pitchFamily="18" charset="0"/>
              </a:defRPr>
            </a:lvl1pPr>
            <a:lvl2pPr marL="742950" indent="-285750" algn="just" rtl="0" fontAlgn="base">
              <a:spcBef>
                <a:spcPct val="20000"/>
              </a:spcBef>
              <a:spcAft>
                <a:spcPct val="0"/>
              </a:spcAft>
              <a:buBlip>
                <a:blip r:embed="rId5"/>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marL="0" indent="0" eaLnBrk="1" hangingPunct="1">
              <a:lnSpc>
                <a:spcPct val="85000"/>
              </a:lnSpc>
              <a:spcBef>
                <a:spcPts val="0"/>
              </a:spcBef>
              <a:spcAft>
                <a:spcPts val="0"/>
              </a:spcAft>
              <a:buFontTx/>
              <a:buNone/>
              <a:defRPr/>
            </a:pPr>
            <a:r>
              <a:rPr lang="zh-CN" altLang="en-US" sz="2000"/>
              <a:t>只扩展一个芯片</a:t>
            </a:r>
            <a:r>
              <a:rPr lang="en-US" altLang="zh-CN" sz="2000"/>
              <a:t>IS62C256,</a:t>
            </a:r>
            <a:r>
              <a:rPr lang="zh-CN" altLang="en-US" sz="2000"/>
              <a:t>其</a:t>
            </a:r>
            <a:r>
              <a:rPr lang="zh-CN" altLang="en-US" sz="2000" kern="0"/>
              <a:t>地址</a:t>
            </a:r>
            <a:r>
              <a:rPr lang="en-US" altLang="zh-CN" sz="2000"/>
              <a:t>A15(P2.7)~A0</a:t>
            </a:r>
            <a:r>
              <a:rPr lang="zh-CN" altLang="en-US" sz="2000" kern="0"/>
              <a:t>范围</a:t>
            </a:r>
            <a:r>
              <a:rPr lang="en-US" altLang="zh-CN" sz="2000" kern="0"/>
              <a:t>: 0000H~7FFFH</a:t>
            </a:r>
            <a:endParaRPr lang="zh-CN" altLang="en-US" sz="2000" ker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558086"/>
                                        </p:tgtEl>
                                        <p:attrNameLst>
                                          <p:attrName>style.visibility</p:attrName>
                                        </p:attrNameLst>
                                      </p:cBhvr>
                                      <p:to>
                                        <p:strVal val="visible"/>
                                      </p:to>
                                    </p:set>
                                    <p:animEffect transition="in" filter="wipe(down)">
                                      <p:cBhvr>
                                        <p:cTn id="7" dur="290">
                                          <p:stCondLst>
                                            <p:cond delay="0"/>
                                          </p:stCondLst>
                                        </p:cTn>
                                        <p:tgtEl>
                                          <p:spTgt spid="558086"/>
                                        </p:tgtEl>
                                      </p:cBhvr>
                                    </p:animEffect>
                                    <p:anim calcmode="lin" valueType="num">
                                      <p:cBhvr>
                                        <p:cTn id="8" dur="911" tmFilter="0,0; 0.14,0.36; 0.43,0.73; 0.71,0.91; 1.0,1.0">
                                          <p:stCondLst>
                                            <p:cond delay="0"/>
                                          </p:stCondLst>
                                        </p:cTn>
                                        <p:tgtEl>
                                          <p:spTgt spid="558086"/>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558086"/>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558086"/>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558086"/>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558086"/>
                                        </p:tgtEl>
                                        <p:attrNameLst>
                                          <p:attrName>ppt_y</p:attrName>
                                        </p:attrNameLst>
                                      </p:cBhvr>
                                      <p:tavLst>
                                        <p:tav tm="0" fmla="#ppt_y-sin(pi*$)/81">
                                          <p:val>
                                            <p:fltVal val="0"/>
                                          </p:val>
                                        </p:tav>
                                        <p:tav tm="100000">
                                          <p:val>
                                            <p:fltVal val="1"/>
                                          </p:val>
                                        </p:tav>
                                      </p:tavLst>
                                    </p:anim>
                                    <p:animScale>
                                      <p:cBhvr>
                                        <p:cTn id="13" dur="13">
                                          <p:stCondLst>
                                            <p:cond delay="325"/>
                                          </p:stCondLst>
                                        </p:cTn>
                                        <p:tgtEl>
                                          <p:spTgt spid="558086"/>
                                        </p:tgtEl>
                                      </p:cBhvr>
                                      <p:to x="100000" y="60000"/>
                                    </p:animScale>
                                    <p:animScale>
                                      <p:cBhvr>
                                        <p:cTn id="14" dur="83" decel="50000">
                                          <p:stCondLst>
                                            <p:cond delay="338"/>
                                          </p:stCondLst>
                                        </p:cTn>
                                        <p:tgtEl>
                                          <p:spTgt spid="558086"/>
                                        </p:tgtEl>
                                      </p:cBhvr>
                                      <p:to x="100000" y="100000"/>
                                    </p:animScale>
                                    <p:animScale>
                                      <p:cBhvr>
                                        <p:cTn id="15" dur="13">
                                          <p:stCondLst>
                                            <p:cond delay="656"/>
                                          </p:stCondLst>
                                        </p:cTn>
                                        <p:tgtEl>
                                          <p:spTgt spid="558086"/>
                                        </p:tgtEl>
                                      </p:cBhvr>
                                      <p:to x="100000" y="80000"/>
                                    </p:animScale>
                                    <p:animScale>
                                      <p:cBhvr>
                                        <p:cTn id="16" dur="83" decel="50000">
                                          <p:stCondLst>
                                            <p:cond delay="669"/>
                                          </p:stCondLst>
                                        </p:cTn>
                                        <p:tgtEl>
                                          <p:spTgt spid="558086"/>
                                        </p:tgtEl>
                                      </p:cBhvr>
                                      <p:to x="100000" y="100000"/>
                                    </p:animScale>
                                    <p:animScale>
                                      <p:cBhvr>
                                        <p:cTn id="17" dur="13">
                                          <p:stCondLst>
                                            <p:cond delay="821"/>
                                          </p:stCondLst>
                                        </p:cTn>
                                        <p:tgtEl>
                                          <p:spTgt spid="558086"/>
                                        </p:tgtEl>
                                      </p:cBhvr>
                                      <p:to x="100000" y="90000"/>
                                    </p:animScale>
                                    <p:animScale>
                                      <p:cBhvr>
                                        <p:cTn id="18" dur="83" decel="50000">
                                          <p:stCondLst>
                                            <p:cond delay="834"/>
                                          </p:stCondLst>
                                        </p:cTn>
                                        <p:tgtEl>
                                          <p:spTgt spid="558086"/>
                                        </p:tgtEl>
                                      </p:cBhvr>
                                      <p:to x="100000" y="100000"/>
                                    </p:animScale>
                                    <p:animScale>
                                      <p:cBhvr>
                                        <p:cTn id="19" dur="13">
                                          <p:stCondLst>
                                            <p:cond delay="904"/>
                                          </p:stCondLst>
                                        </p:cTn>
                                        <p:tgtEl>
                                          <p:spTgt spid="558086"/>
                                        </p:tgtEl>
                                      </p:cBhvr>
                                      <p:to x="100000" y="95000"/>
                                    </p:animScale>
                                    <p:animScale>
                                      <p:cBhvr>
                                        <p:cTn id="20" dur="83" decel="50000">
                                          <p:stCondLst>
                                            <p:cond delay="917"/>
                                          </p:stCondLst>
                                        </p:cTn>
                                        <p:tgtEl>
                                          <p:spTgt spid="558086"/>
                                        </p:tgtEl>
                                      </p:cBhvr>
                                      <p:to x="100000" y="100000"/>
                                    </p:animScale>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8086" grpId="0"/>
      <p:bldP spid="10"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标题 3">
            <a:extLst>
              <a:ext uri="{FF2B5EF4-FFF2-40B4-BE49-F238E27FC236}">
                <a16:creationId xmlns:a16="http://schemas.microsoft.com/office/drawing/2014/main" id="{29E912CD-3C54-4FAD-BC05-7C25E8BCC819}"/>
              </a:ext>
            </a:extLst>
          </p:cNvPr>
          <p:cNvSpPr>
            <a:spLocks noGrp="1" noChangeArrowheads="1"/>
          </p:cNvSpPr>
          <p:nvPr>
            <p:ph type="title"/>
          </p:nvPr>
        </p:nvSpPr>
        <p:spPr>
          <a:xfrm>
            <a:off x="468313" y="357188"/>
            <a:ext cx="8229600" cy="504825"/>
          </a:xfrm>
        </p:spPr>
        <p:txBody>
          <a:bodyPr vert="horz" lIns="91440" tIns="45720" rIns="91440" bIns="45720" rtlCol="0" anchor="b">
            <a:noAutofit/>
          </a:bodyPr>
          <a:lstStyle/>
          <a:p>
            <a:r>
              <a:rPr lang="en-US" altLang="zh-CN" sz="3600">
                <a:solidFill>
                  <a:srgbClr val="FF0000"/>
                </a:solidFill>
              </a:rPr>
              <a:t>3</a:t>
            </a:r>
            <a:r>
              <a:rPr lang="zh-CN" altLang="en-US" sz="3600">
                <a:solidFill>
                  <a:srgbClr val="FF0000"/>
                </a:solidFill>
              </a:rPr>
              <a:t>、总线扩展方式的单片机应用系统构成</a:t>
            </a:r>
          </a:p>
        </p:txBody>
      </p:sp>
      <p:sp>
        <p:nvSpPr>
          <p:cNvPr id="560131" name="Rectangle 3">
            <a:extLst>
              <a:ext uri="{FF2B5EF4-FFF2-40B4-BE49-F238E27FC236}">
                <a16:creationId xmlns:a16="http://schemas.microsoft.com/office/drawing/2014/main" id="{06646960-DF82-4C87-A6B9-7D72A074EC8F}"/>
              </a:ext>
            </a:extLst>
          </p:cNvPr>
          <p:cNvSpPr>
            <a:spLocks noGrp="1" noChangeArrowheads="1"/>
          </p:cNvSpPr>
          <p:nvPr>
            <p:ph idx="1"/>
          </p:nvPr>
        </p:nvSpPr>
        <p:spPr>
          <a:xfrm>
            <a:off x="217488" y="1233488"/>
            <a:ext cx="8766175" cy="4891087"/>
          </a:xfrm>
        </p:spPr>
        <p:txBody>
          <a:bodyPr/>
          <a:lstStyle/>
          <a:p>
            <a:pPr eaLnBrk="1" hangingPunct="1">
              <a:lnSpc>
                <a:spcPct val="124000"/>
              </a:lnSpc>
              <a:spcAft>
                <a:spcPts val="1200"/>
              </a:spcAft>
              <a:buFontTx/>
              <a:buNone/>
            </a:pPr>
            <a:r>
              <a:rPr lang="zh-CN" altLang="en-US"/>
              <a:t>为了说明</a:t>
            </a:r>
            <a:r>
              <a:rPr lang="en-US" altLang="en-US"/>
              <a:t>IAP15W4K58S4</a:t>
            </a:r>
            <a:r>
              <a:rPr lang="zh-CN" altLang="en-US"/>
              <a:t>单片机</a:t>
            </a:r>
            <a:r>
              <a:rPr lang="zh-CN" altLang="en-US">
                <a:solidFill>
                  <a:srgbClr val="FF0000"/>
                </a:solidFill>
              </a:rPr>
              <a:t>访问</a:t>
            </a:r>
            <a:r>
              <a:rPr lang="zh-CN" altLang="en-US">
                <a:solidFill>
                  <a:srgbClr val="FF00FF"/>
                </a:solidFill>
              </a:rPr>
              <a:t>外部</a:t>
            </a:r>
            <a:r>
              <a:rPr lang="en-US" altLang="zh-CN">
                <a:solidFill>
                  <a:srgbClr val="FF00FF"/>
                </a:solidFill>
              </a:rPr>
              <a:t>RAM</a:t>
            </a:r>
            <a:r>
              <a:rPr lang="zh-CN" altLang="en-US">
                <a:solidFill>
                  <a:srgbClr val="FF00FF"/>
                </a:solidFill>
              </a:rPr>
              <a:t>的过程</a:t>
            </a:r>
            <a:r>
              <a:rPr lang="zh-CN" altLang="en-US"/>
              <a:t>，首先介绍标准</a:t>
            </a:r>
            <a:r>
              <a:rPr lang="en-US" altLang="zh-CN"/>
              <a:t>8051</a:t>
            </a:r>
            <a:r>
              <a:rPr lang="zh-CN" altLang="en-US"/>
              <a:t>单片机时序中的相关概念。</a:t>
            </a:r>
          </a:p>
          <a:p>
            <a:pPr eaLnBrk="1" hangingPunct="1">
              <a:lnSpc>
                <a:spcPct val="124000"/>
              </a:lnSpc>
              <a:spcAft>
                <a:spcPts val="1200"/>
              </a:spcAft>
              <a:buFontTx/>
              <a:buNone/>
            </a:pPr>
            <a:r>
              <a:rPr lang="zh-CN" altLang="en-US"/>
              <a:t>（</a:t>
            </a:r>
            <a:r>
              <a:rPr lang="en-US" altLang="zh-CN"/>
              <a:t>1</a:t>
            </a:r>
            <a:r>
              <a:rPr lang="zh-CN" altLang="en-US"/>
              <a:t>）</a:t>
            </a:r>
            <a:r>
              <a:rPr lang="zh-CN" altLang="en-US">
                <a:solidFill>
                  <a:srgbClr val="CC3300"/>
                </a:solidFill>
              </a:rPr>
              <a:t>时钟周期 </a:t>
            </a:r>
            <a:r>
              <a:rPr lang="en-US" altLang="zh-CN"/>
              <a:t>(</a:t>
            </a:r>
            <a:r>
              <a:rPr lang="en-US" altLang="zh-CN">
                <a:solidFill>
                  <a:srgbClr val="CC3300"/>
                </a:solidFill>
              </a:rPr>
              <a:t>T</a:t>
            </a:r>
            <a:r>
              <a:rPr lang="zh-CN" altLang="en-US">
                <a:solidFill>
                  <a:srgbClr val="CC3300"/>
                </a:solidFill>
              </a:rPr>
              <a:t>状态</a:t>
            </a:r>
            <a:r>
              <a:rPr lang="en-US" altLang="zh-CN"/>
              <a:t>)</a:t>
            </a:r>
            <a:r>
              <a:rPr lang="zh-CN" altLang="en-US"/>
              <a:t>：</a:t>
            </a:r>
            <a:r>
              <a:rPr lang="en-US" altLang="zh-CN"/>
              <a:t>CPU</a:t>
            </a:r>
            <a:r>
              <a:rPr lang="zh-CN" altLang="en-US"/>
              <a:t>的基本时间计量单位，与晶振频率有关。</a:t>
            </a:r>
          </a:p>
          <a:p>
            <a:pPr eaLnBrk="1" hangingPunct="1">
              <a:lnSpc>
                <a:spcPct val="124000"/>
              </a:lnSpc>
              <a:spcAft>
                <a:spcPts val="1200"/>
              </a:spcAft>
              <a:buFontTx/>
              <a:buNone/>
            </a:pPr>
            <a:r>
              <a:rPr lang="zh-CN" altLang="en-US"/>
              <a:t>（</a:t>
            </a:r>
            <a:r>
              <a:rPr lang="en-US" altLang="zh-CN"/>
              <a:t>2</a:t>
            </a:r>
            <a:r>
              <a:rPr lang="zh-CN" altLang="en-US"/>
              <a:t>）</a:t>
            </a:r>
            <a:r>
              <a:rPr lang="zh-CN" altLang="en-US">
                <a:solidFill>
                  <a:srgbClr val="CC3300"/>
                </a:solidFill>
              </a:rPr>
              <a:t>机器周期</a:t>
            </a:r>
            <a:r>
              <a:rPr lang="zh-CN" altLang="en-US"/>
              <a:t>：单片机的基本操作周期为机器周期。标准</a:t>
            </a:r>
            <a:r>
              <a:rPr lang="en-US" altLang="zh-CN"/>
              <a:t>8051</a:t>
            </a:r>
            <a:r>
              <a:rPr lang="zh-CN" altLang="en-US"/>
              <a:t>单片机的</a:t>
            </a:r>
            <a:r>
              <a:rPr lang="zh-CN" altLang="en-US">
                <a:solidFill>
                  <a:srgbClr val="FF0000"/>
                </a:solidFill>
              </a:rPr>
              <a:t>一个机器周期分为</a:t>
            </a:r>
            <a:r>
              <a:rPr lang="en-US" altLang="zh-CN">
                <a:solidFill>
                  <a:srgbClr val="FF0000"/>
                </a:solidFill>
              </a:rPr>
              <a:t>6</a:t>
            </a:r>
            <a:r>
              <a:rPr lang="zh-CN" altLang="en-US">
                <a:solidFill>
                  <a:srgbClr val="FF0000"/>
                </a:solidFill>
              </a:rPr>
              <a:t>个状态</a:t>
            </a:r>
            <a:r>
              <a:rPr lang="zh-CN" altLang="en-US"/>
              <a:t>（</a:t>
            </a:r>
            <a:r>
              <a:rPr lang="en-US" altLang="zh-CN"/>
              <a:t>S1</a:t>
            </a:r>
            <a:r>
              <a:rPr lang="zh-CN" altLang="en-US"/>
              <a:t>～</a:t>
            </a:r>
            <a:r>
              <a:rPr lang="en-US" altLang="zh-CN"/>
              <a:t>S6</a:t>
            </a:r>
            <a:r>
              <a:rPr lang="zh-CN" altLang="en-US"/>
              <a:t>），</a:t>
            </a:r>
            <a:r>
              <a:rPr lang="zh-CN" altLang="en-US">
                <a:solidFill>
                  <a:srgbClr val="FF0000"/>
                </a:solidFill>
              </a:rPr>
              <a:t>每个状态由两个时钟周期组成</a:t>
            </a:r>
            <a:r>
              <a:rPr lang="en-US" altLang="zh-CN">
                <a:solidFill>
                  <a:srgbClr val="FF0000"/>
                </a:solidFill>
              </a:rPr>
              <a:t>(</a:t>
            </a:r>
            <a:r>
              <a:rPr lang="zh-CN" altLang="en-US">
                <a:solidFill>
                  <a:srgbClr val="FF0000"/>
                </a:solidFill>
              </a:rPr>
              <a:t>称为两相</a:t>
            </a:r>
            <a:r>
              <a:rPr lang="en-US" altLang="zh-CN">
                <a:solidFill>
                  <a:srgbClr val="FF0000"/>
                </a:solidFill>
              </a:rPr>
              <a:t>)</a:t>
            </a:r>
            <a:r>
              <a:rPr lang="zh-CN" altLang="en-US">
                <a:solidFill>
                  <a:srgbClr val="FF0000"/>
                </a:solidFill>
              </a:rPr>
              <a:t>，</a:t>
            </a:r>
            <a:r>
              <a:rPr lang="zh-CN" altLang="en-US"/>
              <a:t>前一个周期叫</a:t>
            </a:r>
            <a:r>
              <a:rPr lang="en-US" altLang="zh-CN"/>
              <a:t>P1</a:t>
            </a:r>
            <a:r>
              <a:rPr lang="zh-CN" altLang="en-US"/>
              <a:t>，后一个周期叫</a:t>
            </a:r>
            <a:r>
              <a:rPr lang="en-US" altLang="zh-CN"/>
              <a:t>P2</a:t>
            </a:r>
            <a:r>
              <a:rPr lang="zh-CN" altLang="en-US"/>
              <a:t>。</a:t>
            </a:r>
          </a:p>
        </p:txBody>
      </p:sp>
      <p:sp>
        <p:nvSpPr>
          <p:cNvPr id="2" name="日期占位符 1">
            <a:extLst>
              <a:ext uri="{FF2B5EF4-FFF2-40B4-BE49-F238E27FC236}">
                <a16:creationId xmlns:a16="http://schemas.microsoft.com/office/drawing/2014/main" id="{65FC1CA9-5D77-411A-8C30-3F233B1248C8}"/>
              </a:ext>
            </a:extLst>
          </p:cNvPr>
          <p:cNvSpPr>
            <a:spLocks noGrp="1"/>
          </p:cNvSpPr>
          <p:nvPr>
            <p:ph type="dt" sz="quarter" idx="11"/>
          </p:nvPr>
        </p:nvSpPr>
        <p:spPr/>
        <p:txBody>
          <a:bodyPr/>
          <a:lstStyle/>
          <a:p>
            <a:pPr>
              <a:defRPr/>
            </a:pPr>
            <a:fld id="{8B77DD30-D30A-4C97-9682-6A7592E88E7D}" type="datetime10">
              <a:rPr lang="zh-CN" altLang="en-US"/>
              <a:pPr>
                <a:defRPr/>
              </a:pPr>
              <a:t>13:37</a:t>
            </a:fld>
            <a:endParaRPr lang="zh-CN" altLang="en-US"/>
          </a:p>
        </p:txBody>
      </p:sp>
      <p:sp>
        <p:nvSpPr>
          <p:cNvPr id="5" name="灯片编号占位符 4">
            <a:extLst>
              <a:ext uri="{FF2B5EF4-FFF2-40B4-BE49-F238E27FC236}">
                <a16:creationId xmlns:a16="http://schemas.microsoft.com/office/drawing/2014/main" id="{8497B8ED-8834-44EF-9EB2-C4F8D0622430}"/>
              </a:ext>
            </a:extLst>
          </p:cNvPr>
          <p:cNvSpPr>
            <a:spLocks noGrp="1"/>
          </p:cNvSpPr>
          <p:nvPr>
            <p:ph type="sldNum" sz="quarter" idx="10"/>
          </p:nvPr>
        </p:nvSpPr>
        <p:spPr/>
        <p:txBody>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a:fld id="{32BEF5E6-D97A-490A-AC73-FF778C5BD83A}" type="slidenum">
              <a:rPr lang="en-US" altLang="zh-CN">
                <a:latin typeface="Arial" panose="020B0604020202020204" pitchFamily="34" charset="0"/>
              </a:rPr>
              <a:pPr algn="l"/>
              <a:t>126</a:t>
            </a:fld>
            <a:endParaRPr lang="en-US" altLang="zh-CN">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afterEffect">
                                  <p:stCondLst>
                                    <p:cond delay="0"/>
                                  </p:stCondLst>
                                  <p:childTnLst>
                                    <p:set>
                                      <p:cBhvr>
                                        <p:cTn id="6" dur="1" fill="hold">
                                          <p:stCondLst>
                                            <p:cond delay="0"/>
                                          </p:stCondLst>
                                        </p:cTn>
                                        <p:tgtEl>
                                          <p:spTgt spid="560131">
                                            <p:txEl>
                                              <p:pRg st="1" end="1"/>
                                            </p:txEl>
                                          </p:spTgt>
                                        </p:tgtEl>
                                        <p:attrNameLst>
                                          <p:attrName>style.visibility</p:attrName>
                                        </p:attrNameLst>
                                      </p:cBhvr>
                                      <p:to>
                                        <p:strVal val="visible"/>
                                      </p:to>
                                    </p:set>
                                    <p:animEffect transition="in" filter="slide(fromBottom)">
                                      <p:cBhvr>
                                        <p:cTn id="7" dur="500"/>
                                        <p:tgtEl>
                                          <p:spTgt spid="560131">
                                            <p:txEl>
                                              <p:pRg st="1" end="1"/>
                                            </p:txEl>
                                          </p:spTgt>
                                        </p:tgtEl>
                                      </p:cBhvr>
                                    </p:animEffect>
                                  </p:childTnLst>
                                </p:cTn>
                              </p:par>
                            </p:childTnLst>
                          </p:cTn>
                        </p:par>
                        <p:par>
                          <p:cTn id="8" fill="hold" nodeType="afterGroup">
                            <p:stCondLst>
                              <p:cond delay="500"/>
                            </p:stCondLst>
                            <p:childTnLst>
                              <p:par>
                                <p:cTn id="9" presetID="12" presetClass="entr" presetSubtype="4" fill="hold" nodeType="afterEffect">
                                  <p:stCondLst>
                                    <p:cond delay="0"/>
                                  </p:stCondLst>
                                  <p:childTnLst>
                                    <p:set>
                                      <p:cBhvr>
                                        <p:cTn id="10" dur="1" fill="hold">
                                          <p:stCondLst>
                                            <p:cond delay="0"/>
                                          </p:stCondLst>
                                        </p:cTn>
                                        <p:tgtEl>
                                          <p:spTgt spid="560131">
                                            <p:txEl>
                                              <p:pRg st="2" end="2"/>
                                            </p:txEl>
                                          </p:spTgt>
                                        </p:tgtEl>
                                        <p:attrNameLst>
                                          <p:attrName>style.visibility</p:attrName>
                                        </p:attrNameLst>
                                      </p:cBhvr>
                                      <p:to>
                                        <p:strVal val="visible"/>
                                      </p:to>
                                    </p:set>
                                    <p:animEffect transition="in" filter="slide(fromBottom)">
                                      <p:cBhvr>
                                        <p:cTn id="11" dur="500"/>
                                        <p:tgtEl>
                                          <p:spTgt spid="56013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标题 2">
            <a:extLst>
              <a:ext uri="{FF2B5EF4-FFF2-40B4-BE49-F238E27FC236}">
                <a16:creationId xmlns:a16="http://schemas.microsoft.com/office/drawing/2014/main" id="{E84FDAB9-F79C-4A7D-88B7-0A16030E8679}"/>
              </a:ext>
            </a:extLst>
          </p:cNvPr>
          <p:cNvSpPr>
            <a:spLocks noGrp="1" noChangeArrowheads="1"/>
          </p:cNvSpPr>
          <p:nvPr>
            <p:ph type="title"/>
          </p:nvPr>
        </p:nvSpPr>
        <p:spPr>
          <a:xfrm>
            <a:off x="468313" y="357188"/>
            <a:ext cx="8229600" cy="504825"/>
          </a:xfrm>
        </p:spPr>
        <p:txBody>
          <a:bodyPr vert="horz" lIns="91440" tIns="45720" rIns="91440" bIns="45720" rtlCol="0" anchor="b">
            <a:noAutofit/>
          </a:bodyPr>
          <a:lstStyle/>
          <a:p>
            <a:r>
              <a:rPr lang="en-US" altLang="zh-CN" sz="3600">
                <a:solidFill>
                  <a:srgbClr val="FF0000"/>
                </a:solidFill>
              </a:rPr>
              <a:t>3</a:t>
            </a:r>
            <a:r>
              <a:rPr lang="zh-CN" altLang="en-US" sz="3600">
                <a:solidFill>
                  <a:srgbClr val="FF0000"/>
                </a:solidFill>
              </a:rPr>
              <a:t>、总线扩展方式的单片机应用系统构成</a:t>
            </a:r>
          </a:p>
        </p:txBody>
      </p:sp>
      <p:graphicFrame>
        <p:nvGraphicFramePr>
          <p:cNvPr id="628740" name="Object 4">
            <a:extLst>
              <a:ext uri="{FF2B5EF4-FFF2-40B4-BE49-F238E27FC236}">
                <a16:creationId xmlns:a16="http://schemas.microsoft.com/office/drawing/2014/main" id="{2700EB1D-5D74-4A7E-A0E8-E6BDBE8EE14F}"/>
              </a:ext>
            </a:extLst>
          </p:cNvPr>
          <p:cNvGraphicFramePr>
            <a:graphicFrameLocks noGrp="1" noChangeAspect="1"/>
          </p:cNvGraphicFramePr>
          <p:nvPr>
            <p:ph idx="1"/>
          </p:nvPr>
        </p:nvGraphicFramePr>
        <p:xfrm>
          <a:off x="579438" y="1546225"/>
          <a:ext cx="8521700" cy="5080000"/>
        </p:xfrm>
        <a:graphic>
          <a:graphicData uri="http://schemas.openxmlformats.org/presentationml/2006/ole">
            <mc:AlternateContent xmlns:mc="http://schemas.openxmlformats.org/markup-compatibility/2006">
              <mc:Choice xmlns:v="urn:schemas-microsoft-com:vml" Requires="v">
                <p:oleObj name="Microsoft Drawing" r:id="rId2" imgW="4092575" imgH="2439988" progId="MSDraw">
                  <p:embed/>
                </p:oleObj>
              </mc:Choice>
              <mc:Fallback>
                <p:oleObj name="Microsoft Drawing" r:id="rId2" imgW="4092575" imgH="2439988" progId="MSDraw">
                  <p:embed/>
                  <p:pic>
                    <p:nvPicPr>
                      <p:cNvPr id="628740" name="Object 4">
                        <a:extLst>
                          <a:ext uri="{FF2B5EF4-FFF2-40B4-BE49-F238E27FC236}">
                            <a16:creationId xmlns:a16="http://schemas.microsoft.com/office/drawing/2014/main" id="{2700EB1D-5D74-4A7E-A0E8-E6BDBE8EE14F}"/>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438" y="1546225"/>
                        <a:ext cx="8521700" cy="5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2" name="日期占位符 1">
            <a:extLst>
              <a:ext uri="{FF2B5EF4-FFF2-40B4-BE49-F238E27FC236}">
                <a16:creationId xmlns:a16="http://schemas.microsoft.com/office/drawing/2014/main" id="{6CDD4196-99B4-40B0-973E-1782F567B5B8}"/>
              </a:ext>
            </a:extLst>
          </p:cNvPr>
          <p:cNvSpPr>
            <a:spLocks noGrp="1"/>
          </p:cNvSpPr>
          <p:nvPr>
            <p:ph type="dt" sz="quarter" idx="11"/>
          </p:nvPr>
        </p:nvSpPr>
        <p:spPr/>
        <p:txBody>
          <a:bodyPr/>
          <a:lstStyle/>
          <a:p>
            <a:pPr>
              <a:defRPr/>
            </a:pPr>
            <a:fld id="{04BE3DA1-5ABB-49E8-BA67-020915ED6CD7}" type="datetime10">
              <a:rPr lang="zh-CN" altLang="en-US"/>
              <a:pPr>
                <a:defRPr/>
              </a:pPr>
              <a:t>13:37</a:t>
            </a:fld>
            <a:endParaRPr lang="zh-CN" altLang="en-US"/>
          </a:p>
        </p:txBody>
      </p:sp>
      <p:sp>
        <p:nvSpPr>
          <p:cNvPr id="628739" name="Rectangle 3">
            <a:extLst>
              <a:ext uri="{FF2B5EF4-FFF2-40B4-BE49-F238E27FC236}">
                <a16:creationId xmlns:a16="http://schemas.microsoft.com/office/drawing/2014/main" id="{B129CC27-3C44-44EF-939D-7A37ED9B65F5}"/>
              </a:ext>
            </a:extLst>
          </p:cNvPr>
          <p:cNvSpPr>
            <a:spLocks noGrp="1" noChangeArrowheads="1"/>
          </p:cNvSpPr>
          <p:nvPr>
            <p:ph type="body" sz="half" idx="4294967295"/>
          </p:nvPr>
        </p:nvSpPr>
        <p:spPr>
          <a:xfrm>
            <a:off x="58738" y="981075"/>
            <a:ext cx="9050337" cy="1008063"/>
          </a:xfrm>
        </p:spPr>
        <p:txBody>
          <a:bodyPr/>
          <a:lstStyle/>
          <a:p>
            <a:pPr eaLnBrk="1" hangingPunct="1">
              <a:buFontTx/>
              <a:buNone/>
            </a:pPr>
            <a:r>
              <a:rPr lang="zh-CN" altLang="en-US" sz="2800">
                <a:solidFill>
                  <a:srgbClr val="FF0000"/>
                </a:solidFill>
              </a:rPr>
              <a:t>一个机器周期由</a:t>
            </a:r>
            <a:r>
              <a:rPr lang="en-US" altLang="zh-CN" sz="2800">
                <a:solidFill>
                  <a:srgbClr val="FF0000"/>
                </a:solidFill>
              </a:rPr>
              <a:t>12</a:t>
            </a:r>
            <a:r>
              <a:rPr lang="zh-CN" altLang="en-US" sz="2800">
                <a:solidFill>
                  <a:srgbClr val="FF0000"/>
                </a:solidFill>
              </a:rPr>
              <a:t>个时钟周期</a:t>
            </a:r>
            <a:r>
              <a:rPr lang="en-US" altLang="zh-CN" sz="2800">
                <a:solidFill>
                  <a:srgbClr val="FF0000"/>
                </a:solidFill>
              </a:rPr>
              <a:t>(</a:t>
            </a:r>
            <a:r>
              <a:rPr lang="zh-CN" altLang="en-US" sz="2800">
                <a:solidFill>
                  <a:srgbClr val="FF0000"/>
                </a:solidFill>
              </a:rPr>
              <a:t>也称为振荡周期</a:t>
            </a:r>
            <a:r>
              <a:rPr lang="en-US" altLang="zh-CN" sz="2800">
                <a:solidFill>
                  <a:srgbClr val="FF0000"/>
                </a:solidFill>
              </a:rPr>
              <a:t>)</a:t>
            </a:r>
            <a:r>
              <a:rPr lang="zh-CN" altLang="en-US" sz="2800">
                <a:solidFill>
                  <a:srgbClr val="FF0000"/>
                </a:solidFill>
              </a:rPr>
              <a:t>组成</a:t>
            </a:r>
            <a:r>
              <a:rPr lang="zh-CN" altLang="en-US" sz="2800"/>
              <a:t>，如图所示。</a:t>
            </a:r>
          </a:p>
        </p:txBody>
      </p:sp>
      <p:sp>
        <p:nvSpPr>
          <p:cNvPr id="628743" name="Rectangle 7">
            <a:extLst>
              <a:ext uri="{FF2B5EF4-FFF2-40B4-BE49-F238E27FC236}">
                <a16:creationId xmlns:a16="http://schemas.microsoft.com/office/drawing/2014/main" id="{D450AD25-D6C1-48AE-8071-5673C4869179}"/>
              </a:ext>
            </a:extLst>
          </p:cNvPr>
          <p:cNvSpPr>
            <a:spLocks noChangeArrowheads="1"/>
          </p:cNvSpPr>
          <p:nvPr/>
        </p:nvSpPr>
        <p:spPr bwMode="auto">
          <a:xfrm>
            <a:off x="3754438" y="6062663"/>
            <a:ext cx="3375025" cy="739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a:solidFill>
                  <a:srgbClr val="FF00FF"/>
                </a:solidFill>
              </a:rPr>
              <a:t>单字单周期</a:t>
            </a:r>
            <a:r>
              <a:rPr lang="zh-CN" altLang="en-US" sz="2400" b="1">
                <a:solidFill>
                  <a:srgbClr val="990033"/>
                </a:solidFill>
              </a:rPr>
              <a:t>指令</a:t>
            </a:r>
            <a:endParaRPr lang="en-US" altLang="zh-CN" sz="2400" b="1">
              <a:solidFill>
                <a:srgbClr val="990033"/>
              </a:solidFill>
            </a:endParaRPr>
          </a:p>
          <a:p>
            <a:pPr eaLnBrk="1" hangingPunct="1"/>
            <a:r>
              <a:rPr lang="zh-CN" altLang="en-US" sz="2400" b="1">
                <a:solidFill>
                  <a:srgbClr val="990033"/>
                </a:solidFill>
              </a:rPr>
              <a:t>图</a:t>
            </a:r>
            <a:r>
              <a:rPr lang="en-US" altLang="zh-CN" sz="2400" b="1">
                <a:solidFill>
                  <a:srgbClr val="990033"/>
                </a:solidFill>
              </a:rPr>
              <a:t>3-26  </a:t>
            </a:r>
            <a:r>
              <a:rPr lang="zh-CN" altLang="en-US" sz="2400" b="1">
                <a:solidFill>
                  <a:srgbClr val="FF0000"/>
                </a:solidFill>
              </a:rPr>
              <a:t>标准</a:t>
            </a:r>
            <a:r>
              <a:rPr lang="en-US" altLang="zh-CN" sz="2400" b="1">
                <a:solidFill>
                  <a:srgbClr val="FF0000"/>
                </a:solidFill>
              </a:rPr>
              <a:t>8051</a:t>
            </a:r>
            <a:r>
              <a:rPr lang="zh-CN" altLang="en-US" sz="2400" b="1">
                <a:solidFill>
                  <a:srgbClr val="990033"/>
                </a:solidFill>
              </a:rPr>
              <a:t>的时序</a:t>
            </a:r>
          </a:p>
        </p:txBody>
      </p:sp>
      <p:sp>
        <p:nvSpPr>
          <p:cNvPr id="4" name="灯片编号占位符 3">
            <a:extLst>
              <a:ext uri="{FF2B5EF4-FFF2-40B4-BE49-F238E27FC236}">
                <a16:creationId xmlns:a16="http://schemas.microsoft.com/office/drawing/2014/main" id="{B03BCCC9-B3D7-4F81-B52C-7E4D19D44E6F}"/>
              </a:ext>
            </a:extLst>
          </p:cNvPr>
          <p:cNvSpPr>
            <a:spLocks noGrp="1"/>
          </p:cNvSpPr>
          <p:nvPr>
            <p:ph type="sldNum" sz="quarter" idx="10"/>
          </p:nvPr>
        </p:nvSpPr>
        <p:spPr/>
        <p:txBody>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a:fld id="{16E2A719-4C96-445B-869A-86112FB03A58}" type="slidenum">
              <a:rPr lang="en-US" altLang="zh-CN">
                <a:latin typeface="Arial" panose="020B0604020202020204" pitchFamily="34" charset="0"/>
              </a:rPr>
              <a:pPr algn="l"/>
              <a:t>127</a:t>
            </a:fld>
            <a:endParaRPr lang="en-US" altLang="zh-CN">
              <a:latin typeface="Arial" panose="020B0604020202020204" pitchFamily="34" charset="0"/>
            </a:endParaRPr>
          </a:p>
        </p:txBody>
      </p:sp>
      <p:sp>
        <p:nvSpPr>
          <p:cNvPr id="5" name="矩形 4">
            <a:extLst>
              <a:ext uri="{FF2B5EF4-FFF2-40B4-BE49-F238E27FC236}">
                <a16:creationId xmlns:a16="http://schemas.microsoft.com/office/drawing/2014/main" id="{FE39EEBA-3F4B-46AE-BEE9-4A4E9DDACB8E}"/>
              </a:ext>
            </a:extLst>
          </p:cNvPr>
          <p:cNvSpPr>
            <a:spLocks noChangeArrowheads="1"/>
          </p:cNvSpPr>
          <p:nvPr/>
        </p:nvSpPr>
        <p:spPr bwMode="auto">
          <a:xfrm>
            <a:off x="-42863" y="6224588"/>
            <a:ext cx="3586163" cy="660400"/>
          </a:xfrm>
          <a:prstGeom prst="rect">
            <a:avLst/>
          </a:prstGeom>
          <a:solidFill>
            <a:schemeClr val="bg1"/>
          </a:solidFill>
          <a:ln w="9525">
            <a:solidFill>
              <a:srgbClr val="C00000"/>
            </a:solidFill>
            <a:miter lim="800000"/>
            <a:headEnd/>
            <a:tailEnd/>
          </a:ln>
        </p:spPr>
        <p:txBody>
          <a:bodyP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lnSpc>
                <a:spcPct val="85000"/>
              </a:lnSpc>
            </a:pPr>
            <a:r>
              <a:rPr lang="en-US" altLang="zh-CN" sz="2000" b="1">
                <a:solidFill>
                  <a:srgbClr val="FF0000"/>
                </a:solidFill>
              </a:rPr>
              <a:t>/PSEN</a:t>
            </a:r>
            <a:r>
              <a:rPr lang="en-US" altLang="zh-CN" sz="2000" b="1"/>
              <a:t>: </a:t>
            </a:r>
            <a:r>
              <a:rPr lang="en-US" altLang="zh-CN" sz="2000" b="1">
                <a:solidFill>
                  <a:srgbClr val="FF0000"/>
                </a:solidFill>
              </a:rPr>
              <a:t>P</a:t>
            </a:r>
            <a:r>
              <a:rPr lang="en-US" altLang="zh-CN" sz="2000" b="1"/>
              <a:t>rogram </a:t>
            </a:r>
            <a:r>
              <a:rPr lang="en-US" altLang="zh-CN" sz="2000" b="1">
                <a:solidFill>
                  <a:srgbClr val="FF0000"/>
                </a:solidFill>
              </a:rPr>
              <a:t>S</a:t>
            </a:r>
            <a:r>
              <a:rPr lang="en-US" altLang="zh-CN" sz="2000" b="1"/>
              <a:t>tore </a:t>
            </a:r>
            <a:r>
              <a:rPr lang="en-US" altLang="zh-CN" sz="2000" b="1">
                <a:solidFill>
                  <a:srgbClr val="FF0000"/>
                </a:solidFill>
              </a:rPr>
              <a:t>En</a:t>
            </a:r>
            <a:r>
              <a:rPr lang="en-US" altLang="zh-CN" sz="2000" b="1"/>
              <a:t>able</a:t>
            </a:r>
          </a:p>
          <a:p>
            <a:pPr eaLnBrk="1" hangingPunct="1"/>
            <a:r>
              <a:rPr lang="zh-CN" altLang="en-US" sz="2000" b="1"/>
              <a:t>外部程序存储器读选通信号</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afterEffect">
                                  <p:stCondLst>
                                    <p:cond delay="0"/>
                                  </p:stCondLst>
                                  <p:childTnLst>
                                    <p:set>
                                      <p:cBhvr>
                                        <p:cTn id="6" dur="1" fill="hold">
                                          <p:stCondLst>
                                            <p:cond delay="0"/>
                                          </p:stCondLst>
                                        </p:cTn>
                                        <p:tgtEl>
                                          <p:spTgt spid="628739">
                                            <p:txEl>
                                              <p:pRg st="0" end="0"/>
                                            </p:txEl>
                                          </p:spTgt>
                                        </p:tgtEl>
                                        <p:attrNameLst>
                                          <p:attrName>style.visibility</p:attrName>
                                        </p:attrNameLst>
                                      </p:cBhvr>
                                      <p:to>
                                        <p:strVal val="visible"/>
                                      </p:to>
                                    </p:set>
                                    <p:animEffect transition="in" filter="slide(fromBottom)">
                                      <p:cBhvr>
                                        <p:cTn id="7" dur="500"/>
                                        <p:tgtEl>
                                          <p:spTgt spid="628739">
                                            <p:txEl>
                                              <p:pRg st="0" end="0"/>
                                            </p:txEl>
                                          </p:spTgt>
                                        </p:tgtEl>
                                      </p:cBhvr>
                                    </p:animEffect>
                                  </p:childTnLst>
                                </p:cTn>
                              </p:par>
                            </p:childTnLst>
                          </p:cTn>
                        </p:par>
                        <p:par>
                          <p:cTn id="8" fill="hold" nodeType="afterGroup">
                            <p:stCondLst>
                              <p:cond delay="500"/>
                            </p:stCondLst>
                            <p:childTnLst>
                              <p:par>
                                <p:cTn id="9" presetID="17" presetClass="entr" presetSubtype="10" fill="hold" nodeType="afterEffect">
                                  <p:stCondLst>
                                    <p:cond delay="0"/>
                                  </p:stCondLst>
                                  <p:childTnLst>
                                    <p:set>
                                      <p:cBhvr>
                                        <p:cTn id="10" dur="1" fill="hold">
                                          <p:stCondLst>
                                            <p:cond delay="0"/>
                                          </p:stCondLst>
                                        </p:cTn>
                                        <p:tgtEl>
                                          <p:spTgt spid="628740"/>
                                        </p:tgtEl>
                                        <p:attrNameLst>
                                          <p:attrName>style.visibility</p:attrName>
                                        </p:attrNameLst>
                                      </p:cBhvr>
                                      <p:to>
                                        <p:strVal val="visible"/>
                                      </p:to>
                                    </p:set>
                                    <p:anim calcmode="lin" valueType="num">
                                      <p:cBhvr>
                                        <p:cTn id="11" dur="500" fill="hold"/>
                                        <p:tgtEl>
                                          <p:spTgt spid="628740"/>
                                        </p:tgtEl>
                                        <p:attrNameLst>
                                          <p:attrName>ppt_w</p:attrName>
                                        </p:attrNameLst>
                                      </p:cBhvr>
                                      <p:tavLst>
                                        <p:tav tm="0">
                                          <p:val>
                                            <p:fltVal val="0"/>
                                          </p:val>
                                        </p:tav>
                                        <p:tav tm="100000">
                                          <p:val>
                                            <p:strVal val="#ppt_w"/>
                                          </p:val>
                                        </p:tav>
                                      </p:tavLst>
                                    </p:anim>
                                    <p:anim calcmode="lin" valueType="num">
                                      <p:cBhvr>
                                        <p:cTn id="12" dur="500" fill="hold"/>
                                        <p:tgtEl>
                                          <p:spTgt spid="628740"/>
                                        </p:tgtEl>
                                        <p:attrNameLst>
                                          <p:attrName>ppt_h</p:attrName>
                                        </p:attrNameLst>
                                      </p:cBhvr>
                                      <p:tavLst>
                                        <p:tav tm="0">
                                          <p:val>
                                            <p:strVal val="#ppt_h"/>
                                          </p:val>
                                        </p:tav>
                                        <p:tav tm="100000">
                                          <p:val>
                                            <p:strVal val="#ppt_h"/>
                                          </p:val>
                                        </p:tav>
                                      </p:tavLst>
                                    </p:anim>
                                  </p:childTnLst>
                                </p:cTn>
                              </p:par>
                              <p:par>
                                <p:cTn id="13" presetID="22" presetClass="entr" presetSubtype="8" fill="hold" grpId="0" nodeType="withEffect">
                                  <p:stCondLst>
                                    <p:cond delay="0"/>
                                  </p:stCondLst>
                                  <p:childTnLst>
                                    <p:set>
                                      <p:cBhvr>
                                        <p:cTn id="14" dur="1" fill="hold">
                                          <p:stCondLst>
                                            <p:cond delay="0"/>
                                          </p:stCondLst>
                                        </p:cTn>
                                        <p:tgtEl>
                                          <p:spTgt spid="628743"/>
                                        </p:tgtEl>
                                        <p:attrNameLst>
                                          <p:attrName>style.visibility</p:attrName>
                                        </p:attrNameLst>
                                      </p:cBhvr>
                                      <p:to>
                                        <p:strVal val="visible"/>
                                      </p:to>
                                    </p:set>
                                    <p:animEffect transition="in" filter="wipe(left)">
                                      <p:cBhvr>
                                        <p:cTn id="15" dur="500"/>
                                        <p:tgtEl>
                                          <p:spTgt spid="628743"/>
                                        </p:tgtEl>
                                      </p:cBhvr>
                                    </p:animEffect>
                                  </p:childTnLst>
                                </p:cTn>
                              </p:par>
                            </p:childTnLst>
                          </p:cTn>
                        </p:par>
                        <p:par>
                          <p:cTn id="16" fill="hold" nodeType="afterGroup">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8743" grpId="0" animBg="1"/>
      <p:bldP spid="5"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标题 3">
            <a:extLst>
              <a:ext uri="{FF2B5EF4-FFF2-40B4-BE49-F238E27FC236}">
                <a16:creationId xmlns:a16="http://schemas.microsoft.com/office/drawing/2014/main" id="{FDBBA85D-D273-434B-AB3F-EF5753A82F36}"/>
              </a:ext>
            </a:extLst>
          </p:cNvPr>
          <p:cNvSpPr>
            <a:spLocks noGrp="1" noChangeArrowheads="1"/>
          </p:cNvSpPr>
          <p:nvPr>
            <p:ph type="title"/>
          </p:nvPr>
        </p:nvSpPr>
        <p:spPr>
          <a:xfrm>
            <a:off x="482600" y="430213"/>
            <a:ext cx="8229600" cy="504825"/>
          </a:xfrm>
        </p:spPr>
        <p:txBody>
          <a:bodyPr vert="horz" lIns="91440" tIns="45720" rIns="91440" bIns="45720" rtlCol="0" anchor="b">
            <a:noAutofit/>
          </a:bodyPr>
          <a:lstStyle/>
          <a:p>
            <a:r>
              <a:rPr lang="en-US" altLang="zh-CN" sz="3600" dirty="0">
                <a:solidFill>
                  <a:srgbClr val="FF0000"/>
                </a:solidFill>
              </a:rPr>
              <a:t>3</a:t>
            </a:r>
            <a:r>
              <a:rPr lang="zh-CN" altLang="en-US" sz="3600" dirty="0">
                <a:solidFill>
                  <a:srgbClr val="FF0000"/>
                </a:solidFill>
              </a:rPr>
              <a:t>、总线扩展方式的单片机应用系统构成</a:t>
            </a:r>
          </a:p>
        </p:txBody>
      </p:sp>
      <p:sp>
        <p:nvSpPr>
          <p:cNvPr id="562179" name="Rectangle 3">
            <a:extLst>
              <a:ext uri="{FF2B5EF4-FFF2-40B4-BE49-F238E27FC236}">
                <a16:creationId xmlns:a16="http://schemas.microsoft.com/office/drawing/2014/main" id="{0EC55DC3-7D11-4294-A01F-C4E113FDB824}"/>
              </a:ext>
            </a:extLst>
          </p:cNvPr>
          <p:cNvSpPr>
            <a:spLocks noGrp="1" noChangeArrowheads="1"/>
          </p:cNvSpPr>
          <p:nvPr>
            <p:ph idx="1"/>
          </p:nvPr>
        </p:nvSpPr>
        <p:spPr>
          <a:xfrm>
            <a:off x="115888" y="1016000"/>
            <a:ext cx="8839200" cy="5384800"/>
          </a:xfrm>
        </p:spPr>
        <p:txBody>
          <a:bodyPr/>
          <a:lstStyle/>
          <a:p>
            <a:pPr marL="261938" lvl="1" indent="-261938" eaLnBrk="1" hangingPunct="1">
              <a:lnSpc>
                <a:spcPct val="114000"/>
              </a:lnSpc>
              <a:spcAft>
                <a:spcPts val="1200"/>
              </a:spcAft>
              <a:defRPr/>
            </a:pPr>
            <a:r>
              <a:rPr lang="en-US" altLang="zh-CN">
                <a:solidFill>
                  <a:srgbClr val="FF0000"/>
                </a:solidFill>
              </a:rPr>
              <a:t>IAP15W4K58S4</a:t>
            </a:r>
            <a:r>
              <a:rPr lang="zh-CN" altLang="en-US">
                <a:solidFill>
                  <a:srgbClr val="FF0000"/>
                </a:solidFill>
              </a:rPr>
              <a:t>单片机是</a:t>
            </a:r>
            <a:r>
              <a:rPr lang="en-US" altLang="zh-CN">
                <a:solidFill>
                  <a:srgbClr val="FF0000"/>
                </a:solidFill>
              </a:rPr>
              <a:t>1</a:t>
            </a:r>
            <a:r>
              <a:rPr lang="zh-CN" altLang="en-US">
                <a:solidFill>
                  <a:srgbClr val="FF0000"/>
                </a:solidFill>
              </a:rPr>
              <a:t>时钟周期</a:t>
            </a:r>
            <a:r>
              <a:rPr lang="en-US" altLang="zh-CN">
                <a:solidFill>
                  <a:srgbClr val="FF0000"/>
                </a:solidFill>
              </a:rPr>
              <a:t>/</a:t>
            </a:r>
            <a:r>
              <a:rPr lang="zh-CN" altLang="en-US">
                <a:solidFill>
                  <a:srgbClr val="FF0000"/>
                </a:solidFill>
              </a:rPr>
              <a:t>机器周期</a:t>
            </a:r>
            <a:r>
              <a:rPr lang="en-US" altLang="zh-CN">
                <a:solidFill>
                  <a:srgbClr val="FF00FF"/>
                </a:solidFill>
              </a:rPr>
              <a:t>(</a:t>
            </a:r>
            <a:r>
              <a:rPr lang="zh-CN" altLang="en-US">
                <a:solidFill>
                  <a:srgbClr val="FF00FF"/>
                </a:solidFill>
              </a:rPr>
              <a:t>简称</a:t>
            </a:r>
            <a:r>
              <a:rPr lang="en-US" altLang="zh-CN">
                <a:solidFill>
                  <a:srgbClr val="FF00FF"/>
                </a:solidFill>
              </a:rPr>
              <a:t>1T,</a:t>
            </a:r>
            <a:r>
              <a:rPr lang="zh-CN" altLang="en-US">
                <a:solidFill>
                  <a:srgbClr val="FF00FF"/>
                </a:solidFill>
              </a:rPr>
              <a:t>即最短的机器周期是</a:t>
            </a:r>
            <a:r>
              <a:rPr lang="en-US" altLang="zh-CN">
                <a:solidFill>
                  <a:srgbClr val="FF00FF"/>
                </a:solidFill>
              </a:rPr>
              <a:t>1</a:t>
            </a:r>
            <a:r>
              <a:rPr lang="zh-CN" altLang="en-US">
                <a:solidFill>
                  <a:srgbClr val="FF00FF"/>
                </a:solidFill>
              </a:rPr>
              <a:t>时钟周期</a:t>
            </a:r>
            <a:r>
              <a:rPr lang="en-US" altLang="zh-CN">
                <a:solidFill>
                  <a:srgbClr val="FF00FF"/>
                </a:solidFill>
              </a:rPr>
              <a:t>)</a:t>
            </a:r>
            <a:r>
              <a:rPr lang="zh-CN" altLang="en-US"/>
              <a:t>的</a:t>
            </a:r>
            <a:r>
              <a:rPr lang="en-US" altLang="zh-CN"/>
              <a:t>8051</a:t>
            </a:r>
            <a:r>
              <a:rPr lang="zh-CN" altLang="en-US"/>
              <a:t>单片机，在同样的外部时钟频率下执行同样的代码，其</a:t>
            </a:r>
            <a:r>
              <a:rPr lang="zh-CN" altLang="en-US">
                <a:solidFill>
                  <a:srgbClr val="FF00FF"/>
                </a:solidFill>
              </a:rPr>
              <a:t>指令执行速度要比标准</a:t>
            </a:r>
            <a:r>
              <a:rPr lang="en-US" altLang="zh-CN">
                <a:solidFill>
                  <a:srgbClr val="FF00FF"/>
                </a:solidFill>
              </a:rPr>
              <a:t>8051</a:t>
            </a:r>
            <a:r>
              <a:rPr lang="zh-CN" altLang="en-US">
                <a:solidFill>
                  <a:srgbClr val="FF00FF"/>
                </a:solidFill>
              </a:rPr>
              <a:t>单片机快</a:t>
            </a:r>
            <a:r>
              <a:rPr lang="en-US" altLang="zh-CN">
                <a:solidFill>
                  <a:srgbClr val="FF00FF"/>
                </a:solidFill>
              </a:rPr>
              <a:t>8</a:t>
            </a:r>
            <a:r>
              <a:rPr lang="zh-CN" altLang="en-US">
                <a:solidFill>
                  <a:srgbClr val="FF00FF"/>
                </a:solidFill>
              </a:rPr>
              <a:t>～</a:t>
            </a:r>
            <a:r>
              <a:rPr lang="en-US" altLang="zh-CN">
                <a:solidFill>
                  <a:srgbClr val="FF00FF"/>
                </a:solidFill>
              </a:rPr>
              <a:t>12</a:t>
            </a:r>
            <a:r>
              <a:rPr lang="zh-CN" altLang="en-US">
                <a:solidFill>
                  <a:srgbClr val="FF00FF"/>
                </a:solidFill>
              </a:rPr>
              <a:t>倍</a:t>
            </a:r>
            <a:r>
              <a:rPr lang="zh-CN" altLang="en-US"/>
              <a:t>。</a:t>
            </a:r>
          </a:p>
          <a:p>
            <a:pPr marL="261938" lvl="1" indent="-261938" eaLnBrk="1" hangingPunct="1">
              <a:lnSpc>
                <a:spcPct val="114000"/>
              </a:lnSpc>
              <a:spcAft>
                <a:spcPts val="1200"/>
              </a:spcAft>
              <a:defRPr/>
            </a:pPr>
            <a:r>
              <a:rPr lang="zh-CN" altLang="en-US"/>
              <a:t>当用户在</a:t>
            </a:r>
            <a:r>
              <a:rPr lang="zh-CN" altLang="en-US">
                <a:solidFill>
                  <a:srgbClr val="3366FF"/>
                </a:solidFill>
              </a:rPr>
              <a:t>较低的外部时钟频率下运行</a:t>
            </a:r>
            <a:r>
              <a:rPr lang="zh-CN" altLang="en-US"/>
              <a:t>时，与标准</a:t>
            </a:r>
            <a:r>
              <a:rPr lang="en-US" altLang="zh-CN"/>
              <a:t>8051</a:t>
            </a:r>
            <a:r>
              <a:rPr lang="zh-CN" altLang="en-US"/>
              <a:t>内核相比，不仅</a:t>
            </a:r>
            <a:r>
              <a:rPr lang="zh-CN" altLang="en-US">
                <a:solidFill>
                  <a:srgbClr val="3366FF"/>
                </a:solidFill>
              </a:rPr>
              <a:t>降低了系统噪声和电源功耗，而且提高了处理能力</a:t>
            </a:r>
            <a:r>
              <a:rPr lang="zh-CN" altLang="en-US"/>
              <a:t>。</a:t>
            </a:r>
          </a:p>
          <a:p>
            <a:pPr marL="261938" lvl="1" indent="-261938" eaLnBrk="1" hangingPunct="1">
              <a:lnSpc>
                <a:spcPct val="114000"/>
              </a:lnSpc>
              <a:spcAft>
                <a:spcPts val="1200"/>
              </a:spcAft>
              <a:defRPr/>
            </a:pPr>
            <a:r>
              <a:rPr lang="en-US" altLang="zh-CN"/>
              <a:t>IAP15W4K58S4</a:t>
            </a:r>
            <a:r>
              <a:rPr lang="zh-CN" altLang="en-US"/>
              <a:t>单片机的</a:t>
            </a:r>
            <a:r>
              <a:rPr lang="zh-CN" altLang="en-US">
                <a:solidFill>
                  <a:srgbClr val="FF00FF"/>
                </a:solidFill>
              </a:rPr>
              <a:t>总线速度是可以设置</a:t>
            </a:r>
            <a:r>
              <a:rPr lang="zh-CN" altLang="en-US"/>
              <a:t>的。通过设置</a:t>
            </a:r>
            <a:r>
              <a:rPr lang="zh-CN" altLang="en-GB"/>
              <a:t>总线速度控制寄存器</a:t>
            </a:r>
            <a:r>
              <a:rPr lang="en-US" altLang="zh-CN">
                <a:solidFill>
                  <a:srgbClr val="FF0000"/>
                </a:solidFill>
              </a:rPr>
              <a:t>BUS_SPEED</a:t>
            </a:r>
            <a:r>
              <a:rPr lang="zh-CN" altLang="en-US">
                <a:solidFill>
                  <a:srgbClr val="FF0000"/>
                </a:solidFill>
              </a:rPr>
              <a:t>寄存器</a:t>
            </a:r>
            <a:r>
              <a:rPr lang="zh-CN" altLang="en-US">
                <a:solidFill>
                  <a:srgbClr val="FF00FF"/>
                </a:solidFill>
              </a:rPr>
              <a:t>相关的位</a:t>
            </a:r>
            <a:r>
              <a:rPr lang="zh-CN" altLang="en-US"/>
              <a:t>，可以达到设置总线速度的目的。</a:t>
            </a:r>
          </a:p>
        </p:txBody>
      </p:sp>
      <p:sp>
        <p:nvSpPr>
          <p:cNvPr id="2" name="日期占位符 1">
            <a:extLst>
              <a:ext uri="{FF2B5EF4-FFF2-40B4-BE49-F238E27FC236}">
                <a16:creationId xmlns:a16="http://schemas.microsoft.com/office/drawing/2014/main" id="{14A01B98-5DDF-4903-A33B-610E17241276}"/>
              </a:ext>
            </a:extLst>
          </p:cNvPr>
          <p:cNvSpPr>
            <a:spLocks noGrp="1"/>
          </p:cNvSpPr>
          <p:nvPr>
            <p:ph type="dt" sz="quarter" idx="11"/>
          </p:nvPr>
        </p:nvSpPr>
        <p:spPr/>
        <p:txBody>
          <a:bodyPr/>
          <a:lstStyle/>
          <a:p>
            <a:pPr>
              <a:defRPr/>
            </a:pPr>
            <a:fld id="{E2EC3B4F-4357-4BE6-A5AB-5D69C12E09D0}" type="datetime10">
              <a:rPr lang="zh-CN" altLang="en-US"/>
              <a:pPr>
                <a:defRPr/>
              </a:pPr>
              <a:t>13:37</a:t>
            </a:fld>
            <a:endParaRPr lang="zh-CN" altLang="en-US"/>
          </a:p>
        </p:txBody>
      </p:sp>
      <p:sp>
        <p:nvSpPr>
          <p:cNvPr id="5" name="灯片编号占位符 4">
            <a:extLst>
              <a:ext uri="{FF2B5EF4-FFF2-40B4-BE49-F238E27FC236}">
                <a16:creationId xmlns:a16="http://schemas.microsoft.com/office/drawing/2014/main" id="{D2D4FBE4-BEF9-473B-BAAA-2EF1B9A69F3F}"/>
              </a:ext>
            </a:extLst>
          </p:cNvPr>
          <p:cNvSpPr>
            <a:spLocks noGrp="1"/>
          </p:cNvSpPr>
          <p:nvPr>
            <p:ph type="sldNum" sz="quarter" idx="10"/>
          </p:nvPr>
        </p:nvSpPr>
        <p:spPr/>
        <p:txBody>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a:fld id="{D7090A75-B390-449A-8AEF-95437EEDD92B}" type="slidenum">
              <a:rPr lang="en-US" altLang="zh-CN">
                <a:latin typeface="Arial" panose="020B0604020202020204" pitchFamily="34" charset="0"/>
              </a:rPr>
              <a:pPr algn="l"/>
              <a:t>128</a:t>
            </a:fld>
            <a:endParaRPr lang="en-US" altLang="zh-CN">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afterEffect">
                                  <p:stCondLst>
                                    <p:cond delay="0"/>
                                  </p:stCondLst>
                                  <p:childTnLst>
                                    <p:set>
                                      <p:cBhvr>
                                        <p:cTn id="6" dur="1" fill="hold">
                                          <p:stCondLst>
                                            <p:cond delay="0"/>
                                          </p:stCondLst>
                                        </p:cTn>
                                        <p:tgtEl>
                                          <p:spTgt spid="562179">
                                            <p:txEl>
                                              <p:pRg st="0" end="0"/>
                                            </p:txEl>
                                          </p:spTgt>
                                        </p:tgtEl>
                                        <p:attrNameLst>
                                          <p:attrName>style.visibility</p:attrName>
                                        </p:attrNameLst>
                                      </p:cBhvr>
                                      <p:to>
                                        <p:strVal val="visible"/>
                                      </p:to>
                                    </p:set>
                                    <p:animEffect transition="in" filter="slide(fromBottom)">
                                      <p:cBhvr>
                                        <p:cTn id="7" dur="500"/>
                                        <p:tgtEl>
                                          <p:spTgt spid="562179">
                                            <p:txEl>
                                              <p:pRg st="0" end="0"/>
                                            </p:txEl>
                                          </p:spTgt>
                                        </p:tgtEl>
                                      </p:cBhvr>
                                    </p:animEffect>
                                  </p:childTnLst>
                                </p:cTn>
                              </p:par>
                            </p:childTnLst>
                          </p:cTn>
                        </p:par>
                        <p:par>
                          <p:cTn id="8" fill="hold" nodeType="afterGroup">
                            <p:stCondLst>
                              <p:cond delay="500"/>
                            </p:stCondLst>
                            <p:childTnLst>
                              <p:par>
                                <p:cTn id="9" presetID="12" presetClass="entr" presetSubtype="4" fill="hold" nodeType="afterEffect">
                                  <p:stCondLst>
                                    <p:cond delay="0"/>
                                  </p:stCondLst>
                                  <p:childTnLst>
                                    <p:set>
                                      <p:cBhvr>
                                        <p:cTn id="10" dur="1" fill="hold">
                                          <p:stCondLst>
                                            <p:cond delay="0"/>
                                          </p:stCondLst>
                                        </p:cTn>
                                        <p:tgtEl>
                                          <p:spTgt spid="562179">
                                            <p:txEl>
                                              <p:pRg st="1" end="1"/>
                                            </p:txEl>
                                          </p:spTgt>
                                        </p:tgtEl>
                                        <p:attrNameLst>
                                          <p:attrName>style.visibility</p:attrName>
                                        </p:attrNameLst>
                                      </p:cBhvr>
                                      <p:to>
                                        <p:strVal val="visible"/>
                                      </p:to>
                                    </p:set>
                                    <p:animEffect transition="in" filter="slide(fromBottom)">
                                      <p:cBhvr>
                                        <p:cTn id="11" dur="500"/>
                                        <p:tgtEl>
                                          <p:spTgt spid="562179">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2" presetClass="entr" presetSubtype="4" fill="hold" nodeType="clickEffect">
                                  <p:stCondLst>
                                    <p:cond delay="0"/>
                                  </p:stCondLst>
                                  <p:childTnLst>
                                    <p:set>
                                      <p:cBhvr>
                                        <p:cTn id="15" dur="1" fill="hold">
                                          <p:stCondLst>
                                            <p:cond delay="0"/>
                                          </p:stCondLst>
                                        </p:cTn>
                                        <p:tgtEl>
                                          <p:spTgt spid="562179">
                                            <p:txEl>
                                              <p:pRg st="2" end="2"/>
                                            </p:txEl>
                                          </p:spTgt>
                                        </p:tgtEl>
                                        <p:attrNameLst>
                                          <p:attrName>style.visibility</p:attrName>
                                        </p:attrNameLst>
                                      </p:cBhvr>
                                      <p:to>
                                        <p:strVal val="visible"/>
                                      </p:to>
                                    </p:set>
                                    <p:animEffect transition="in" filter="slide(fromBottom)">
                                      <p:cBhvr>
                                        <p:cTn id="16" dur="500"/>
                                        <p:tgtEl>
                                          <p:spTgt spid="56217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标题 2">
            <a:extLst>
              <a:ext uri="{FF2B5EF4-FFF2-40B4-BE49-F238E27FC236}">
                <a16:creationId xmlns:a16="http://schemas.microsoft.com/office/drawing/2014/main" id="{652F3A6A-40FE-4803-B809-48AC59676E32}"/>
              </a:ext>
            </a:extLst>
          </p:cNvPr>
          <p:cNvSpPr>
            <a:spLocks noGrp="1" noChangeArrowheads="1"/>
          </p:cNvSpPr>
          <p:nvPr>
            <p:ph type="title"/>
          </p:nvPr>
        </p:nvSpPr>
        <p:spPr>
          <a:xfrm>
            <a:off x="468313" y="357188"/>
            <a:ext cx="8229600" cy="504825"/>
          </a:xfrm>
        </p:spPr>
        <p:txBody>
          <a:bodyPr vert="horz" lIns="91440" tIns="45720" rIns="91440" bIns="45720" rtlCol="0" anchor="b">
            <a:noAutofit/>
          </a:bodyPr>
          <a:lstStyle/>
          <a:p>
            <a:r>
              <a:rPr lang="en-US" altLang="zh-CN" sz="3600" dirty="0">
                <a:solidFill>
                  <a:srgbClr val="FF0000"/>
                </a:solidFill>
              </a:rPr>
              <a:t>3</a:t>
            </a:r>
            <a:r>
              <a:rPr lang="zh-CN" altLang="en-US" sz="3600" dirty="0">
                <a:solidFill>
                  <a:srgbClr val="FF0000"/>
                </a:solidFill>
              </a:rPr>
              <a:t>、总线扩展方式的单片机应用系统构成</a:t>
            </a:r>
          </a:p>
        </p:txBody>
      </p:sp>
      <p:sp>
        <p:nvSpPr>
          <p:cNvPr id="564227" name="Rectangle 3">
            <a:extLst>
              <a:ext uri="{FF2B5EF4-FFF2-40B4-BE49-F238E27FC236}">
                <a16:creationId xmlns:a16="http://schemas.microsoft.com/office/drawing/2014/main" id="{60D0BA56-6D61-4934-AC66-25C763501FA9}"/>
              </a:ext>
            </a:extLst>
          </p:cNvPr>
          <p:cNvSpPr>
            <a:spLocks noGrp="1" noChangeArrowheads="1"/>
          </p:cNvSpPr>
          <p:nvPr>
            <p:ph idx="1"/>
          </p:nvPr>
        </p:nvSpPr>
        <p:spPr>
          <a:xfrm>
            <a:off x="-14288" y="922338"/>
            <a:ext cx="9259888" cy="660400"/>
          </a:xfrm>
        </p:spPr>
        <p:txBody>
          <a:bodyPr/>
          <a:lstStyle/>
          <a:p>
            <a:pPr marL="261938" indent="-261938" eaLnBrk="1" hangingPunct="1">
              <a:lnSpc>
                <a:spcPct val="100000"/>
              </a:lnSpc>
              <a:defRPr/>
            </a:pPr>
            <a:r>
              <a:rPr lang="en-US" altLang="zh-CN">
                <a:solidFill>
                  <a:srgbClr val="FF0000"/>
                </a:solidFill>
                <a:latin typeface="+mj-ea"/>
              </a:rPr>
              <a:t>BUS_SPEED</a:t>
            </a:r>
            <a:r>
              <a:rPr lang="zh-CN" altLang="en-US">
                <a:solidFill>
                  <a:srgbClr val="FF0000"/>
                </a:solidFill>
                <a:latin typeface="+mj-ea"/>
              </a:rPr>
              <a:t>寄存器</a:t>
            </a:r>
            <a:r>
              <a:rPr lang="en-US" altLang="zh-CN">
                <a:latin typeface="+mj-ea"/>
              </a:rPr>
              <a:t>(</a:t>
            </a:r>
            <a:r>
              <a:rPr lang="zh-CN" altLang="en-US">
                <a:latin typeface="+mj-ea"/>
              </a:rPr>
              <a:t>地址</a:t>
            </a:r>
            <a:r>
              <a:rPr lang="en-US" altLang="zh-CN">
                <a:latin typeface="+mj-ea"/>
              </a:rPr>
              <a:t>:A1H,</a:t>
            </a:r>
            <a:r>
              <a:rPr lang="zh-CN" altLang="en-US">
                <a:latin typeface="+mj-ea"/>
              </a:rPr>
              <a:t>复位值</a:t>
            </a:r>
            <a:r>
              <a:rPr lang="en-US" altLang="zh-CN">
                <a:latin typeface="+mj-ea"/>
              </a:rPr>
              <a:t>:</a:t>
            </a:r>
            <a:r>
              <a:rPr lang="en-GB" altLang="zh-CN">
                <a:latin typeface="+mj-ea"/>
              </a:rPr>
              <a:t>XXXXXX10B</a:t>
            </a:r>
            <a:r>
              <a:rPr lang="en-US" altLang="zh-CN">
                <a:latin typeface="+mj-ea"/>
              </a:rPr>
              <a:t>)</a:t>
            </a:r>
            <a:r>
              <a:rPr lang="zh-CN" altLang="en-GB">
                <a:latin typeface="+mj-ea"/>
              </a:rPr>
              <a:t>定义：</a:t>
            </a:r>
            <a:endParaRPr lang="zh-CN" altLang="en-US">
              <a:latin typeface="+mj-ea"/>
            </a:endParaRPr>
          </a:p>
        </p:txBody>
      </p:sp>
      <p:sp>
        <p:nvSpPr>
          <p:cNvPr id="2" name="日期占位符 1">
            <a:extLst>
              <a:ext uri="{FF2B5EF4-FFF2-40B4-BE49-F238E27FC236}">
                <a16:creationId xmlns:a16="http://schemas.microsoft.com/office/drawing/2014/main" id="{DE239FA2-E756-462B-81BD-E7F3A83DFDD1}"/>
              </a:ext>
            </a:extLst>
          </p:cNvPr>
          <p:cNvSpPr>
            <a:spLocks noGrp="1"/>
          </p:cNvSpPr>
          <p:nvPr>
            <p:ph type="dt" sz="quarter" idx="11"/>
          </p:nvPr>
        </p:nvSpPr>
        <p:spPr/>
        <p:txBody>
          <a:bodyPr/>
          <a:lstStyle/>
          <a:p>
            <a:pPr>
              <a:defRPr/>
            </a:pPr>
            <a:fld id="{13304184-AA71-460A-AFF6-80F743B6D939}" type="datetime10">
              <a:rPr lang="zh-CN" altLang="en-US"/>
              <a:pPr>
                <a:defRPr/>
              </a:pPr>
              <a:t>13:37</a:t>
            </a:fld>
            <a:endParaRPr lang="zh-CN" altLang="en-US"/>
          </a:p>
        </p:txBody>
      </p:sp>
      <p:graphicFrame>
        <p:nvGraphicFramePr>
          <p:cNvPr id="564381" name="Group 157">
            <a:extLst>
              <a:ext uri="{FF2B5EF4-FFF2-40B4-BE49-F238E27FC236}">
                <a16:creationId xmlns:a16="http://schemas.microsoft.com/office/drawing/2014/main" id="{1DCD7C7F-469D-49B3-8E06-428B9538C906}"/>
              </a:ext>
            </a:extLst>
          </p:cNvPr>
          <p:cNvGraphicFramePr>
            <a:graphicFrameLocks noGrp="1"/>
          </p:cNvGraphicFramePr>
          <p:nvPr/>
        </p:nvGraphicFramePr>
        <p:xfrm>
          <a:off x="250825" y="1520825"/>
          <a:ext cx="8718550" cy="853440"/>
        </p:xfrm>
        <a:graphic>
          <a:graphicData uri="http://schemas.openxmlformats.org/drawingml/2006/table">
            <a:tbl>
              <a:tblPr/>
              <a:tblGrid>
                <a:gridCol w="1233714">
                  <a:extLst>
                    <a:ext uri="{9D8B030D-6E8A-4147-A177-3AD203B41FA5}">
                      <a16:colId xmlns:a16="http://schemas.microsoft.com/office/drawing/2014/main" val="20000"/>
                    </a:ext>
                  </a:extLst>
                </a:gridCol>
                <a:gridCol w="667657">
                  <a:extLst>
                    <a:ext uri="{9D8B030D-6E8A-4147-A177-3AD203B41FA5}">
                      <a16:colId xmlns:a16="http://schemas.microsoft.com/office/drawing/2014/main" val="20001"/>
                    </a:ext>
                  </a:extLst>
                </a:gridCol>
                <a:gridCol w="682172">
                  <a:extLst>
                    <a:ext uri="{9D8B030D-6E8A-4147-A177-3AD203B41FA5}">
                      <a16:colId xmlns:a16="http://schemas.microsoft.com/office/drawing/2014/main" val="20002"/>
                    </a:ext>
                  </a:extLst>
                </a:gridCol>
                <a:gridCol w="711200">
                  <a:extLst>
                    <a:ext uri="{9D8B030D-6E8A-4147-A177-3AD203B41FA5}">
                      <a16:colId xmlns:a16="http://schemas.microsoft.com/office/drawing/2014/main" val="20003"/>
                    </a:ext>
                  </a:extLst>
                </a:gridCol>
                <a:gridCol w="682171">
                  <a:extLst>
                    <a:ext uri="{9D8B030D-6E8A-4147-A177-3AD203B41FA5}">
                      <a16:colId xmlns:a16="http://schemas.microsoft.com/office/drawing/2014/main" val="20004"/>
                    </a:ext>
                  </a:extLst>
                </a:gridCol>
                <a:gridCol w="740229">
                  <a:extLst>
                    <a:ext uri="{9D8B030D-6E8A-4147-A177-3AD203B41FA5}">
                      <a16:colId xmlns:a16="http://schemas.microsoft.com/office/drawing/2014/main" val="20005"/>
                    </a:ext>
                  </a:extLst>
                </a:gridCol>
                <a:gridCol w="682171">
                  <a:extLst>
                    <a:ext uri="{9D8B030D-6E8A-4147-A177-3AD203B41FA5}">
                      <a16:colId xmlns:a16="http://schemas.microsoft.com/office/drawing/2014/main" val="20006"/>
                    </a:ext>
                  </a:extLst>
                </a:gridCol>
                <a:gridCol w="1654629">
                  <a:extLst>
                    <a:ext uri="{9D8B030D-6E8A-4147-A177-3AD203B41FA5}">
                      <a16:colId xmlns:a16="http://schemas.microsoft.com/office/drawing/2014/main" val="20007"/>
                    </a:ext>
                  </a:extLst>
                </a:gridCol>
                <a:gridCol w="1664607">
                  <a:extLst>
                    <a:ext uri="{9D8B030D-6E8A-4147-A177-3AD203B41FA5}">
                      <a16:colId xmlns:a16="http://schemas.microsoft.com/office/drawing/2014/main" val="20008"/>
                    </a:ext>
                  </a:extLst>
                </a:gridCol>
              </a:tblGrid>
              <a:tr h="426244">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a:ln>
                            <a:noFill/>
                          </a:ln>
                          <a:solidFill>
                            <a:schemeClr val="tx1"/>
                          </a:solidFill>
                          <a:effectLst/>
                          <a:latin typeface="Times New Roman" pitchFamily="18" charset="0"/>
                          <a:ea typeface="宋体" charset="-122"/>
                          <a:cs typeface="Times New Roman" pitchFamily="18" charset="0"/>
                        </a:rPr>
                        <a:t>位号</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D7</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D6</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D5</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D4</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D3</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D2</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D1</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D0</a:t>
                      </a:r>
                    </a:p>
                  </a:txBody>
                  <a:tcPr marL="0" marR="0" marT="0" marB="0"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6244">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a:ln>
                            <a:noFill/>
                          </a:ln>
                          <a:solidFill>
                            <a:schemeClr val="tx1"/>
                          </a:solidFill>
                          <a:effectLst/>
                          <a:latin typeface="Times New Roman" pitchFamily="18" charset="0"/>
                          <a:ea typeface="宋体" charset="-122"/>
                          <a:cs typeface="Times New Roman" pitchFamily="18" charset="0"/>
                        </a:rPr>
                        <a:t>位名称</a:t>
                      </a:r>
                    </a:p>
                  </a:txBody>
                  <a:tcPr marL="0" marR="0" marT="0" marB="0"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en-US" altLang="zh-TW" sz="2800" b="1" i="0" u="none" strike="noStrike" cap="none" normalizeH="0" baseline="0">
                        <a:ln>
                          <a:noFill/>
                        </a:ln>
                        <a:solidFill>
                          <a:schemeClr val="tx1"/>
                        </a:solidFill>
                        <a:effectLst/>
                        <a:latin typeface="Times New Roman" pitchFamily="18" charset="0"/>
                        <a:ea typeface="宋体" charset="-122"/>
                        <a:cs typeface="Times New Roman"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rgbClr val="FF0000"/>
                          </a:solidFill>
                          <a:effectLst/>
                          <a:latin typeface="Times New Roman" pitchFamily="18" charset="0"/>
                          <a:ea typeface="宋体" charset="-122"/>
                          <a:cs typeface="Times New Roman" pitchFamily="18" charset="0"/>
                        </a:rPr>
                        <a:t>EXRTS1</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rgbClr val="FF0000"/>
                          </a:solidFill>
                          <a:effectLst/>
                          <a:latin typeface="Times New Roman" pitchFamily="18" charset="0"/>
                          <a:ea typeface="宋体" charset="-122"/>
                          <a:cs typeface="Times New Roman" pitchFamily="18" charset="0"/>
                        </a:rPr>
                        <a:t>EXRTS0</a:t>
                      </a:r>
                    </a:p>
                  </a:txBody>
                  <a:tcPr marL="0" marR="0" marT="0" marB="0"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7" name="Rectangle 3">
            <a:extLst>
              <a:ext uri="{FF2B5EF4-FFF2-40B4-BE49-F238E27FC236}">
                <a16:creationId xmlns:a16="http://schemas.microsoft.com/office/drawing/2014/main" id="{1E5FBE7A-B4CF-4827-8D71-D8043F5851AE}"/>
              </a:ext>
            </a:extLst>
          </p:cNvPr>
          <p:cNvSpPr txBox="1">
            <a:spLocks noChangeArrowheads="1"/>
          </p:cNvSpPr>
          <p:nvPr/>
        </p:nvSpPr>
        <p:spPr bwMode="auto">
          <a:xfrm>
            <a:off x="-73025" y="2424113"/>
            <a:ext cx="9594850" cy="623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just" rtl="0" fontAlgn="base">
              <a:lnSpc>
                <a:spcPct val="114000"/>
              </a:lnSpc>
              <a:spcBef>
                <a:spcPct val="20000"/>
              </a:spcBef>
              <a:spcAft>
                <a:spcPts val="600"/>
              </a:spcAft>
              <a:buBlip>
                <a:blip r:embed="rId2"/>
              </a:buBlip>
              <a:defRPr sz="2800" b="1">
                <a:solidFill>
                  <a:schemeClr val="accent2"/>
                </a:solidFill>
                <a:latin typeface="+mj-ea"/>
                <a:ea typeface="+mj-ea"/>
                <a:cs typeface="+mn-cs"/>
              </a:defRPr>
            </a:lvl1pPr>
            <a:lvl2pPr marL="742950" indent="-285750" algn="just" rtl="0" fontAlgn="base">
              <a:spcBef>
                <a:spcPct val="20000"/>
              </a:spcBef>
              <a:spcAft>
                <a:spcPct val="0"/>
              </a:spcAft>
              <a:buBlip>
                <a:blip r:embed="rId3"/>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marL="261938" indent="-261938" algn="l" eaLnBrk="1" hangingPunct="1">
              <a:lnSpc>
                <a:spcPct val="100000"/>
              </a:lnSpc>
              <a:defRPr/>
            </a:pPr>
            <a:r>
              <a:rPr lang="en-US" altLang="zh-CN" kern="0">
                <a:solidFill>
                  <a:srgbClr val="FF0000"/>
                </a:solidFill>
              </a:rPr>
              <a:t>EXRTS1</a:t>
            </a:r>
            <a:r>
              <a:rPr lang="zh-CN" altLang="en-US" kern="0">
                <a:solidFill>
                  <a:srgbClr val="FF0000"/>
                </a:solidFill>
              </a:rPr>
              <a:t>和</a:t>
            </a:r>
            <a:r>
              <a:rPr lang="en-US" altLang="zh-CN" kern="0">
                <a:solidFill>
                  <a:srgbClr val="FF0000"/>
                </a:solidFill>
              </a:rPr>
              <a:t>EXRTS0</a:t>
            </a:r>
            <a:r>
              <a:rPr lang="zh-CN" altLang="en-US" sz="2400" kern="0"/>
              <a:t>设置外部</a:t>
            </a:r>
            <a:r>
              <a:rPr lang="en-US" altLang="zh-CN" sz="2400" kern="0"/>
              <a:t>RAM</a:t>
            </a:r>
            <a:r>
              <a:rPr lang="zh-CN" altLang="en-US" sz="2400" kern="0"/>
              <a:t>定时选择</a:t>
            </a:r>
            <a:r>
              <a:rPr lang="en-US" altLang="zh-CN" sz="2000" kern="0">
                <a:latin typeface="Times New Roman" panose="02020603050405020304" pitchFamily="18" charset="0"/>
                <a:cs typeface="Times New Roman" panose="02020603050405020304" pitchFamily="18" charset="0"/>
              </a:rPr>
              <a:t>(</a:t>
            </a:r>
            <a:r>
              <a:rPr lang="en-US" altLang="zh-CN" sz="2000" kern="0">
                <a:solidFill>
                  <a:srgbClr val="FF0000"/>
                </a:solidFill>
                <a:latin typeface="Times New Roman" panose="02020603050405020304" pitchFamily="18" charset="0"/>
                <a:cs typeface="Times New Roman" panose="02020603050405020304" pitchFamily="18" charset="0"/>
              </a:rPr>
              <a:t>Ex</a:t>
            </a:r>
            <a:r>
              <a:rPr lang="en-US" altLang="zh-CN" sz="2000" kern="0">
                <a:latin typeface="Times New Roman" panose="02020603050405020304" pitchFamily="18" charset="0"/>
                <a:cs typeface="Times New Roman" panose="02020603050405020304" pitchFamily="18" charset="0"/>
              </a:rPr>
              <a:t>tand </a:t>
            </a:r>
            <a:r>
              <a:rPr lang="en-US" altLang="zh-CN" sz="2000" kern="0">
                <a:solidFill>
                  <a:srgbClr val="FF0000"/>
                </a:solidFill>
                <a:latin typeface="Times New Roman" panose="02020603050405020304" pitchFamily="18" charset="0"/>
                <a:cs typeface="Times New Roman" panose="02020603050405020304" pitchFamily="18" charset="0"/>
              </a:rPr>
              <a:t>R</a:t>
            </a:r>
            <a:r>
              <a:rPr lang="en-US" altLang="zh-CN" sz="2000" kern="0">
                <a:latin typeface="Times New Roman" panose="02020603050405020304" pitchFamily="18" charset="0"/>
                <a:cs typeface="Times New Roman" panose="02020603050405020304" pitchFamily="18" charset="0"/>
              </a:rPr>
              <a:t>AM </a:t>
            </a:r>
            <a:r>
              <a:rPr lang="en-US" altLang="zh-CN" sz="2000" kern="0">
                <a:solidFill>
                  <a:srgbClr val="FF0000"/>
                </a:solidFill>
                <a:latin typeface="Times New Roman" panose="02020603050405020304" pitchFamily="18" charset="0"/>
                <a:cs typeface="Times New Roman" panose="02020603050405020304" pitchFamily="18" charset="0"/>
              </a:rPr>
              <a:t>T</a:t>
            </a:r>
            <a:r>
              <a:rPr lang="en-US" altLang="zh-CN" sz="2000" kern="0">
                <a:latin typeface="Times New Roman" panose="02020603050405020304" pitchFamily="18" charset="0"/>
                <a:cs typeface="Times New Roman" panose="02020603050405020304" pitchFamily="18" charset="0"/>
              </a:rPr>
              <a:t>ime </a:t>
            </a:r>
            <a:r>
              <a:rPr lang="en-US" altLang="zh-CN" sz="2000" kern="0">
                <a:solidFill>
                  <a:srgbClr val="FF0000"/>
                </a:solidFill>
                <a:latin typeface="Times New Roman" panose="02020603050405020304" pitchFamily="18" charset="0"/>
                <a:cs typeface="Times New Roman" panose="02020603050405020304" pitchFamily="18" charset="0"/>
              </a:rPr>
              <a:t>S</a:t>
            </a:r>
            <a:r>
              <a:rPr lang="en-US" altLang="zh-CN" sz="2000" kern="0">
                <a:latin typeface="Times New Roman" panose="02020603050405020304" pitchFamily="18" charset="0"/>
                <a:cs typeface="Times New Roman" panose="02020603050405020304" pitchFamily="18" charset="0"/>
              </a:rPr>
              <a:t>elector)</a:t>
            </a:r>
            <a:r>
              <a:rPr lang="zh-CN" altLang="en-US" kern="0"/>
              <a:t>。</a:t>
            </a:r>
          </a:p>
        </p:txBody>
      </p:sp>
      <p:sp>
        <p:nvSpPr>
          <p:cNvPr id="8" name="Rectangle 3">
            <a:extLst>
              <a:ext uri="{FF2B5EF4-FFF2-40B4-BE49-F238E27FC236}">
                <a16:creationId xmlns:a16="http://schemas.microsoft.com/office/drawing/2014/main" id="{923306DA-B32B-45EF-8C48-1F0C6B230BCE}"/>
              </a:ext>
            </a:extLst>
          </p:cNvPr>
          <p:cNvSpPr txBox="1">
            <a:spLocks noChangeArrowheads="1"/>
          </p:cNvSpPr>
          <p:nvPr/>
        </p:nvSpPr>
        <p:spPr bwMode="auto">
          <a:xfrm>
            <a:off x="-73025" y="2974975"/>
            <a:ext cx="9347200"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just" rtl="0" fontAlgn="base">
              <a:lnSpc>
                <a:spcPct val="114000"/>
              </a:lnSpc>
              <a:spcBef>
                <a:spcPct val="20000"/>
              </a:spcBef>
              <a:spcAft>
                <a:spcPts val="600"/>
              </a:spcAft>
              <a:buBlip>
                <a:blip r:embed="rId2"/>
              </a:buBlip>
              <a:defRPr sz="2800" b="1">
                <a:solidFill>
                  <a:schemeClr val="accent2"/>
                </a:solidFill>
                <a:latin typeface="+mj-ea"/>
                <a:ea typeface="+mj-ea"/>
                <a:cs typeface="+mn-cs"/>
              </a:defRPr>
            </a:lvl1pPr>
            <a:lvl2pPr marL="742950" indent="-285750" algn="just" rtl="0" fontAlgn="base">
              <a:spcBef>
                <a:spcPct val="20000"/>
              </a:spcBef>
              <a:spcAft>
                <a:spcPct val="0"/>
              </a:spcAft>
              <a:buBlip>
                <a:blip r:embed="rId3"/>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marL="174625" indent="-174625" algn="l" eaLnBrk="1" hangingPunct="1">
              <a:lnSpc>
                <a:spcPct val="90000"/>
              </a:lnSpc>
              <a:defRPr/>
            </a:pPr>
            <a:r>
              <a:rPr lang="zh-CN" altLang="en-US" sz="2600" kern="0">
                <a:solidFill>
                  <a:srgbClr val="FF0000"/>
                </a:solidFill>
              </a:rPr>
              <a:t>执行</a:t>
            </a:r>
            <a:r>
              <a:rPr lang="en-US" altLang="zh-CN" sz="2600" kern="0">
                <a:solidFill>
                  <a:srgbClr val="3D41D1"/>
                </a:solidFill>
              </a:rPr>
              <a:t>MOVX</a:t>
            </a:r>
            <a:r>
              <a:rPr lang="zh-CN" altLang="en-US" sz="2600" kern="0">
                <a:solidFill>
                  <a:srgbClr val="3D41D1"/>
                </a:solidFill>
              </a:rPr>
              <a:t>指令</a:t>
            </a:r>
            <a:r>
              <a:rPr lang="zh-CN" altLang="en-US" sz="2600" kern="0" spc="-150">
                <a:solidFill>
                  <a:srgbClr val="FF0000"/>
                </a:solidFill>
              </a:rPr>
              <a:t>时读写控制信号的脉冲宽度</a:t>
            </a:r>
            <a:r>
              <a:rPr lang="zh-CN" altLang="en-US" sz="2600" kern="0" spc="-150">
                <a:solidFill>
                  <a:srgbClr val="3333FF"/>
                </a:solidFill>
              </a:rPr>
              <a:t>可设置</a:t>
            </a:r>
            <a:r>
              <a:rPr lang="en-US" altLang="zh-CN" sz="2600" kern="0" spc="-150"/>
              <a:t>,</a:t>
            </a:r>
            <a:r>
              <a:rPr lang="zh-CN" altLang="en-US" sz="2600" kern="0" spc="-150"/>
              <a:t>设置关系表</a:t>
            </a:r>
            <a:r>
              <a:rPr lang="en-US" altLang="zh-CN" sz="2600" kern="0" spc="-150"/>
              <a:t>:</a:t>
            </a:r>
            <a:endParaRPr lang="zh-CN" altLang="en-US" sz="2600" kern="0" spc="-150"/>
          </a:p>
        </p:txBody>
      </p:sp>
      <p:graphicFrame>
        <p:nvGraphicFramePr>
          <p:cNvPr id="10" name="Group 100">
            <a:extLst>
              <a:ext uri="{FF2B5EF4-FFF2-40B4-BE49-F238E27FC236}">
                <a16:creationId xmlns:a16="http://schemas.microsoft.com/office/drawing/2014/main" id="{96617FE3-6E89-4E68-8F1B-FC6FA41BB784}"/>
              </a:ext>
            </a:extLst>
          </p:cNvPr>
          <p:cNvGraphicFramePr>
            <a:graphicFrameLocks noGrp="1"/>
          </p:cNvGraphicFramePr>
          <p:nvPr/>
        </p:nvGraphicFramePr>
        <p:xfrm>
          <a:off x="355600" y="3876675"/>
          <a:ext cx="6596062" cy="1981200"/>
        </p:xfrm>
        <a:graphic>
          <a:graphicData uri="http://schemas.openxmlformats.org/drawingml/2006/table">
            <a:tbl>
              <a:tblPr/>
              <a:tblGrid>
                <a:gridCol w="1702560">
                  <a:extLst>
                    <a:ext uri="{9D8B030D-6E8A-4147-A177-3AD203B41FA5}">
                      <a16:colId xmlns:a16="http://schemas.microsoft.com/office/drawing/2014/main" val="20000"/>
                    </a:ext>
                  </a:extLst>
                </a:gridCol>
                <a:gridCol w="1701008">
                  <a:extLst>
                    <a:ext uri="{9D8B030D-6E8A-4147-A177-3AD203B41FA5}">
                      <a16:colId xmlns:a16="http://schemas.microsoft.com/office/drawing/2014/main" val="20001"/>
                    </a:ext>
                  </a:extLst>
                </a:gridCol>
                <a:gridCol w="3192494">
                  <a:extLst>
                    <a:ext uri="{9D8B030D-6E8A-4147-A177-3AD203B41FA5}">
                      <a16:colId xmlns:a16="http://schemas.microsoft.com/office/drawing/2014/main" val="20002"/>
                    </a:ext>
                  </a:extLst>
                </a:gridCol>
              </a:tblGrid>
              <a:tr h="371566">
                <a:tc>
                  <a:txBody>
                    <a:bodyPr/>
                    <a:lstStyle>
                      <a:lvl1pPr algn="just">
                        <a:spcBef>
                          <a:spcPct val="20000"/>
                        </a:spcBef>
                        <a:tabLst>
                          <a:tab pos="4219575" algn="l"/>
                        </a:tabLst>
                        <a:defRPr sz="2800" b="1">
                          <a:solidFill>
                            <a:schemeClr val="accent2"/>
                          </a:solidFill>
                          <a:latin typeface="Times New Roman" pitchFamily="18" charset="0"/>
                          <a:ea typeface="宋体" charset="-122"/>
                        </a:defRPr>
                      </a:lvl1pPr>
                      <a:lvl2pPr algn="just">
                        <a:spcBef>
                          <a:spcPct val="20000"/>
                        </a:spcBef>
                        <a:tabLst>
                          <a:tab pos="4219575" algn="l"/>
                        </a:tabLst>
                        <a:defRPr sz="2400" b="1">
                          <a:solidFill>
                            <a:schemeClr val="tx1"/>
                          </a:solidFill>
                          <a:latin typeface="Times New Roman" pitchFamily="18" charset="0"/>
                          <a:ea typeface="宋体" charset="-122"/>
                        </a:defRPr>
                      </a:lvl2pPr>
                      <a:lvl3pPr algn="just">
                        <a:spcBef>
                          <a:spcPct val="20000"/>
                        </a:spcBef>
                        <a:tabLst>
                          <a:tab pos="4219575" algn="l"/>
                        </a:tabLst>
                        <a:defRPr sz="2000">
                          <a:solidFill>
                            <a:schemeClr val="tx1"/>
                          </a:solidFill>
                          <a:latin typeface="Times New Roman" pitchFamily="18" charset="0"/>
                          <a:ea typeface="宋体" charset="-122"/>
                        </a:defRPr>
                      </a:lvl3pPr>
                      <a:lvl4pPr algn="just">
                        <a:spcBef>
                          <a:spcPct val="20000"/>
                        </a:spcBef>
                        <a:tabLst>
                          <a:tab pos="4219575" algn="l"/>
                        </a:tabLst>
                        <a:defRPr>
                          <a:solidFill>
                            <a:schemeClr val="tx1"/>
                          </a:solidFill>
                          <a:latin typeface="Times New Roman" pitchFamily="18" charset="0"/>
                          <a:ea typeface="宋体" charset="-122"/>
                        </a:defRPr>
                      </a:lvl4pPr>
                      <a:lvl5pPr algn="just">
                        <a:spcBef>
                          <a:spcPct val="20000"/>
                        </a:spcBef>
                        <a:tabLst>
                          <a:tab pos="4219575" algn="l"/>
                        </a:tabLst>
                        <a:defRPr>
                          <a:solidFill>
                            <a:schemeClr val="tx1"/>
                          </a:solidFill>
                          <a:latin typeface="Times New Roman" pitchFamily="18" charset="0"/>
                          <a:ea typeface="宋体" charset="-122"/>
                        </a:defRPr>
                      </a:lvl5pPr>
                      <a:lvl6pPr algn="just" fontAlgn="base">
                        <a:spcBef>
                          <a:spcPct val="20000"/>
                        </a:spcBef>
                        <a:spcAft>
                          <a:spcPct val="0"/>
                        </a:spcAft>
                        <a:tabLst>
                          <a:tab pos="4219575" algn="l"/>
                        </a:tabLst>
                        <a:defRPr>
                          <a:solidFill>
                            <a:schemeClr val="tx1"/>
                          </a:solidFill>
                          <a:latin typeface="Times New Roman" pitchFamily="18" charset="0"/>
                          <a:ea typeface="宋体" charset="-122"/>
                        </a:defRPr>
                      </a:lvl6pPr>
                      <a:lvl7pPr algn="just" fontAlgn="base">
                        <a:spcBef>
                          <a:spcPct val="20000"/>
                        </a:spcBef>
                        <a:spcAft>
                          <a:spcPct val="0"/>
                        </a:spcAft>
                        <a:tabLst>
                          <a:tab pos="4219575" algn="l"/>
                        </a:tabLst>
                        <a:defRPr>
                          <a:solidFill>
                            <a:schemeClr val="tx1"/>
                          </a:solidFill>
                          <a:latin typeface="Times New Roman" pitchFamily="18" charset="0"/>
                          <a:ea typeface="宋体" charset="-122"/>
                        </a:defRPr>
                      </a:lvl7pPr>
                      <a:lvl8pPr algn="just" fontAlgn="base">
                        <a:spcBef>
                          <a:spcPct val="20000"/>
                        </a:spcBef>
                        <a:spcAft>
                          <a:spcPct val="0"/>
                        </a:spcAft>
                        <a:tabLst>
                          <a:tab pos="4219575" algn="l"/>
                        </a:tabLst>
                        <a:defRPr>
                          <a:solidFill>
                            <a:schemeClr val="tx1"/>
                          </a:solidFill>
                          <a:latin typeface="Times New Roman" pitchFamily="18" charset="0"/>
                          <a:ea typeface="宋体" charset="-122"/>
                        </a:defRPr>
                      </a:lvl8pPr>
                      <a:lvl9pPr algn="just" fontAlgn="base">
                        <a:spcBef>
                          <a:spcPct val="20000"/>
                        </a:spcBef>
                        <a:spcAft>
                          <a:spcPct val="0"/>
                        </a:spcAft>
                        <a:tabLst>
                          <a:tab pos="4219575" algn="l"/>
                        </a:tabLs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219575" algn="l"/>
                        </a:tabLst>
                      </a:pPr>
                      <a:r>
                        <a:rPr kumimoji="0" lang="en-US" altLang="zh-CN" sz="2600" b="1" i="0" u="none" strike="noStrike" cap="none" normalizeH="0" baseline="0">
                          <a:ln>
                            <a:noFill/>
                          </a:ln>
                          <a:solidFill>
                            <a:srgbClr val="FF0000"/>
                          </a:solidFill>
                          <a:effectLst/>
                          <a:latin typeface="Times New Roman" pitchFamily="18" charset="0"/>
                          <a:ea typeface="宋体" charset="-122"/>
                          <a:cs typeface="Times New Roman" pitchFamily="18" charset="0"/>
                        </a:rPr>
                        <a:t>EXRTS1</a:t>
                      </a:r>
                      <a:endParaRPr kumimoji="0" lang="en-US" altLang="zh-CN" sz="2600" b="1" i="0" u="none" strike="noStrike" cap="none" normalizeH="0" baseline="0">
                        <a:ln>
                          <a:noFill/>
                        </a:ln>
                        <a:solidFill>
                          <a:srgbClr val="FF0000"/>
                        </a:solidFill>
                        <a:effectLst/>
                        <a:latin typeface="Arial" charset="0"/>
                        <a:ea typeface="宋体"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tabLst>
                          <a:tab pos="4219575" algn="l"/>
                        </a:tabLst>
                        <a:defRPr sz="2800" b="1">
                          <a:solidFill>
                            <a:schemeClr val="accent2"/>
                          </a:solidFill>
                          <a:latin typeface="Times New Roman" pitchFamily="18" charset="0"/>
                          <a:ea typeface="宋体" charset="-122"/>
                        </a:defRPr>
                      </a:lvl1pPr>
                      <a:lvl2pPr algn="just">
                        <a:spcBef>
                          <a:spcPct val="20000"/>
                        </a:spcBef>
                        <a:tabLst>
                          <a:tab pos="4219575" algn="l"/>
                        </a:tabLst>
                        <a:defRPr sz="2400" b="1">
                          <a:solidFill>
                            <a:schemeClr val="tx1"/>
                          </a:solidFill>
                          <a:latin typeface="Times New Roman" pitchFamily="18" charset="0"/>
                          <a:ea typeface="宋体" charset="-122"/>
                        </a:defRPr>
                      </a:lvl2pPr>
                      <a:lvl3pPr algn="just">
                        <a:spcBef>
                          <a:spcPct val="20000"/>
                        </a:spcBef>
                        <a:tabLst>
                          <a:tab pos="4219575" algn="l"/>
                        </a:tabLst>
                        <a:defRPr sz="2000">
                          <a:solidFill>
                            <a:schemeClr val="tx1"/>
                          </a:solidFill>
                          <a:latin typeface="Times New Roman" pitchFamily="18" charset="0"/>
                          <a:ea typeface="宋体" charset="-122"/>
                        </a:defRPr>
                      </a:lvl3pPr>
                      <a:lvl4pPr algn="just">
                        <a:spcBef>
                          <a:spcPct val="20000"/>
                        </a:spcBef>
                        <a:tabLst>
                          <a:tab pos="4219575" algn="l"/>
                        </a:tabLst>
                        <a:defRPr>
                          <a:solidFill>
                            <a:schemeClr val="tx1"/>
                          </a:solidFill>
                          <a:latin typeface="Times New Roman" pitchFamily="18" charset="0"/>
                          <a:ea typeface="宋体" charset="-122"/>
                        </a:defRPr>
                      </a:lvl4pPr>
                      <a:lvl5pPr algn="just">
                        <a:spcBef>
                          <a:spcPct val="20000"/>
                        </a:spcBef>
                        <a:tabLst>
                          <a:tab pos="4219575" algn="l"/>
                        </a:tabLst>
                        <a:defRPr>
                          <a:solidFill>
                            <a:schemeClr val="tx1"/>
                          </a:solidFill>
                          <a:latin typeface="Times New Roman" pitchFamily="18" charset="0"/>
                          <a:ea typeface="宋体" charset="-122"/>
                        </a:defRPr>
                      </a:lvl5pPr>
                      <a:lvl6pPr algn="just" fontAlgn="base">
                        <a:spcBef>
                          <a:spcPct val="20000"/>
                        </a:spcBef>
                        <a:spcAft>
                          <a:spcPct val="0"/>
                        </a:spcAft>
                        <a:tabLst>
                          <a:tab pos="4219575" algn="l"/>
                        </a:tabLst>
                        <a:defRPr>
                          <a:solidFill>
                            <a:schemeClr val="tx1"/>
                          </a:solidFill>
                          <a:latin typeface="Times New Roman" pitchFamily="18" charset="0"/>
                          <a:ea typeface="宋体" charset="-122"/>
                        </a:defRPr>
                      </a:lvl6pPr>
                      <a:lvl7pPr algn="just" fontAlgn="base">
                        <a:spcBef>
                          <a:spcPct val="20000"/>
                        </a:spcBef>
                        <a:spcAft>
                          <a:spcPct val="0"/>
                        </a:spcAft>
                        <a:tabLst>
                          <a:tab pos="4219575" algn="l"/>
                        </a:tabLst>
                        <a:defRPr>
                          <a:solidFill>
                            <a:schemeClr val="tx1"/>
                          </a:solidFill>
                          <a:latin typeface="Times New Roman" pitchFamily="18" charset="0"/>
                          <a:ea typeface="宋体" charset="-122"/>
                        </a:defRPr>
                      </a:lvl7pPr>
                      <a:lvl8pPr algn="just" fontAlgn="base">
                        <a:spcBef>
                          <a:spcPct val="20000"/>
                        </a:spcBef>
                        <a:spcAft>
                          <a:spcPct val="0"/>
                        </a:spcAft>
                        <a:tabLst>
                          <a:tab pos="4219575" algn="l"/>
                        </a:tabLst>
                        <a:defRPr>
                          <a:solidFill>
                            <a:schemeClr val="tx1"/>
                          </a:solidFill>
                          <a:latin typeface="Times New Roman" pitchFamily="18" charset="0"/>
                          <a:ea typeface="宋体" charset="-122"/>
                        </a:defRPr>
                      </a:lvl8pPr>
                      <a:lvl9pPr algn="just" fontAlgn="base">
                        <a:spcBef>
                          <a:spcPct val="20000"/>
                        </a:spcBef>
                        <a:spcAft>
                          <a:spcPct val="0"/>
                        </a:spcAft>
                        <a:tabLst>
                          <a:tab pos="4219575" algn="l"/>
                        </a:tabLs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219575" algn="l"/>
                        </a:tabLst>
                      </a:pPr>
                      <a:r>
                        <a:rPr kumimoji="0" lang="en-US" altLang="zh-CN" sz="2600" b="1" i="0" u="none" strike="noStrike" cap="none" normalizeH="0" baseline="0">
                          <a:ln>
                            <a:noFill/>
                          </a:ln>
                          <a:solidFill>
                            <a:srgbClr val="FF0000"/>
                          </a:solidFill>
                          <a:effectLst/>
                          <a:latin typeface="Times New Roman" pitchFamily="18" charset="0"/>
                          <a:ea typeface="宋体" charset="-122"/>
                          <a:cs typeface="Times New Roman" pitchFamily="18" charset="0"/>
                        </a:rPr>
                        <a:t>EXRTS0</a:t>
                      </a:r>
                      <a:endParaRPr kumimoji="0" lang="en-US" altLang="zh-CN" sz="2600" b="1" i="0" u="none" strike="noStrike" cap="none" normalizeH="0" baseline="0">
                        <a:ln>
                          <a:noFill/>
                        </a:ln>
                        <a:solidFill>
                          <a:srgbClr val="FF0000"/>
                        </a:solidFill>
                        <a:effectLst/>
                        <a:latin typeface="Arial" charset="0"/>
                        <a:ea typeface="宋体"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tabLst>
                          <a:tab pos="4219575" algn="l"/>
                        </a:tabLst>
                        <a:defRPr sz="2800" b="1">
                          <a:solidFill>
                            <a:schemeClr val="accent2"/>
                          </a:solidFill>
                          <a:latin typeface="Times New Roman" pitchFamily="18" charset="0"/>
                          <a:ea typeface="宋体" charset="-122"/>
                        </a:defRPr>
                      </a:lvl1pPr>
                      <a:lvl2pPr algn="just">
                        <a:spcBef>
                          <a:spcPct val="20000"/>
                        </a:spcBef>
                        <a:tabLst>
                          <a:tab pos="4219575" algn="l"/>
                        </a:tabLst>
                        <a:defRPr sz="2400" b="1">
                          <a:solidFill>
                            <a:schemeClr val="tx1"/>
                          </a:solidFill>
                          <a:latin typeface="Times New Roman" pitchFamily="18" charset="0"/>
                          <a:ea typeface="宋体" charset="-122"/>
                        </a:defRPr>
                      </a:lvl2pPr>
                      <a:lvl3pPr algn="just">
                        <a:spcBef>
                          <a:spcPct val="20000"/>
                        </a:spcBef>
                        <a:tabLst>
                          <a:tab pos="4219575" algn="l"/>
                        </a:tabLst>
                        <a:defRPr sz="2000">
                          <a:solidFill>
                            <a:schemeClr val="tx1"/>
                          </a:solidFill>
                          <a:latin typeface="Times New Roman" pitchFamily="18" charset="0"/>
                          <a:ea typeface="宋体" charset="-122"/>
                        </a:defRPr>
                      </a:lvl3pPr>
                      <a:lvl4pPr algn="just">
                        <a:spcBef>
                          <a:spcPct val="20000"/>
                        </a:spcBef>
                        <a:tabLst>
                          <a:tab pos="4219575" algn="l"/>
                        </a:tabLst>
                        <a:defRPr>
                          <a:solidFill>
                            <a:schemeClr val="tx1"/>
                          </a:solidFill>
                          <a:latin typeface="Times New Roman" pitchFamily="18" charset="0"/>
                          <a:ea typeface="宋体" charset="-122"/>
                        </a:defRPr>
                      </a:lvl4pPr>
                      <a:lvl5pPr algn="just">
                        <a:spcBef>
                          <a:spcPct val="20000"/>
                        </a:spcBef>
                        <a:tabLst>
                          <a:tab pos="4219575" algn="l"/>
                        </a:tabLst>
                        <a:defRPr>
                          <a:solidFill>
                            <a:schemeClr val="tx1"/>
                          </a:solidFill>
                          <a:latin typeface="Times New Roman" pitchFamily="18" charset="0"/>
                          <a:ea typeface="宋体" charset="-122"/>
                        </a:defRPr>
                      </a:lvl5pPr>
                      <a:lvl6pPr algn="just" fontAlgn="base">
                        <a:spcBef>
                          <a:spcPct val="20000"/>
                        </a:spcBef>
                        <a:spcAft>
                          <a:spcPct val="0"/>
                        </a:spcAft>
                        <a:tabLst>
                          <a:tab pos="4219575" algn="l"/>
                        </a:tabLst>
                        <a:defRPr>
                          <a:solidFill>
                            <a:schemeClr val="tx1"/>
                          </a:solidFill>
                          <a:latin typeface="Times New Roman" pitchFamily="18" charset="0"/>
                          <a:ea typeface="宋体" charset="-122"/>
                        </a:defRPr>
                      </a:lvl6pPr>
                      <a:lvl7pPr algn="just" fontAlgn="base">
                        <a:spcBef>
                          <a:spcPct val="20000"/>
                        </a:spcBef>
                        <a:spcAft>
                          <a:spcPct val="0"/>
                        </a:spcAft>
                        <a:tabLst>
                          <a:tab pos="4219575" algn="l"/>
                        </a:tabLst>
                        <a:defRPr>
                          <a:solidFill>
                            <a:schemeClr val="tx1"/>
                          </a:solidFill>
                          <a:latin typeface="Times New Roman" pitchFamily="18" charset="0"/>
                          <a:ea typeface="宋体" charset="-122"/>
                        </a:defRPr>
                      </a:lvl7pPr>
                      <a:lvl8pPr algn="just" fontAlgn="base">
                        <a:spcBef>
                          <a:spcPct val="20000"/>
                        </a:spcBef>
                        <a:spcAft>
                          <a:spcPct val="0"/>
                        </a:spcAft>
                        <a:tabLst>
                          <a:tab pos="4219575" algn="l"/>
                        </a:tabLst>
                        <a:defRPr>
                          <a:solidFill>
                            <a:schemeClr val="tx1"/>
                          </a:solidFill>
                          <a:latin typeface="Times New Roman" pitchFamily="18" charset="0"/>
                          <a:ea typeface="宋体" charset="-122"/>
                        </a:defRPr>
                      </a:lvl8pPr>
                      <a:lvl9pPr algn="just" fontAlgn="base">
                        <a:spcBef>
                          <a:spcPct val="20000"/>
                        </a:spcBef>
                        <a:spcAft>
                          <a:spcPct val="0"/>
                        </a:spcAft>
                        <a:tabLst>
                          <a:tab pos="4219575" algn="l"/>
                        </a:tabLs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219575" algn="l"/>
                        </a:tabLst>
                      </a:pPr>
                      <a:r>
                        <a:rPr kumimoji="0" lang="zh-CN" altLang="en-US" sz="2600" b="1" i="0" u="none" strike="noStrike" cap="none" normalizeH="0" baseline="0">
                          <a:ln>
                            <a:noFill/>
                          </a:ln>
                          <a:solidFill>
                            <a:schemeClr val="tx1"/>
                          </a:solidFill>
                          <a:effectLst/>
                          <a:latin typeface="Times New Roman" pitchFamily="18" charset="0"/>
                          <a:ea typeface="宋体" charset="-122"/>
                          <a:cs typeface="Times New Roman" pitchFamily="18" charset="0"/>
                        </a:rPr>
                        <a:t>建立</a:t>
                      </a:r>
                      <a:r>
                        <a:rPr kumimoji="0" lang="en-US" altLang="zh-CN" sz="2600" b="1" i="0" u="none" strike="noStrike" cap="none" normalizeH="0" baseline="0">
                          <a:ln>
                            <a:noFill/>
                          </a:ln>
                          <a:solidFill>
                            <a:schemeClr val="tx1"/>
                          </a:solidFill>
                          <a:effectLst/>
                          <a:latin typeface="Times New Roman" pitchFamily="18" charset="0"/>
                          <a:ea typeface="宋体" charset="-122"/>
                          <a:cs typeface="Times New Roman" pitchFamily="18" charset="0"/>
                        </a:rPr>
                        <a:t>/</a:t>
                      </a:r>
                      <a:r>
                        <a:rPr kumimoji="0" lang="zh-CN" altLang="en-US" sz="2600" b="1" i="0" u="none" strike="noStrike" cap="none" normalizeH="0" baseline="0">
                          <a:ln>
                            <a:noFill/>
                          </a:ln>
                          <a:solidFill>
                            <a:schemeClr val="tx1"/>
                          </a:solidFill>
                          <a:effectLst/>
                          <a:latin typeface="Times New Roman" pitchFamily="18" charset="0"/>
                          <a:ea typeface="宋体" charset="-122"/>
                          <a:cs typeface="Times New Roman" pitchFamily="18" charset="0"/>
                        </a:rPr>
                        <a:t>保持</a:t>
                      </a:r>
                      <a:r>
                        <a:rPr kumimoji="0" lang="en-US" altLang="zh-CN" sz="2600" b="1" i="0" u="none" strike="noStrike" cap="none" normalizeH="0" baseline="0">
                          <a:ln>
                            <a:noFill/>
                          </a:ln>
                          <a:solidFill>
                            <a:schemeClr val="tx1"/>
                          </a:solidFill>
                          <a:effectLst/>
                          <a:latin typeface="Times New Roman" pitchFamily="18" charset="0"/>
                          <a:ea typeface="宋体" charset="-122"/>
                          <a:cs typeface="Times New Roman" pitchFamily="18" charset="0"/>
                        </a:rPr>
                        <a:t>/</a:t>
                      </a:r>
                      <a:r>
                        <a:rPr kumimoji="0" lang="zh-CN" altLang="en-US" sz="2600" b="1" i="0" u="none" strike="noStrike" cap="none" normalizeH="0" baseline="0">
                          <a:ln>
                            <a:noFill/>
                          </a:ln>
                          <a:solidFill>
                            <a:schemeClr val="tx1"/>
                          </a:solidFill>
                          <a:effectLst/>
                          <a:latin typeface="Times New Roman" pitchFamily="18" charset="0"/>
                          <a:ea typeface="宋体" charset="-122"/>
                          <a:cs typeface="Times New Roman" pitchFamily="18" charset="0"/>
                        </a:rPr>
                        <a:t>读写时间</a:t>
                      </a:r>
                      <a:endParaRPr kumimoji="0" lang="zh-CN" altLang="en-US" sz="2600" b="1" i="0" u="none" strike="noStrike" cap="none" normalizeH="0" baseline="0">
                        <a:ln>
                          <a:noFill/>
                        </a:ln>
                        <a:solidFill>
                          <a:schemeClr val="tx1"/>
                        </a:solidFill>
                        <a:effectLst/>
                        <a:latin typeface="Arial" charset="0"/>
                        <a:ea typeface="宋体" charset="-122"/>
                      </a:endParaRPr>
                    </a:p>
                  </a:txBody>
                  <a:tcPr marL="0" marR="0" marT="0" marB="0"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566">
                <a:tc>
                  <a:txBody>
                    <a:bodyPr/>
                    <a:lstStyle>
                      <a:lvl1pPr algn="just">
                        <a:spcBef>
                          <a:spcPct val="20000"/>
                        </a:spcBef>
                        <a:tabLst>
                          <a:tab pos="4219575" algn="l"/>
                        </a:tabLst>
                        <a:defRPr sz="2800" b="1">
                          <a:solidFill>
                            <a:schemeClr val="accent2"/>
                          </a:solidFill>
                          <a:latin typeface="Times New Roman" pitchFamily="18" charset="0"/>
                          <a:ea typeface="宋体" charset="-122"/>
                        </a:defRPr>
                      </a:lvl1pPr>
                      <a:lvl2pPr algn="just">
                        <a:spcBef>
                          <a:spcPct val="20000"/>
                        </a:spcBef>
                        <a:tabLst>
                          <a:tab pos="4219575" algn="l"/>
                        </a:tabLst>
                        <a:defRPr sz="2400" b="1">
                          <a:solidFill>
                            <a:schemeClr val="tx1"/>
                          </a:solidFill>
                          <a:latin typeface="Times New Roman" pitchFamily="18" charset="0"/>
                          <a:ea typeface="宋体" charset="-122"/>
                        </a:defRPr>
                      </a:lvl2pPr>
                      <a:lvl3pPr algn="just">
                        <a:spcBef>
                          <a:spcPct val="20000"/>
                        </a:spcBef>
                        <a:tabLst>
                          <a:tab pos="4219575" algn="l"/>
                        </a:tabLst>
                        <a:defRPr sz="2000">
                          <a:solidFill>
                            <a:schemeClr val="tx1"/>
                          </a:solidFill>
                          <a:latin typeface="Times New Roman" pitchFamily="18" charset="0"/>
                          <a:ea typeface="宋体" charset="-122"/>
                        </a:defRPr>
                      </a:lvl3pPr>
                      <a:lvl4pPr algn="just">
                        <a:spcBef>
                          <a:spcPct val="20000"/>
                        </a:spcBef>
                        <a:tabLst>
                          <a:tab pos="4219575" algn="l"/>
                        </a:tabLst>
                        <a:defRPr>
                          <a:solidFill>
                            <a:schemeClr val="tx1"/>
                          </a:solidFill>
                          <a:latin typeface="Times New Roman" pitchFamily="18" charset="0"/>
                          <a:ea typeface="宋体" charset="-122"/>
                        </a:defRPr>
                      </a:lvl4pPr>
                      <a:lvl5pPr algn="just">
                        <a:spcBef>
                          <a:spcPct val="20000"/>
                        </a:spcBef>
                        <a:tabLst>
                          <a:tab pos="4219575" algn="l"/>
                        </a:tabLst>
                        <a:defRPr>
                          <a:solidFill>
                            <a:schemeClr val="tx1"/>
                          </a:solidFill>
                          <a:latin typeface="Times New Roman" pitchFamily="18" charset="0"/>
                          <a:ea typeface="宋体" charset="-122"/>
                        </a:defRPr>
                      </a:lvl5pPr>
                      <a:lvl6pPr algn="just" fontAlgn="base">
                        <a:spcBef>
                          <a:spcPct val="20000"/>
                        </a:spcBef>
                        <a:spcAft>
                          <a:spcPct val="0"/>
                        </a:spcAft>
                        <a:tabLst>
                          <a:tab pos="4219575" algn="l"/>
                        </a:tabLst>
                        <a:defRPr>
                          <a:solidFill>
                            <a:schemeClr val="tx1"/>
                          </a:solidFill>
                          <a:latin typeface="Times New Roman" pitchFamily="18" charset="0"/>
                          <a:ea typeface="宋体" charset="-122"/>
                        </a:defRPr>
                      </a:lvl6pPr>
                      <a:lvl7pPr algn="just" fontAlgn="base">
                        <a:spcBef>
                          <a:spcPct val="20000"/>
                        </a:spcBef>
                        <a:spcAft>
                          <a:spcPct val="0"/>
                        </a:spcAft>
                        <a:tabLst>
                          <a:tab pos="4219575" algn="l"/>
                        </a:tabLst>
                        <a:defRPr>
                          <a:solidFill>
                            <a:schemeClr val="tx1"/>
                          </a:solidFill>
                          <a:latin typeface="Times New Roman" pitchFamily="18" charset="0"/>
                          <a:ea typeface="宋体" charset="-122"/>
                        </a:defRPr>
                      </a:lvl7pPr>
                      <a:lvl8pPr algn="just" fontAlgn="base">
                        <a:spcBef>
                          <a:spcPct val="20000"/>
                        </a:spcBef>
                        <a:spcAft>
                          <a:spcPct val="0"/>
                        </a:spcAft>
                        <a:tabLst>
                          <a:tab pos="4219575" algn="l"/>
                        </a:tabLst>
                        <a:defRPr>
                          <a:solidFill>
                            <a:schemeClr val="tx1"/>
                          </a:solidFill>
                          <a:latin typeface="Times New Roman" pitchFamily="18" charset="0"/>
                          <a:ea typeface="宋体" charset="-122"/>
                        </a:defRPr>
                      </a:lvl8pPr>
                      <a:lvl9pPr algn="just" fontAlgn="base">
                        <a:spcBef>
                          <a:spcPct val="20000"/>
                        </a:spcBef>
                        <a:spcAft>
                          <a:spcPct val="0"/>
                        </a:spcAft>
                        <a:tabLst>
                          <a:tab pos="4219575" algn="l"/>
                        </a:tabLs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219575" algn="l"/>
                        </a:tabLst>
                      </a:pPr>
                      <a:r>
                        <a:rPr kumimoji="0" lang="en-US" altLang="zh-CN" sz="2600" b="1" i="0" u="none" strike="noStrike" cap="none" normalizeH="0" baseline="0">
                          <a:ln>
                            <a:noFill/>
                          </a:ln>
                          <a:solidFill>
                            <a:schemeClr val="tx1"/>
                          </a:solidFill>
                          <a:effectLst/>
                          <a:latin typeface="Times New Roman" pitchFamily="18" charset="0"/>
                          <a:ea typeface="宋体" charset="-122"/>
                          <a:cs typeface="Times New Roman" pitchFamily="18" charset="0"/>
                        </a:rPr>
                        <a:t>0</a:t>
                      </a:r>
                      <a:endParaRPr kumimoji="0" lang="en-US" altLang="zh-CN" sz="2600" b="1" i="0" u="none" strike="noStrike" cap="none" normalizeH="0" baseline="0">
                        <a:ln>
                          <a:noFill/>
                        </a:ln>
                        <a:solidFill>
                          <a:schemeClr val="tx1"/>
                        </a:solidFill>
                        <a:effectLst/>
                        <a:latin typeface="Arial" charset="0"/>
                        <a:ea typeface="宋体" charset="-122"/>
                      </a:endParaRPr>
                    </a:p>
                  </a:txBody>
                  <a:tcPr marL="0" marR="0" marT="0" marB="0"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tabLst>
                          <a:tab pos="4219575" algn="l"/>
                        </a:tabLst>
                        <a:defRPr sz="2800" b="1">
                          <a:solidFill>
                            <a:schemeClr val="accent2"/>
                          </a:solidFill>
                          <a:latin typeface="Times New Roman" pitchFamily="18" charset="0"/>
                          <a:ea typeface="宋体" charset="-122"/>
                        </a:defRPr>
                      </a:lvl1pPr>
                      <a:lvl2pPr algn="just">
                        <a:spcBef>
                          <a:spcPct val="20000"/>
                        </a:spcBef>
                        <a:tabLst>
                          <a:tab pos="4219575" algn="l"/>
                        </a:tabLst>
                        <a:defRPr sz="2400" b="1">
                          <a:solidFill>
                            <a:schemeClr val="tx1"/>
                          </a:solidFill>
                          <a:latin typeface="Times New Roman" pitchFamily="18" charset="0"/>
                          <a:ea typeface="宋体" charset="-122"/>
                        </a:defRPr>
                      </a:lvl2pPr>
                      <a:lvl3pPr algn="just">
                        <a:spcBef>
                          <a:spcPct val="20000"/>
                        </a:spcBef>
                        <a:tabLst>
                          <a:tab pos="4219575" algn="l"/>
                        </a:tabLst>
                        <a:defRPr sz="2000">
                          <a:solidFill>
                            <a:schemeClr val="tx1"/>
                          </a:solidFill>
                          <a:latin typeface="Times New Roman" pitchFamily="18" charset="0"/>
                          <a:ea typeface="宋体" charset="-122"/>
                        </a:defRPr>
                      </a:lvl3pPr>
                      <a:lvl4pPr algn="just">
                        <a:spcBef>
                          <a:spcPct val="20000"/>
                        </a:spcBef>
                        <a:tabLst>
                          <a:tab pos="4219575" algn="l"/>
                        </a:tabLst>
                        <a:defRPr>
                          <a:solidFill>
                            <a:schemeClr val="tx1"/>
                          </a:solidFill>
                          <a:latin typeface="Times New Roman" pitchFamily="18" charset="0"/>
                          <a:ea typeface="宋体" charset="-122"/>
                        </a:defRPr>
                      </a:lvl4pPr>
                      <a:lvl5pPr algn="just">
                        <a:spcBef>
                          <a:spcPct val="20000"/>
                        </a:spcBef>
                        <a:tabLst>
                          <a:tab pos="4219575" algn="l"/>
                        </a:tabLst>
                        <a:defRPr>
                          <a:solidFill>
                            <a:schemeClr val="tx1"/>
                          </a:solidFill>
                          <a:latin typeface="Times New Roman" pitchFamily="18" charset="0"/>
                          <a:ea typeface="宋体" charset="-122"/>
                        </a:defRPr>
                      </a:lvl5pPr>
                      <a:lvl6pPr algn="just" fontAlgn="base">
                        <a:spcBef>
                          <a:spcPct val="20000"/>
                        </a:spcBef>
                        <a:spcAft>
                          <a:spcPct val="0"/>
                        </a:spcAft>
                        <a:tabLst>
                          <a:tab pos="4219575" algn="l"/>
                        </a:tabLst>
                        <a:defRPr>
                          <a:solidFill>
                            <a:schemeClr val="tx1"/>
                          </a:solidFill>
                          <a:latin typeface="Times New Roman" pitchFamily="18" charset="0"/>
                          <a:ea typeface="宋体" charset="-122"/>
                        </a:defRPr>
                      </a:lvl6pPr>
                      <a:lvl7pPr algn="just" fontAlgn="base">
                        <a:spcBef>
                          <a:spcPct val="20000"/>
                        </a:spcBef>
                        <a:spcAft>
                          <a:spcPct val="0"/>
                        </a:spcAft>
                        <a:tabLst>
                          <a:tab pos="4219575" algn="l"/>
                        </a:tabLst>
                        <a:defRPr>
                          <a:solidFill>
                            <a:schemeClr val="tx1"/>
                          </a:solidFill>
                          <a:latin typeface="Times New Roman" pitchFamily="18" charset="0"/>
                          <a:ea typeface="宋体" charset="-122"/>
                        </a:defRPr>
                      </a:lvl7pPr>
                      <a:lvl8pPr algn="just" fontAlgn="base">
                        <a:spcBef>
                          <a:spcPct val="20000"/>
                        </a:spcBef>
                        <a:spcAft>
                          <a:spcPct val="0"/>
                        </a:spcAft>
                        <a:tabLst>
                          <a:tab pos="4219575" algn="l"/>
                        </a:tabLst>
                        <a:defRPr>
                          <a:solidFill>
                            <a:schemeClr val="tx1"/>
                          </a:solidFill>
                          <a:latin typeface="Times New Roman" pitchFamily="18" charset="0"/>
                          <a:ea typeface="宋体" charset="-122"/>
                        </a:defRPr>
                      </a:lvl8pPr>
                      <a:lvl9pPr algn="just" fontAlgn="base">
                        <a:spcBef>
                          <a:spcPct val="20000"/>
                        </a:spcBef>
                        <a:spcAft>
                          <a:spcPct val="0"/>
                        </a:spcAft>
                        <a:tabLst>
                          <a:tab pos="4219575" algn="l"/>
                        </a:tabLs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219575" algn="l"/>
                        </a:tabLst>
                      </a:pPr>
                      <a:r>
                        <a:rPr kumimoji="0" lang="en-US" altLang="zh-CN" sz="2600" b="1" i="0" u="none" strike="noStrike" cap="none" normalizeH="0" baseline="0">
                          <a:ln>
                            <a:noFill/>
                          </a:ln>
                          <a:solidFill>
                            <a:schemeClr val="tx1"/>
                          </a:solidFill>
                          <a:effectLst/>
                          <a:latin typeface="Times New Roman" pitchFamily="18" charset="0"/>
                          <a:ea typeface="宋体" charset="-122"/>
                          <a:cs typeface="Times New Roman" pitchFamily="18" charset="0"/>
                        </a:rPr>
                        <a:t>0</a:t>
                      </a:r>
                      <a:endParaRPr kumimoji="0" lang="en-US" altLang="zh-CN" sz="2600" b="1" i="0" u="none" strike="noStrike" cap="none" normalizeH="0" baseline="0">
                        <a:ln>
                          <a:noFill/>
                        </a:ln>
                        <a:solidFill>
                          <a:schemeClr val="tx1"/>
                        </a:solidFill>
                        <a:effectLst/>
                        <a:latin typeface="Arial" charset="0"/>
                        <a:ea typeface="宋体"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tabLst>
                          <a:tab pos="4219575" algn="l"/>
                        </a:tabLst>
                        <a:defRPr sz="2800" b="1">
                          <a:solidFill>
                            <a:schemeClr val="accent2"/>
                          </a:solidFill>
                          <a:latin typeface="Times New Roman" pitchFamily="18" charset="0"/>
                          <a:ea typeface="宋体" charset="-122"/>
                        </a:defRPr>
                      </a:lvl1pPr>
                      <a:lvl2pPr algn="just">
                        <a:spcBef>
                          <a:spcPct val="20000"/>
                        </a:spcBef>
                        <a:tabLst>
                          <a:tab pos="4219575" algn="l"/>
                        </a:tabLst>
                        <a:defRPr sz="2400" b="1">
                          <a:solidFill>
                            <a:schemeClr val="tx1"/>
                          </a:solidFill>
                          <a:latin typeface="Times New Roman" pitchFamily="18" charset="0"/>
                          <a:ea typeface="宋体" charset="-122"/>
                        </a:defRPr>
                      </a:lvl2pPr>
                      <a:lvl3pPr algn="just">
                        <a:spcBef>
                          <a:spcPct val="20000"/>
                        </a:spcBef>
                        <a:tabLst>
                          <a:tab pos="4219575" algn="l"/>
                        </a:tabLst>
                        <a:defRPr sz="2000">
                          <a:solidFill>
                            <a:schemeClr val="tx1"/>
                          </a:solidFill>
                          <a:latin typeface="Times New Roman" pitchFamily="18" charset="0"/>
                          <a:ea typeface="宋体" charset="-122"/>
                        </a:defRPr>
                      </a:lvl3pPr>
                      <a:lvl4pPr algn="just">
                        <a:spcBef>
                          <a:spcPct val="20000"/>
                        </a:spcBef>
                        <a:tabLst>
                          <a:tab pos="4219575" algn="l"/>
                        </a:tabLst>
                        <a:defRPr>
                          <a:solidFill>
                            <a:schemeClr val="tx1"/>
                          </a:solidFill>
                          <a:latin typeface="Times New Roman" pitchFamily="18" charset="0"/>
                          <a:ea typeface="宋体" charset="-122"/>
                        </a:defRPr>
                      </a:lvl4pPr>
                      <a:lvl5pPr algn="just">
                        <a:spcBef>
                          <a:spcPct val="20000"/>
                        </a:spcBef>
                        <a:tabLst>
                          <a:tab pos="4219575" algn="l"/>
                        </a:tabLst>
                        <a:defRPr>
                          <a:solidFill>
                            <a:schemeClr val="tx1"/>
                          </a:solidFill>
                          <a:latin typeface="Times New Roman" pitchFamily="18" charset="0"/>
                          <a:ea typeface="宋体" charset="-122"/>
                        </a:defRPr>
                      </a:lvl5pPr>
                      <a:lvl6pPr algn="just" fontAlgn="base">
                        <a:spcBef>
                          <a:spcPct val="20000"/>
                        </a:spcBef>
                        <a:spcAft>
                          <a:spcPct val="0"/>
                        </a:spcAft>
                        <a:tabLst>
                          <a:tab pos="4219575" algn="l"/>
                        </a:tabLst>
                        <a:defRPr>
                          <a:solidFill>
                            <a:schemeClr val="tx1"/>
                          </a:solidFill>
                          <a:latin typeface="Times New Roman" pitchFamily="18" charset="0"/>
                          <a:ea typeface="宋体" charset="-122"/>
                        </a:defRPr>
                      </a:lvl6pPr>
                      <a:lvl7pPr algn="just" fontAlgn="base">
                        <a:spcBef>
                          <a:spcPct val="20000"/>
                        </a:spcBef>
                        <a:spcAft>
                          <a:spcPct val="0"/>
                        </a:spcAft>
                        <a:tabLst>
                          <a:tab pos="4219575" algn="l"/>
                        </a:tabLst>
                        <a:defRPr>
                          <a:solidFill>
                            <a:schemeClr val="tx1"/>
                          </a:solidFill>
                          <a:latin typeface="Times New Roman" pitchFamily="18" charset="0"/>
                          <a:ea typeface="宋体" charset="-122"/>
                        </a:defRPr>
                      </a:lvl7pPr>
                      <a:lvl8pPr algn="just" fontAlgn="base">
                        <a:spcBef>
                          <a:spcPct val="20000"/>
                        </a:spcBef>
                        <a:spcAft>
                          <a:spcPct val="0"/>
                        </a:spcAft>
                        <a:tabLst>
                          <a:tab pos="4219575" algn="l"/>
                        </a:tabLst>
                        <a:defRPr>
                          <a:solidFill>
                            <a:schemeClr val="tx1"/>
                          </a:solidFill>
                          <a:latin typeface="Times New Roman" pitchFamily="18" charset="0"/>
                          <a:ea typeface="宋体" charset="-122"/>
                        </a:defRPr>
                      </a:lvl8pPr>
                      <a:lvl9pPr algn="just" fontAlgn="base">
                        <a:spcBef>
                          <a:spcPct val="20000"/>
                        </a:spcBef>
                        <a:spcAft>
                          <a:spcPct val="0"/>
                        </a:spcAft>
                        <a:tabLst>
                          <a:tab pos="4219575" algn="l"/>
                        </a:tabLs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219575" algn="l"/>
                        </a:tabLst>
                      </a:pPr>
                      <a:r>
                        <a:rPr kumimoji="0" lang="en-US" altLang="zh-CN" sz="2600" b="1" i="0" u="none" strike="noStrike" cap="none" normalizeH="0" baseline="0">
                          <a:ln>
                            <a:noFill/>
                          </a:ln>
                          <a:solidFill>
                            <a:schemeClr val="tx1"/>
                          </a:solidFill>
                          <a:effectLst/>
                          <a:latin typeface="Times New Roman" pitchFamily="18" charset="0"/>
                          <a:ea typeface="宋体" charset="-122"/>
                          <a:cs typeface="Times New Roman" pitchFamily="18" charset="0"/>
                        </a:rPr>
                        <a:t>1</a:t>
                      </a:r>
                      <a:r>
                        <a:rPr kumimoji="0" lang="zh-CN" altLang="en-US" sz="2600" b="1" i="0" u="none" strike="noStrike" cap="none" normalizeH="0" baseline="0">
                          <a:ln>
                            <a:noFill/>
                          </a:ln>
                          <a:solidFill>
                            <a:schemeClr val="tx1"/>
                          </a:solidFill>
                          <a:effectLst/>
                          <a:latin typeface="Times New Roman" pitchFamily="18" charset="0"/>
                          <a:ea typeface="宋体" charset="-122"/>
                          <a:cs typeface="Times New Roman" pitchFamily="18" charset="0"/>
                        </a:rPr>
                        <a:t>个时钟周期</a:t>
                      </a:r>
                      <a:endParaRPr kumimoji="0" lang="zh-CN" altLang="en-US" sz="2600" b="1" i="0" u="none" strike="noStrike" cap="none" normalizeH="0" baseline="0">
                        <a:ln>
                          <a:noFill/>
                        </a:ln>
                        <a:solidFill>
                          <a:schemeClr val="tx1"/>
                        </a:solidFill>
                        <a:effectLst/>
                        <a:latin typeface="Arial" charset="0"/>
                        <a:ea typeface="宋体" charset="-122"/>
                      </a:endParaRPr>
                    </a:p>
                  </a:txBody>
                  <a:tcPr marL="0" marR="0" marT="0" marB="0"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566">
                <a:tc>
                  <a:txBody>
                    <a:bodyPr/>
                    <a:lstStyle>
                      <a:lvl1pPr algn="just">
                        <a:spcBef>
                          <a:spcPct val="20000"/>
                        </a:spcBef>
                        <a:tabLst>
                          <a:tab pos="4219575" algn="l"/>
                        </a:tabLst>
                        <a:defRPr sz="2800" b="1">
                          <a:solidFill>
                            <a:schemeClr val="accent2"/>
                          </a:solidFill>
                          <a:latin typeface="Times New Roman" pitchFamily="18" charset="0"/>
                          <a:ea typeface="宋体" charset="-122"/>
                        </a:defRPr>
                      </a:lvl1pPr>
                      <a:lvl2pPr algn="just">
                        <a:spcBef>
                          <a:spcPct val="20000"/>
                        </a:spcBef>
                        <a:tabLst>
                          <a:tab pos="4219575" algn="l"/>
                        </a:tabLst>
                        <a:defRPr sz="2400" b="1">
                          <a:solidFill>
                            <a:schemeClr val="tx1"/>
                          </a:solidFill>
                          <a:latin typeface="Times New Roman" pitchFamily="18" charset="0"/>
                          <a:ea typeface="宋体" charset="-122"/>
                        </a:defRPr>
                      </a:lvl2pPr>
                      <a:lvl3pPr algn="just">
                        <a:spcBef>
                          <a:spcPct val="20000"/>
                        </a:spcBef>
                        <a:tabLst>
                          <a:tab pos="4219575" algn="l"/>
                        </a:tabLst>
                        <a:defRPr sz="2000">
                          <a:solidFill>
                            <a:schemeClr val="tx1"/>
                          </a:solidFill>
                          <a:latin typeface="Times New Roman" pitchFamily="18" charset="0"/>
                          <a:ea typeface="宋体" charset="-122"/>
                        </a:defRPr>
                      </a:lvl3pPr>
                      <a:lvl4pPr algn="just">
                        <a:spcBef>
                          <a:spcPct val="20000"/>
                        </a:spcBef>
                        <a:tabLst>
                          <a:tab pos="4219575" algn="l"/>
                        </a:tabLst>
                        <a:defRPr>
                          <a:solidFill>
                            <a:schemeClr val="tx1"/>
                          </a:solidFill>
                          <a:latin typeface="Times New Roman" pitchFamily="18" charset="0"/>
                          <a:ea typeface="宋体" charset="-122"/>
                        </a:defRPr>
                      </a:lvl4pPr>
                      <a:lvl5pPr algn="just">
                        <a:spcBef>
                          <a:spcPct val="20000"/>
                        </a:spcBef>
                        <a:tabLst>
                          <a:tab pos="4219575" algn="l"/>
                        </a:tabLst>
                        <a:defRPr>
                          <a:solidFill>
                            <a:schemeClr val="tx1"/>
                          </a:solidFill>
                          <a:latin typeface="Times New Roman" pitchFamily="18" charset="0"/>
                          <a:ea typeface="宋体" charset="-122"/>
                        </a:defRPr>
                      </a:lvl5pPr>
                      <a:lvl6pPr algn="just" fontAlgn="base">
                        <a:spcBef>
                          <a:spcPct val="20000"/>
                        </a:spcBef>
                        <a:spcAft>
                          <a:spcPct val="0"/>
                        </a:spcAft>
                        <a:tabLst>
                          <a:tab pos="4219575" algn="l"/>
                        </a:tabLst>
                        <a:defRPr>
                          <a:solidFill>
                            <a:schemeClr val="tx1"/>
                          </a:solidFill>
                          <a:latin typeface="Times New Roman" pitchFamily="18" charset="0"/>
                          <a:ea typeface="宋体" charset="-122"/>
                        </a:defRPr>
                      </a:lvl6pPr>
                      <a:lvl7pPr algn="just" fontAlgn="base">
                        <a:spcBef>
                          <a:spcPct val="20000"/>
                        </a:spcBef>
                        <a:spcAft>
                          <a:spcPct val="0"/>
                        </a:spcAft>
                        <a:tabLst>
                          <a:tab pos="4219575" algn="l"/>
                        </a:tabLst>
                        <a:defRPr>
                          <a:solidFill>
                            <a:schemeClr val="tx1"/>
                          </a:solidFill>
                          <a:latin typeface="Times New Roman" pitchFamily="18" charset="0"/>
                          <a:ea typeface="宋体" charset="-122"/>
                        </a:defRPr>
                      </a:lvl7pPr>
                      <a:lvl8pPr algn="just" fontAlgn="base">
                        <a:spcBef>
                          <a:spcPct val="20000"/>
                        </a:spcBef>
                        <a:spcAft>
                          <a:spcPct val="0"/>
                        </a:spcAft>
                        <a:tabLst>
                          <a:tab pos="4219575" algn="l"/>
                        </a:tabLst>
                        <a:defRPr>
                          <a:solidFill>
                            <a:schemeClr val="tx1"/>
                          </a:solidFill>
                          <a:latin typeface="Times New Roman" pitchFamily="18" charset="0"/>
                          <a:ea typeface="宋体" charset="-122"/>
                        </a:defRPr>
                      </a:lvl8pPr>
                      <a:lvl9pPr algn="just" fontAlgn="base">
                        <a:spcBef>
                          <a:spcPct val="20000"/>
                        </a:spcBef>
                        <a:spcAft>
                          <a:spcPct val="0"/>
                        </a:spcAft>
                        <a:tabLst>
                          <a:tab pos="4219575" algn="l"/>
                        </a:tabLs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219575" algn="l"/>
                        </a:tabLst>
                      </a:pPr>
                      <a:r>
                        <a:rPr kumimoji="0" lang="en-US" altLang="zh-CN" sz="2600" b="1" i="0" u="none" strike="noStrike" cap="none" normalizeH="0" baseline="0">
                          <a:ln>
                            <a:noFill/>
                          </a:ln>
                          <a:solidFill>
                            <a:schemeClr val="tx1"/>
                          </a:solidFill>
                          <a:effectLst/>
                          <a:latin typeface="Times New Roman" pitchFamily="18" charset="0"/>
                          <a:ea typeface="宋体" charset="-122"/>
                          <a:cs typeface="Times New Roman" pitchFamily="18" charset="0"/>
                        </a:rPr>
                        <a:t>0</a:t>
                      </a:r>
                      <a:endParaRPr kumimoji="0" lang="en-US" altLang="zh-CN" sz="2600" b="1" i="0" u="none" strike="noStrike" cap="none" normalizeH="0" baseline="0">
                        <a:ln>
                          <a:noFill/>
                        </a:ln>
                        <a:solidFill>
                          <a:schemeClr val="tx1"/>
                        </a:solidFill>
                        <a:effectLst/>
                        <a:latin typeface="Arial" charset="0"/>
                        <a:ea typeface="宋体" charset="-122"/>
                      </a:endParaRPr>
                    </a:p>
                  </a:txBody>
                  <a:tcPr marL="0" marR="0" marT="0" marB="0"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tabLst>
                          <a:tab pos="4219575" algn="l"/>
                        </a:tabLst>
                        <a:defRPr sz="2800" b="1">
                          <a:solidFill>
                            <a:schemeClr val="accent2"/>
                          </a:solidFill>
                          <a:latin typeface="Times New Roman" pitchFamily="18" charset="0"/>
                          <a:ea typeface="宋体" charset="-122"/>
                        </a:defRPr>
                      </a:lvl1pPr>
                      <a:lvl2pPr algn="just">
                        <a:spcBef>
                          <a:spcPct val="20000"/>
                        </a:spcBef>
                        <a:tabLst>
                          <a:tab pos="4219575" algn="l"/>
                        </a:tabLst>
                        <a:defRPr sz="2400" b="1">
                          <a:solidFill>
                            <a:schemeClr val="tx1"/>
                          </a:solidFill>
                          <a:latin typeface="Times New Roman" pitchFamily="18" charset="0"/>
                          <a:ea typeface="宋体" charset="-122"/>
                        </a:defRPr>
                      </a:lvl2pPr>
                      <a:lvl3pPr algn="just">
                        <a:spcBef>
                          <a:spcPct val="20000"/>
                        </a:spcBef>
                        <a:tabLst>
                          <a:tab pos="4219575" algn="l"/>
                        </a:tabLst>
                        <a:defRPr sz="2000">
                          <a:solidFill>
                            <a:schemeClr val="tx1"/>
                          </a:solidFill>
                          <a:latin typeface="Times New Roman" pitchFamily="18" charset="0"/>
                          <a:ea typeface="宋体" charset="-122"/>
                        </a:defRPr>
                      </a:lvl3pPr>
                      <a:lvl4pPr algn="just">
                        <a:spcBef>
                          <a:spcPct val="20000"/>
                        </a:spcBef>
                        <a:tabLst>
                          <a:tab pos="4219575" algn="l"/>
                        </a:tabLst>
                        <a:defRPr>
                          <a:solidFill>
                            <a:schemeClr val="tx1"/>
                          </a:solidFill>
                          <a:latin typeface="Times New Roman" pitchFamily="18" charset="0"/>
                          <a:ea typeface="宋体" charset="-122"/>
                        </a:defRPr>
                      </a:lvl4pPr>
                      <a:lvl5pPr algn="just">
                        <a:spcBef>
                          <a:spcPct val="20000"/>
                        </a:spcBef>
                        <a:tabLst>
                          <a:tab pos="4219575" algn="l"/>
                        </a:tabLst>
                        <a:defRPr>
                          <a:solidFill>
                            <a:schemeClr val="tx1"/>
                          </a:solidFill>
                          <a:latin typeface="Times New Roman" pitchFamily="18" charset="0"/>
                          <a:ea typeface="宋体" charset="-122"/>
                        </a:defRPr>
                      </a:lvl5pPr>
                      <a:lvl6pPr algn="just" fontAlgn="base">
                        <a:spcBef>
                          <a:spcPct val="20000"/>
                        </a:spcBef>
                        <a:spcAft>
                          <a:spcPct val="0"/>
                        </a:spcAft>
                        <a:tabLst>
                          <a:tab pos="4219575" algn="l"/>
                        </a:tabLst>
                        <a:defRPr>
                          <a:solidFill>
                            <a:schemeClr val="tx1"/>
                          </a:solidFill>
                          <a:latin typeface="Times New Roman" pitchFamily="18" charset="0"/>
                          <a:ea typeface="宋体" charset="-122"/>
                        </a:defRPr>
                      </a:lvl6pPr>
                      <a:lvl7pPr algn="just" fontAlgn="base">
                        <a:spcBef>
                          <a:spcPct val="20000"/>
                        </a:spcBef>
                        <a:spcAft>
                          <a:spcPct val="0"/>
                        </a:spcAft>
                        <a:tabLst>
                          <a:tab pos="4219575" algn="l"/>
                        </a:tabLst>
                        <a:defRPr>
                          <a:solidFill>
                            <a:schemeClr val="tx1"/>
                          </a:solidFill>
                          <a:latin typeface="Times New Roman" pitchFamily="18" charset="0"/>
                          <a:ea typeface="宋体" charset="-122"/>
                        </a:defRPr>
                      </a:lvl7pPr>
                      <a:lvl8pPr algn="just" fontAlgn="base">
                        <a:spcBef>
                          <a:spcPct val="20000"/>
                        </a:spcBef>
                        <a:spcAft>
                          <a:spcPct val="0"/>
                        </a:spcAft>
                        <a:tabLst>
                          <a:tab pos="4219575" algn="l"/>
                        </a:tabLst>
                        <a:defRPr>
                          <a:solidFill>
                            <a:schemeClr val="tx1"/>
                          </a:solidFill>
                          <a:latin typeface="Times New Roman" pitchFamily="18" charset="0"/>
                          <a:ea typeface="宋体" charset="-122"/>
                        </a:defRPr>
                      </a:lvl8pPr>
                      <a:lvl9pPr algn="just" fontAlgn="base">
                        <a:spcBef>
                          <a:spcPct val="20000"/>
                        </a:spcBef>
                        <a:spcAft>
                          <a:spcPct val="0"/>
                        </a:spcAft>
                        <a:tabLst>
                          <a:tab pos="4219575" algn="l"/>
                        </a:tabLs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219575" algn="l"/>
                        </a:tabLst>
                      </a:pPr>
                      <a:r>
                        <a:rPr kumimoji="0" lang="en-US" altLang="zh-CN" sz="2600" b="1" i="0" u="none" strike="noStrike" cap="none" normalizeH="0" baseline="0">
                          <a:ln>
                            <a:noFill/>
                          </a:ln>
                          <a:solidFill>
                            <a:schemeClr val="tx1"/>
                          </a:solidFill>
                          <a:effectLst/>
                          <a:latin typeface="Times New Roman" pitchFamily="18" charset="0"/>
                          <a:ea typeface="宋体" charset="-122"/>
                          <a:cs typeface="Times New Roman" pitchFamily="18" charset="0"/>
                        </a:rPr>
                        <a:t>1</a:t>
                      </a:r>
                      <a:endParaRPr kumimoji="0" lang="en-US" altLang="zh-CN" sz="2600" b="1" i="0" u="none" strike="noStrike" cap="none" normalizeH="0" baseline="0">
                        <a:ln>
                          <a:noFill/>
                        </a:ln>
                        <a:solidFill>
                          <a:schemeClr val="tx1"/>
                        </a:solidFill>
                        <a:effectLst/>
                        <a:latin typeface="Arial" charset="0"/>
                        <a:ea typeface="宋体"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tabLst>
                          <a:tab pos="4219575" algn="l"/>
                        </a:tabLst>
                        <a:defRPr sz="2800" b="1">
                          <a:solidFill>
                            <a:schemeClr val="accent2"/>
                          </a:solidFill>
                          <a:latin typeface="Times New Roman" pitchFamily="18" charset="0"/>
                          <a:ea typeface="宋体" charset="-122"/>
                        </a:defRPr>
                      </a:lvl1pPr>
                      <a:lvl2pPr algn="just">
                        <a:spcBef>
                          <a:spcPct val="20000"/>
                        </a:spcBef>
                        <a:tabLst>
                          <a:tab pos="4219575" algn="l"/>
                        </a:tabLst>
                        <a:defRPr sz="2400" b="1">
                          <a:solidFill>
                            <a:schemeClr val="tx1"/>
                          </a:solidFill>
                          <a:latin typeface="Times New Roman" pitchFamily="18" charset="0"/>
                          <a:ea typeface="宋体" charset="-122"/>
                        </a:defRPr>
                      </a:lvl2pPr>
                      <a:lvl3pPr algn="just">
                        <a:spcBef>
                          <a:spcPct val="20000"/>
                        </a:spcBef>
                        <a:tabLst>
                          <a:tab pos="4219575" algn="l"/>
                        </a:tabLst>
                        <a:defRPr sz="2000">
                          <a:solidFill>
                            <a:schemeClr val="tx1"/>
                          </a:solidFill>
                          <a:latin typeface="Times New Roman" pitchFamily="18" charset="0"/>
                          <a:ea typeface="宋体" charset="-122"/>
                        </a:defRPr>
                      </a:lvl3pPr>
                      <a:lvl4pPr algn="just">
                        <a:spcBef>
                          <a:spcPct val="20000"/>
                        </a:spcBef>
                        <a:tabLst>
                          <a:tab pos="4219575" algn="l"/>
                        </a:tabLst>
                        <a:defRPr>
                          <a:solidFill>
                            <a:schemeClr val="tx1"/>
                          </a:solidFill>
                          <a:latin typeface="Times New Roman" pitchFamily="18" charset="0"/>
                          <a:ea typeface="宋体" charset="-122"/>
                        </a:defRPr>
                      </a:lvl4pPr>
                      <a:lvl5pPr algn="just">
                        <a:spcBef>
                          <a:spcPct val="20000"/>
                        </a:spcBef>
                        <a:tabLst>
                          <a:tab pos="4219575" algn="l"/>
                        </a:tabLst>
                        <a:defRPr>
                          <a:solidFill>
                            <a:schemeClr val="tx1"/>
                          </a:solidFill>
                          <a:latin typeface="Times New Roman" pitchFamily="18" charset="0"/>
                          <a:ea typeface="宋体" charset="-122"/>
                        </a:defRPr>
                      </a:lvl5pPr>
                      <a:lvl6pPr algn="just" fontAlgn="base">
                        <a:spcBef>
                          <a:spcPct val="20000"/>
                        </a:spcBef>
                        <a:spcAft>
                          <a:spcPct val="0"/>
                        </a:spcAft>
                        <a:tabLst>
                          <a:tab pos="4219575" algn="l"/>
                        </a:tabLst>
                        <a:defRPr>
                          <a:solidFill>
                            <a:schemeClr val="tx1"/>
                          </a:solidFill>
                          <a:latin typeface="Times New Roman" pitchFamily="18" charset="0"/>
                          <a:ea typeface="宋体" charset="-122"/>
                        </a:defRPr>
                      </a:lvl6pPr>
                      <a:lvl7pPr algn="just" fontAlgn="base">
                        <a:spcBef>
                          <a:spcPct val="20000"/>
                        </a:spcBef>
                        <a:spcAft>
                          <a:spcPct val="0"/>
                        </a:spcAft>
                        <a:tabLst>
                          <a:tab pos="4219575" algn="l"/>
                        </a:tabLst>
                        <a:defRPr>
                          <a:solidFill>
                            <a:schemeClr val="tx1"/>
                          </a:solidFill>
                          <a:latin typeface="Times New Roman" pitchFamily="18" charset="0"/>
                          <a:ea typeface="宋体" charset="-122"/>
                        </a:defRPr>
                      </a:lvl7pPr>
                      <a:lvl8pPr algn="just" fontAlgn="base">
                        <a:spcBef>
                          <a:spcPct val="20000"/>
                        </a:spcBef>
                        <a:spcAft>
                          <a:spcPct val="0"/>
                        </a:spcAft>
                        <a:tabLst>
                          <a:tab pos="4219575" algn="l"/>
                        </a:tabLst>
                        <a:defRPr>
                          <a:solidFill>
                            <a:schemeClr val="tx1"/>
                          </a:solidFill>
                          <a:latin typeface="Times New Roman" pitchFamily="18" charset="0"/>
                          <a:ea typeface="宋体" charset="-122"/>
                        </a:defRPr>
                      </a:lvl8pPr>
                      <a:lvl9pPr algn="just" fontAlgn="base">
                        <a:spcBef>
                          <a:spcPct val="20000"/>
                        </a:spcBef>
                        <a:spcAft>
                          <a:spcPct val="0"/>
                        </a:spcAft>
                        <a:tabLst>
                          <a:tab pos="4219575" algn="l"/>
                        </a:tabLs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219575" algn="l"/>
                        </a:tabLst>
                      </a:pPr>
                      <a:r>
                        <a:rPr kumimoji="0" lang="en-US" altLang="zh-CN" sz="2600" b="1" i="0" u="none" strike="noStrike" cap="none" normalizeH="0" baseline="0">
                          <a:ln>
                            <a:noFill/>
                          </a:ln>
                          <a:solidFill>
                            <a:schemeClr val="tx1"/>
                          </a:solidFill>
                          <a:effectLst/>
                          <a:latin typeface="Times New Roman" pitchFamily="18" charset="0"/>
                          <a:ea typeface="宋体" charset="-122"/>
                          <a:cs typeface="Times New Roman" pitchFamily="18" charset="0"/>
                        </a:rPr>
                        <a:t>2</a:t>
                      </a:r>
                      <a:r>
                        <a:rPr kumimoji="0" lang="zh-CN" altLang="en-US" sz="2600" b="1" i="0" u="none" strike="noStrike" cap="none" normalizeH="0" baseline="0">
                          <a:ln>
                            <a:noFill/>
                          </a:ln>
                          <a:solidFill>
                            <a:schemeClr val="tx1"/>
                          </a:solidFill>
                          <a:effectLst/>
                          <a:latin typeface="Times New Roman" pitchFamily="18" charset="0"/>
                          <a:ea typeface="宋体" charset="-122"/>
                          <a:cs typeface="Times New Roman" pitchFamily="18" charset="0"/>
                        </a:rPr>
                        <a:t>个时钟周期</a:t>
                      </a:r>
                      <a:endParaRPr kumimoji="0" lang="zh-CN" altLang="en-US" sz="2600" b="1" i="0" u="none" strike="noStrike" cap="none" normalizeH="0" baseline="0">
                        <a:ln>
                          <a:noFill/>
                        </a:ln>
                        <a:solidFill>
                          <a:schemeClr val="tx1"/>
                        </a:solidFill>
                        <a:effectLst/>
                        <a:latin typeface="Arial" charset="0"/>
                        <a:ea typeface="宋体" charset="-122"/>
                      </a:endParaRPr>
                    </a:p>
                  </a:txBody>
                  <a:tcPr marL="0" marR="0" marT="0" marB="0"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1566">
                <a:tc>
                  <a:txBody>
                    <a:bodyPr/>
                    <a:lstStyle>
                      <a:lvl1pPr algn="just">
                        <a:spcBef>
                          <a:spcPct val="20000"/>
                        </a:spcBef>
                        <a:tabLst>
                          <a:tab pos="4219575" algn="l"/>
                        </a:tabLst>
                        <a:defRPr sz="2800" b="1">
                          <a:solidFill>
                            <a:schemeClr val="accent2"/>
                          </a:solidFill>
                          <a:latin typeface="Times New Roman" pitchFamily="18" charset="0"/>
                          <a:ea typeface="宋体" charset="-122"/>
                        </a:defRPr>
                      </a:lvl1pPr>
                      <a:lvl2pPr algn="just">
                        <a:spcBef>
                          <a:spcPct val="20000"/>
                        </a:spcBef>
                        <a:tabLst>
                          <a:tab pos="4219575" algn="l"/>
                        </a:tabLst>
                        <a:defRPr sz="2400" b="1">
                          <a:solidFill>
                            <a:schemeClr val="tx1"/>
                          </a:solidFill>
                          <a:latin typeface="Times New Roman" pitchFamily="18" charset="0"/>
                          <a:ea typeface="宋体" charset="-122"/>
                        </a:defRPr>
                      </a:lvl2pPr>
                      <a:lvl3pPr algn="just">
                        <a:spcBef>
                          <a:spcPct val="20000"/>
                        </a:spcBef>
                        <a:tabLst>
                          <a:tab pos="4219575" algn="l"/>
                        </a:tabLst>
                        <a:defRPr sz="2000">
                          <a:solidFill>
                            <a:schemeClr val="tx1"/>
                          </a:solidFill>
                          <a:latin typeface="Times New Roman" pitchFamily="18" charset="0"/>
                          <a:ea typeface="宋体" charset="-122"/>
                        </a:defRPr>
                      </a:lvl3pPr>
                      <a:lvl4pPr algn="just">
                        <a:spcBef>
                          <a:spcPct val="20000"/>
                        </a:spcBef>
                        <a:tabLst>
                          <a:tab pos="4219575" algn="l"/>
                        </a:tabLst>
                        <a:defRPr>
                          <a:solidFill>
                            <a:schemeClr val="tx1"/>
                          </a:solidFill>
                          <a:latin typeface="Times New Roman" pitchFamily="18" charset="0"/>
                          <a:ea typeface="宋体" charset="-122"/>
                        </a:defRPr>
                      </a:lvl4pPr>
                      <a:lvl5pPr algn="just">
                        <a:spcBef>
                          <a:spcPct val="20000"/>
                        </a:spcBef>
                        <a:tabLst>
                          <a:tab pos="4219575" algn="l"/>
                        </a:tabLst>
                        <a:defRPr>
                          <a:solidFill>
                            <a:schemeClr val="tx1"/>
                          </a:solidFill>
                          <a:latin typeface="Times New Roman" pitchFamily="18" charset="0"/>
                          <a:ea typeface="宋体" charset="-122"/>
                        </a:defRPr>
                      </a:lvl5pPr>
                      <a:lvl6pPr algn="just" fontAlgn="base">
                        <a:spcBef>
                          <a:spcPct val="20000"/>
                        </a:spcBef>
                        <a:spcAft>
                          <a:spcPct val="0"/>
                        </a:spcAft>
                        <a:tabLst>
                          <a:tab pos="4219575" algn="l"/>
                        </a:tabLst>
                        <a:defRPr>
                          <a:solidFill>
                            <a:schemeClr val="tx1"/>
                          </a:solidFill>
                          <a:latin typeface="Times New Roman" pitchFamily="18" charset="0"/>
                          <a:ea typeface="宋体" charset="-122"/>
                        </a:defRPr>
                      </a:lvl6pPr>
                      <a:lvl7pPr algn="just" fontAlgn="base">
                        <a:spcBef>
                          <a:spcPct val="20000"/>
                        </a:spcBef>
                        <a:spcAft>
                          <a:spcPct val="0"/>
                        </a:spcAft>
                        <a:tabLst>
                          <a:tab pos="4219575" algn="l"/>
                        </a:tabLst>
                        <a:defRPr>
                          <a:solidFill>
                            <a:schemeClr val="tx1"/>
                          </a:solidFill>
                          <a:latin typeface="Times New Roman" pitchFamily="18" charset="0"/>
                          <a:ea typeface="宋体" charset="-122"/>
                        </a:defRPr>
                      </a:lvl7pPr>
                      <a:lvl8pPr algn="just" fontAlgn="base">
                        <a:spcBef>
                          <a:spcPct val="20000"/>
                        </a:spcBef>
                        <a:spcAft>
                          <a:spcPct val="0"/>
                        </a:spcAft>
                        <a:tabLst>
                          <a:tab pos="4219575" algn="l"/>
                        </a:tabLst>
                        <a:defRPr>
                          <a:solidFill>
                            <a:schemeClr val="tx1"/>
                          </a:solidFill>
                          <a:latin typeface="Times New Roman" pitchFamily="18" charset="0"/>
                          <a:ea typeface="宋体" charset="-122"/>
                        </a:defRPr>
                      </a:lvl8pPr>
                      <a:lvl9pPr algn="just" fontAlgn="base">
                        <a:spcBef>
                          <a:spcPct val="20000"/>
                        </a:spcBef>
                        <a:spcAft>
                          <a:spcPct val="0"/>
                        </a:spcAft>
                        <a:tabLst>
                          <a:tab pos="4219575" algn="l"/>
                        </a:tabLs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219575" algn="l"/>
                        </a:tabLst>
                      </a:pPr>
                      <a:r>
                        <a:rPr kumimoji="0" lang="en-US" altLang="zh-CN" sz="2600" b="1" i="0" u="none" strike="noStrike" cap="none" normalizeH="0" baseline="0">
                          <a:ln>
                            <a:noFill/>
                          </a:ln>
                          <a:solidFill>
                            <a:schemeClr val="tx1"/>
                          </a:solidFill>
                          <a:effectLst/>
                          <a:latin typeface="Times New Roman" pitchFamily="18" charset="0"/>
                          <a:ea typeface="宋体" charset="-122"/>
                          <a:cs typeface="Times New Roman" pitchFamily="18" charset="0"/>
                        </a:rPr>
                        <a:t>1</a:t>
                      </a:r>
                      <a:endParaRPr kumimoji="0" lang="en-US" altLang="zh-CN" sz="2600" b="1" i="0" u="none" strike="noStrike" cap="none" normalizeH="0" baseline="0">
                        <a:ln>
                          <a:noFill/>
                        </a:ln>
                        <a:solidFill>
                          <a:schemeClr val="tx1"/>
                        </a:solidFill>
                        <a:effectLst/>
                        <a:latin typeface="Arial" charset="0"/>
                        <a:ea typeface="宋体" charset="-122"/>
                      </a:endParaRPr>
                    </a:p>
                  </a:txBody>
                  <a:tcPr marL="0" marR="0" marT="0" marB="0"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tabLst>
                          <a:tab pos="4219575" algn="l"/>
                        </a:tabLst>
                        <a:defRPr sz="2800" b="1">
                          <a:solidFill>
                            <a:schemeClr val="accent2"/>
                          </a:solidFill>
                          <a:latin typeface="Times New Roman" pitchFamily="18" charset="0"/>
                          <a:ea typeface="宋体" charset="-122"/>
                        </a:defRPr>
                      </a:lvl1pPr>
                      <a:lvl2pPr algn="just">
                        <a:spcBef>
                          <a:spcPct val="20000"/>
                        </a:spcBef>
                        <a:tabLst>
                          <a:tab pos="4219575" algn="l"/>
                        </a:tabLst>
                        <a:defRPr sz="2400" b="1">
                          <a:solidFill>
                            <a:schemeClr val="tx1"/>
                          </a:solidFill>
                          <a:latin typeface="Times New Roman" pitchFamily="18" charset="0"/>
                          <a:ea typeface="宋体" charset="-122"/>
                        </a:defRPr>
                      </a:lvl2pPr>
                      <a:lvl3pPr algn="just">
                        <a:spcBef>
                          <a:spcPct val="20000"/>
                        </a:spcBef>
                        <a:tabLst>
                          <a:tab pos="4219575" algn="l"/>
                        </a:tabLst>
                        <a:defRPr sz="2000">
                          <a:solidFill>
                            <a:schemeClr val="tx1"/>
                          </a:solidFill>
                          <a:latin typeface="Times New Roman" pitchFamily="18" charset="0"/>
                          <a:ea typeface="宋体" charset="-122"/>
                        </a:defRPr>
                      </a:lvl3pPr>
                      <a:lvl4pPr algn="just">
                        <a:spcBef>
                          <a:spcPct val="20000"/>
                        </a:spcBef>
                        <a:tabLst>
                          <a:tab pos="4219575" algn="l"/>
                        </a:tabLst>
                        <a:defRPr>
                          <a:solidFill>
                            <a:schemeClr val="tx1"/>
                          </a:solidFill>
                          <a:latin typeface="Times New Roman" pitchFamily="18" charset="0"/>
                          <a:ea typeface="宋体" charset="-122"/>
                        </a:defRPr>
                      </a:lvl4pPr>
                      <a:lvl5pPr algn="just">
                        <a:spcBef>
                          <a:spcPct val="20000"/>
                        </a:spcBef>
                        <a:tabLst>
                          <a:tab pos="4219575" algn="l"/>
                        </a:tabLst>
                        <a:defRPr>
                          <a:solidFill>
                            <a:schemeClr val="tx1"/>
                          </a:solidFill>
                          <a:latin typeface="Times New Roman" pitchFamily="18" charset="0"/>
                          <a:ea typeface="宋体" charset="-122"/>
                        </a:defRPr>
                      </a:lvl5pPr>
                      <a:lvl6pPr algn="just" fontAlgn="base">
                        <a:spcBef>
                          <a:spcPct val="20000"/>
                        </a:spcBef>
                        <a:spcAft>
                          <a:spcPct val="0"/>
                        </a:spcAft>
                        <a:tabLst>
                          <a:tab pos="4219575" algn="l"/>
                        </a:tabLst>
                        <a:defRPr>
                          <a:solidFill>
                            <a:schemeClr val="tx1"/>
                          </a:solidFill>
                          <a:latin typeface="Times New Roman" pitchFamily="18" charset="0"/>
                          <a:ea typeface="宋体" charset="-122"/>
                        </a:defRPr>
                      </a:lvl6pPr>
                      <a:lvl7pPr algn="just" fontAlgn="base">
                        <a:spcBef>
                          <a:spcPct val="20000"/>
                        </a:spcBef>
                        <a:spcAft>
                          <a:spcPct val="0"/>
                        </a:spcAft>
                        <a:tabLst>
                          <a:tab pos="4219575" algn="l"/>
                        </a:tabLst>
                        <a:defRPr>
                          <a:solidFill>
                            <a:schemeClr val="tx1"/>
                          </a:solidFill>
                          <a:latin typeface="Times New Roman" pitchFamily="18" charset="0"/>
                          <a:ea typeface="宋体" charset="-122"/>
                        </a:defRPr>
                      </a:lvl7pPr>
                      <a:lvl8pPr algn="just" fontAlgn="base">
                        <a:spcBef>
                          <a:spcPct val="20000"/>
                        </a:spcBef>
                        <a:spcAft>
                          <a:spcPct val="0"/>
                        </a:spcAft>
                        <a:tabLst>
                          <a:tab pos="4219575" algn="l"/>
                        </a:tabLst>
                        <a:defRPr>
                          <a:solidFill>
                            <a:schemeClr val="tx1"/>
                          </a:solidFill>
                          <a:latin typeface="Times New Roman" pitchFamily="18" charset="0"/>
                          <a:ea typeface="宋体" charset="-122"/>
                        </a:defRPr>
                      </a:lvl8pPr>
                      <a:lvl9pPr algn="just" fontAlgn="base">
                        <a:spcBef>
                          <a:spcPct val="20000"/>
                        </a:spcBef>
                        <a:spcAft>
                          <a:spcPct val="0"/>
                        </a:spcAft>
                        <a:tabLst>
                          <a:tab pos="4219575" algn="l"/>
                        </a:tabLs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219575" algn="l"/>
                        </a:tabLst>
                      </a:pPr>
                      <a:r>
                        <a:rPr kumimoji="0" lang="en-US" altLang="zh-CN" sz="2600" b="1" i="0" u="none" strike="noStrike" cap="none" normalizeH="0" baseline="0">
                          <a:ln>
                            <a:noFill/>
                          </a:ln>
                          <a:solidFill>
                            <a:schemeClr val="tx1"/>
                          </a:solidFill>
                          <a:effectLst/>
                          <a:latin typeface="Times New Roman" pitchFamily="18" charset="0"/>
                          <a:ea typeface="宋体" charset="-122"/>
                          <a:cs typeface="Times New Roman" pitchFamily="18" charset="0"/>
                        </a:rPr>
                        <a:t>0</a:t>
                      </a:r>
                      <a:endParaRPr kumimoji="0" lang="en-US" altLang="zh-CN" sz="2600" b="1" i="0" u="none" strike="noStrike" cap="none" normalizeH="0" baseline="0">
                        <a:ln>
                          <a:noFill/>
                        </a:ln>
                        <a:solidFill>
                          <a:schemeClr val="tx1"/>
                        </a:solidFill>
                        <a:effectLst/>
                        <a:latin typeface="Arial" charset="0"/>
                        <a:ea typeface="宋体"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tabLst>
                          <a:tab pos="4219575" algn="l"/>
                        </a:tabLst>
                        <a:defRPr sz="2800" b="1">
                          <a:solidFill>
                            <a:schemeClr val="accent2"/>
                          </a:solidFill>
                          <a:latin typeface="Times New Roman" pitchFamily="18" charset="0"/>
                          <a:ea typeface="宋体" charset="-122"/>
                        </a:defRPr>
                      </a:lvl1pPr>
                      <a:lvl2pPr algn="just">
                        <a:spcBef>
                          <a:spcPct val="20000"/>
                        </a:spcBef>
                        <a:tabLst>
                          <a:tab pos="4219575" algn="l"/>
                        </a:tabLst>
                        <a:defRPr sz="2400" b="1">
                          <a:solidFill>
                            <a:schemeClr val="tx1"/>
                          </a:solidFill>
                          <a:latin typeface="Times New Roman" pitchFamily="18" charset="0"/>
                          <a:ea typeface="宋体" charset="-122"/>
                        </a:defRPr>
                      </a:lvl2pPr>
                      <a:lvl3pPr algn="just">
                        <a:spcBef>
                          <a:spcPct val="20000"/>
                        </a:spcBef>
                        <a:tabLst>
                          <a:tab pos="4219575" algn="l"/>
                        </a:tabLst>
                        <a:defRPr sz="2000">
                          <a:solidFill>
                            <a:schemeClr val="tx1"/>
                          </a:solidFill>
                          <a:latin typeface="Times New Roman" pitchFamily="18" charset="0"/>
                          <a:ea typeface="宋体" charset="-122"/>
                        </a:defRPr>
                      </a:lvl3pPr>
                      <a:lvl4pPr algn="just">
                        <a:spcBef>
                          <a:spcPct val="20000"/>
                        </a:spcBef>
                        <a:tabLst>
                          <a:tab pos="4219575" algn="l"/>
                        </a:tabLst>
                        <a:defRPr>
                          <a:solidFill>
                            <a:schemeClr val="tx1"/>
                          </a:solidFill>
                          <a:latin typeface="Times New Roman" pitchFamily="18" charset="0"/>
                          <a:ea typeface="宋体" charset="-122"/>
                        </a:defRPr>
                      </a:lvl4pPr>
                      <a:lvl5pPr algn="just">
                        <a:spcBef>
                          <a:spcPct val="20000"/>
                        </a:spcBef>
                        <a:tabLst>
                          <a:tab pos="4219575" algn="l"/>
                        </a:tabLst>
                        <a:defRPr>
                          <a:solidFill>
                            <a:schemeClr val="tx1"/>
                          </a:solidFill>
                          <a:latin typeface="Times New Roman" pitchFamily="18" charset="0"/>
                          <a:ea typeface="宋体" charset="-122"/>
                        </a:defRPr>
                      </a:lvl5pPr>
                      <a:lvl6pPr algn="just" fontAlgn="base">
                        <a:spcBef>
                          <a:spcPct val="20000"/>
                        </a:spcBef>
                        <a:spcAft>
                          <a:spcPct val="0"/>
                        </a:spcAft>
                        <a:tabLst>
                          <a:tab pos="4219575" algn="l"/>
                        </a:tabLst>
                        <a:defRPr>
                          <a:solidFill>
                            <a:schemeClr val="tx1"/>
                          </a:solidFill>
                          <a:latin typeface="Times New Roman" pitchFamily="18" charset="0"/>
                          <a:ea typeface="宋体" charset="-122"/>
                        </a:defRPr>
                      </a:lvl6pPr>
                      <a:lvl7pPr algn="just" fontAlgn="base">
                        <a:spcBef>
                          <a:spcPct val="20000"/>
                        </a:spcBef>
                        <a:spcAft>
                          <a:spcPct val="0"/>
                        </a:spcAft>
                        <a:tabLst>
                          <a:tab pos="4219575" algn="l"/>
                        </a:tabLst>
                        <a:defRPr>
                          <a:solidFill>
                            <a:schemeClr val="tx1"/>
                          </a:solidFill>
                          <a:latin typeface="Times New Roman" pitchFamily="18" charset="0"/>
                          <a:ea typeface="宋体" charset="-122"/>
                        </a:defRPr>
                      </a:lvl7pPr>
                      <a:lvl8pPr algn="just" fontAlgn="base">
                        <a:spcBef>
                          <a:spcPct val="20000"/>
                        </a:spcBef>
                        <a:spcAft>
                          <a:spcPct val="0"/>
                        </a:spcAft>
                        <a:tabLst>
                          <a:tab pos="4219575" algn="l"/>
                        </a:tabLst>
                        <a:defRPr>
                          <a:solidFill>
                            <a:schemeClr val="tx1"/>
                          </a:solidFill>
                          <a:latin typeface="Times New Roman" pitchFamily="18" charset="0"/>
                          <a:ea typeface="宋体" charset="-122"/>
                        </a:defRPr>
                      </a:lvl8pPr>
                      <a:lvl9pPr algn="just" fontAlgn="base">
                        <a:spcBef>
                          <a:spcPct val="20000"/>
                        </a:spcBef>
                        <a:spcAft>
                          <a:spcPct val="0"/>
                        </a:spcAft>
                        <a:tabLst>
                          <a:tab pos="4219575" algn="l"/>
                        </a:tabLs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219575" algn="l"/>
                        </a:tabLst>
                      </a:pPr>
                      <a:r>
                        <a:rPr kumimoji="0" lang="en-US" altLang="zh-CN" sz="2600" b="1" i="0" u="none" strike="noStrike" cap="none" normalizeH="0" baseline="0">
                          <a:ln>
                            <a:noFill/>
                          </a:ln>
                          <a:solidFill>
                            <a:schemeClr val="tx1"/>
                          </a:solidFill>
                          <a:effectLst/>
                          <a:latin typeface="Times New Roman" pitchFamily="18" charset="0"/>
                          <a:ea typeface="宋体" charset="-122"/>
                          <a:cs typeface="Times New Roman" pitchFamily="18" charset="0"/>
                        </a:rPr>
                        <a:t>4</a:t>
                      </a:r>
                      <a:r>
                        <a:rPr kumimoji="0" lang="zh-CN" altLang="en-US" sz="2600" b="1" i="0" u="none" strike="noStrike" cap="none" normalizeH="0" baseline="0">
                          <a:ln>
                            <a:noFill/>
                          </a:ln>
                          <a:solidFill>
                            <a:schemeClr val="tx1"/>
                          </a:solidFill>
                          <a:effectLst/>
                          <a:latin typeface="Times New Roman" pitchFamily="18" charset="0"/>
                          <a:ea typeface="宋体" charset="-122"/>
                          <a:cs typeface="Times New Roman" pitchFamily="18" charset="0"/>
                        </a:rPr>
                        <a:t>个时钟周期</a:t>
                      </a:r>
                      <a:endParaRPr kumimoji="0" lang="zh-CN" altLang="en-US" sz="2600" b="1" i="0" u="none" strike="noStrike" cap="none" normalizeH="0" baseline="0">
                        <a:ln>
                          <a:noFill/>
                        </a:ln>
                        <a:solidFill>
                          <a:schemeClr val="tx1"/>
                        </a:solidFill>
                        <a:effectLst/>
                        <a:latin typeface="Arial" charset="0"/>
                        <a:ea typeface="宋体" charset="-122"/>
                      </a:endParaRPr>
                    </a:p>
                  </a:txBody>
                  <a:tcPr marL="0" marR="0" marT="0" marB="0"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566">
                <a:tc>
                  <a:txBody>
                    <a:bodyPr/>
                    <a:lstStyle>
                      <a:lvl1pPr algn="just">
                        <a:spcBef>
                          <a:spcPct val="20000"/>
                        </a:spcBef>
                        <a:tabLst>
                          <a:tab pos="4219575" algn="l"/>
                        </a:tabLst>
                        <a:defRPr sz="2800" b="1">
                          <a:solidFill>
                            <a:schemeClr val="accent2"/>
                          </a:solidFill>
                          <a:latin typeface="Times New Roman" pitchFamily="18" charset="0"/>
                          <a:ea typeface="宋体" charset="-122"/>
                        </a:defRPr>
                      </a:lvl1pPr>
                      <a:lvl2pPr algn="just">
                        <a:spcBef>
                          <a:spcPct val="20000"/>
                        </a:spcBef>
                        <a:tabLst>
                          <a:tab pos="4219575" algn="l"/>
                        </a:tabLst>
                        <a:defRPr sz="2400" b="1">
                          <a:solidFill>
                            <a:schemeClr val="tx1"/>
                          </a:solidFill>
                          <a:latin typeface="Times New Roman" pitchFamily="18" charset="0"/>
                          <a:ea typeface="宋体" charset="-122"/>
                        </a:defRPr>
                      </a:lvl2pPr>
                      <a:lvl3pPr algn="just">
                        <a:spcBef>
                          <a:spcPct val="20000"/>
                        </a:spcBef>
                        <a:tabLst>
                          <a:tab pos="4219575" algn="l"/>
                        </a:tabLst>
                        <a:defRPr sz="2000">
                          <a:solidFill>
                            <a:schemeClr val="tx1"/>
                          </a:solidFill>
                          <a:latin typeface="Times New Roman" pitchFamily="18" charset="0"/>
                          <a:ea typeface="宋体" charset="-122"/>
                        </a:defRPr>
                      </a:lvl3pPr>
                      <a:lvl4pPr algn="just">
                        <a:spcBef>
                          <a:spcPct val="20000"/>
                        </a:spcBef>
                        <a:tabLst>
                          <a:tab pos="4219575" algn="l"/>
                        </a:tabLst>
                        <a:defRPr>
                          <a:solidFill>
                            <a:schemeClr val="tx1"/>
                          </a:solidFill>
                          <a:latin typeface="Times New Roman" pitchFamily="18" charset="0"/>
                          <a:ea typeface="宋体" charset="-122"/>
                        </a:defRPr>
                      </a:lvl4pPr>
                      <a:lvl5pPr algn="just">
                        <a:spcBef>
                          <a:spcPct val="20000"/>
                        </a:spcBef>
                        <a:tabLst>
                          <a:tab pos="4219575" algn="l"/>
                        </a:tabLst>
                        <a:defRPr>
                          <a:solidFill>
                            <a:schemeClr val="tx1"/>
                          </a:solidFill>
                          <a:latin typeface="Times New Roman" pitchFamily="18" charset="0"/>
                          <a:ea typeface="宋体" charset="-122"/>
                        </a:defRPr>
                      </a:lvl5pPr>
                      <a:lvl6pPr algn="just" fontAlgn="base">
                        <a:spcBef>
                          <a:spcPct val="20000"/>
                        </a:spcBef>
                        <a:spcAft>
                          <a:spcPct val="0"/>
                        </a:spcAft>
                        <a:tabLst>
                          <a:tab pos="4219575" algn="l"/>
                        </a:tabLst>
                        <a:defRPr>
                          <a:solidFill>
                            <a:schemeClr val="tx1"/>
                          </a:solidFill>
                          <a:latin typeface="Times New Roman" pitchFamily="18" charset="0"/>
                          <a:ea typeface="宋体" charset="-122"/>
                        </a:defRPr>
                      </a:lvl6pPr>
                      <a:lvl7pPr algn="just" fontAlgn="base">
                        <a:spcBef>
                          <a:spcPct val="20000"/>
                        </a:spcBef>
                        <a:spcAft>
                          <a:spcPct val="0"/>
                        </a:spcAft>
                        <a:tabLst>
                          <a:tab pos="4219575" algn="l"/>
                        </a:tabLst>
                        <a:defRPr>
                          <a:solidFill>
                            <a:schemeClr val="tx1"/>
                          </a:solidFill>
                          <a:latin typeface="Times New Roman" pitchFamily="18" charset="0"/>
                          <a:ea typeface="宋体" charset="-122"/>
                        </a:defRPr>
                      </a:lvl7pPr>
                      <a:lvl8pPr algn="just" fontAlgn="base">
                        <a:spcBef>
                          <a:spcPct val="20000"/>
                        </a:spcBef>
                        <a:spcAft>
                          <a:spcPct val="0"/>
                        </a:spcAft>
                        <a:tabLst>
                          <a:tab pos="4219575" algn="l"/>
                        </a:tabLst>
                        <a:defRPr>
                          <a:solidFill>
                            <a:schemeClr val="tx1"/>
                          </a:solidFill>
                          <a:latin typeface="Times New Roman" pitchFamily="18" charset="0"/>
                          <a:ea typeface="宋体" charset="-122"/>
                        </a:defRPr>
                      </a:lvl8pPr>
                      <a:lvl9pPr algn="just" fontAlgn="base">
                        <a:spcBef>
                          <a:spcPct val="20000"/>
                        </a:spcBef>
                        <a:spcAft>
                          <a:spcPct val="0"/>
                        </a:spcAft>
                        <a:tabLst>
                          <a:tab pos="4219575" algn="l"/>
                        </a:tabLs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219575" algn="l"/>
                        </a:tabLst>
                      </a:pPr>
                      <a:r>
                        <a:rPr kumimoji="0" lang="en-US" altLang="zh-CN" sz="2600" b="1" i="0" u="none" strike="noStrike" cap="none" normalizeH="0" baseline="0">
                          <a:ln>
                            <a:noFill/>
                          </a:ln>
                          <a:solidFill>
                            <a:schemeClr val="tx1"/>
                          </a:solidFill>
                          <a:effectLst/>
                          <a:latin typeface="Times New Roman" pitchFamily="18" charset="0"/>
                          <a:ea typeface="宋体" charset="-122"/>
                          <a:cs typeface="Times New Roman" pitchFamily="18" charset="0"/>
                        </a:rPr>
                        <a:t>1</a:t>
                      </a:r>
                      <a:endParaRPr kumimoji="0" lang="en-US" altLang="zh-CN" sz="2600" b="1" i="0" u="none" strike="noStrike" cap="none" normalizeH="0" baseline="0">
                        <a:ln>
                          <a:noFill/>
                        </a:ln>
                        <a:solidFill>
                          <a:schemeClr val="tx1"/>
                        </a:solidFill>
                        <a:effectLst/>
                        <a:latin typeface="Arial" charset="0"/>
                        <a:ea typeface="宋体" charset="-122"/>
                      </a:endParaRPr>
                    </a:p>
                  </a:txBody>
                  <a:tcPr marL="0" marR="0" marT="0" marB="0"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tabLst>
                          <a:tab pos="4219575" algn="l"/>
                        </a:tabLst>
                        <a:defRPr sz="2800" b="1">
                          <a:solidFill>
                            <a:schemeClr val="accent2"/>
                          </a:solidFill>
                          <a:latin typeface="Times New Roman" pitchFamily="18" charset="0"/>
                          <a:ea typeface="宋体" charset="-122"/>
                        </a:defRPr>
                      </a:lvl1pPr>
                      <a:lvl2pPr algn="just">
                        <a:spcBef>
                          <a:spcPct val="20000"/>
                        </a:spcBef>
                        <a:tabLst>
                          <a:tab pos="4219575" algn="l"/>
                        </a:tabLst>
                        <a:defRPr sz="2400" b="1">
                          <a:solidFill>
                            <a:schemeClr val="tx1"/>
                          </a:solidFill>
                          <a:latin typeface="Times New Roman" pitchFamily="18" charset="0"/>
                          <a:ea typeface="宋体" charset="-122"/>
                        </a:defRPr>
                      </a:lvl2pPr>
                      <a:lvl3pPr algn="just">
                        <a:spcBef>
                          <a:spcPct val="20000"/>
                        </a:spcBef>
                        <a:tabLst>
                          <a:tab pos="4219575" algn="l"/>
                        </a:tabLst>
                        <a:defRPr sz="2000">
                          <a:solidFill>
                            <a:schemeClr val="tx1"/>
                          </a:solidFill>
                          <a:latin typeface="Times New Roman" pitchFamily="18" charset="0"/>
                          <a:ea typeface="宋体" charset="-122"/>
                        </a:defRPr>
                      </a:lvl3pPr>
                      <a:lvl4pPr algn="just">
                        <a:spcBef>
                          <a:spcPct val="20000"/>
                        </a:spcBef>
                        <a:tabLst>
                          <a:tab pos="4219575" algn="l"/>
                        </a:tabLst>
                        <a:defRPr>
                          <a:solidFill>
                            <a:schemeClr val="tx1"/>
                          </a:solidFill>
                          <a:latin typeface="Times New Roman" pitchFamily="18" charset="0"/>
                          <a:ea typeface="宋体" charset="-122"/>
                        </a:defRPr>
                      </a:lvl4pPr>
                      <a:lvl5pPr algn="just">
                        <a:spcBef>
                          <a:spcPct val="20000"/>
                        </a:spcBef>
                        <a:tabLst>
                          <a:tab pos="4219575" algn="l"/>
                        </a:tabLst>
                        <a:defRPr>
                          <a:solidFill>
                            <a:schemeClr val="tx1"/>
                          </a:solidFill>
                          <a:latin typeface="Times New Roman" pitchFamily="18" charset="0"/>
                          <a:ea typeface="宋体" charset="-122"/>
                        </a:defRPr>
                      </a:lvl5pPr>
                      <a:lvl6pPr algn="just" fontAlgn="base">
                        <a:spcBef>
                          <a:spcPct val="20000"/>
                        </a:spcBef>
                        <a:spcAft>
                          <a:spcPct val="0"/>
                        </a:spcAft>
                        <a:tabLst>
                          <a:tab pos="4219575" algn="l"/>
                        </a:tabLst>
                        <a:defRPr>
                          <a:solidFill>
                            <a:schemeClr val="tx1"/>
                          </a:solidFill>
                          <a:latin typeface="Times New Roman" pitchFamily="18" charset="0"/>
                          <a:ea typeface="宋体" charset="-122"/>
                        </a:defRPr>
                      </a:lvl6pPr>
                      <a:lvl7pPr algn="just" fontAlgn="base">
                        <a:spcBef>
                          <a:spcPct val="20000"/>
                        </a:spcBef>
                        <a:spcAft>
                          <a:spcPct val="0"/>
                        </a:spcAft>
                        <a:tabLst>
                          <a:tab pos="4219575" algn="l"/>
                        </a:tabLst>
                        <a:defRPr>
                          <a:solidFill>
                            <a:schemeClr val="tx1"/>
                          </a:solidFill>
                          <a:latin typeface="Times New Roman" pitchFamily="18" charset="0"/>
                          <a:ea typeface="宋体" charset="-122"/>
                        </a:defRPr>
                      </a:lvl7pPr>
                      <a:lvl8pPr algn="just" fontAlgn="base">
                        <a:spcBef>
                          <a:spcPct val="20000"/>
                        </a:spcBef>
                        <a:spcAft>
                          <a:spcPct val="0"/>
                        </a:spcAft>
                        <a:tabLst>
                          <a:tab pos="4219575" algn="l"/>
                        </a:tabLst>
                        <a:defRPr>
                          <a:solidFill>
                            <a:schemeClr val="tx1"/>
                          </a:solidFill>
                          <a:latin typeface="Times New Roman" pitchFamily="18" charset="0"/>
                          <a:ea typeface="宋体" charset="-122"/>
                        </a:defRPr>
                      </a:lvl8pPr>
                      <a:lvl9pPr algn="just" fontAlgn="base">
                        <a:spcBef>
                          <a:spcPct val="20000"/>
                        </a:spcBef>
                        <a:spcAft>
                          <a:spcPct val="0"/>
                        </a:spcAft>
                        <a:tabLst>
                          <a:tab pos="4219575" algn="l"/>
                        </a:tabLs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219575" algn="l"/>
                        </a:tabLst>
                      </a:pPr>
                      <a:r>
                        <a:rPr kumimoji="0" lang="en-US" altLang="zh-CN" sz="2600" b="1" i="0" u="none" strike="noStrike" cap="none" normalizeH="0" baseline="0">
                          <a:ln>
                            <a:noFill/>
                          </a:ln>
                          <a:solidFill>
                            <a:schemeClr val="tx1"/>
                          </a:solidFill>
                          <a:effectLst/>
                          <a:latin typeface="Times New Roman" pitchFamily="18" charset="0"/>
                          <a:ea typeface="宋体" charset="-122"/>
                          <a:cs typeface="Times New Roman" pitchFamily="18" charset="0"/>
                        </a:rPr>
                        <a:t>1</a:t>
                      </a:r>
                      <a:endParaRPr kumimoji="0" lang="en-US" altLang="zh-CN" sz="2600" b="1" i="0" u="none" strike="noStrike" cap="none" normalizeH="0" baseline="0">
                        <a:ln>
                          <a:noFill/>
                        </a:ln>
                        <a:solidFill>
                          <a:schemeClr val="tx1"/>
                        </a:solidFill>
                        <a:effectLst/>
                        <a:latin typeface="Arial" charset="0"/>
                        <a:ea typeface="宋体"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tabLst>
                          <a:tab pos="4219575" algn="l"/>
                        </a:tabLst>
                        <a:defRPr sz="2800" b="1">
                          <a:solidFill>
                            <a:schemeClr val="accent2"/>
                          </a:solidFill>
                          <a:latin typeface="Times New Roman" pitchFamily="18" charset="0"/>
                          <a:ea typeface="宋体" charset="-122"/>
                        </a:defRPr>
                      </a:lvl1pPr>
                      <a:lvl2pPr algn="just">
                        <a:spcBef>
                          <a:spcPct val="20000"/>
                        </a:spcBef>
                        <a:tabLst>
                          <a:tab pos="4219575" algn="l"/>
                        </a:tabLst>
                        <a:defRPr sz="2400" b="1">
                          <a:solidFill>
                            <a:schemeClr val="tx1"/>
                          </a:solidFill>
                          <a:latin typeface="Times New Roman" pitchFamily="18" charset="0"/>
                          <a:ea typeface="宋体" charset="-122"/>
                        </a:defRPr>
                      </a:lvl2pPr>
                      <a:lvl3pPr algn="just">
                        <a:spcBef>
                          <a:spcPct val="20000"/>
                        </a:spcBef>
                        <a:tabLst>
                          <a:tab pos="4219575" algn="l"/>
                        </a:tabLst>
                        <a:defRPr sz="2000">
                          <a:solidFill>
                            <a:schemeClr val="tx1"/>
                          </a:solidFill>
                          <a:latin typeface="Times New Roman" pitchFamily="18" charset="0"/>
                          <a:ea typeface="宋体" charset="-122"/>
                        </a:defRPr>
                      </a:lvl3pPr>
                      <a:lvl4pPr algn="just">
                        <a:spcBef>
                          <a:spcPct val="20000"/>
                        </a:spcBef>
                        <a:tabLst>
                          <a:tab pos="4219575" algn="l"/>
                        </a:tabLst>
                        <a:defRPr>
                          <a:solidFill>
                            <a:schemeClr val="tx1"/>
                          </a:solidFill>
                          <a:latin typeface="Times New Roman" pitchFamily="18" charset="0"/>
                          <a:ea typeface="宋体" charset="-122"/>
                        </a:defRPr>
                      </a:lvl4pPr>
                      <a:lvl5pPr algn="just">
                        <a:spcBef>
                          <a:spcPct val="20000"/>
                        </a:spcBef>
                        <a:tabLst>
                          <a:tab pos="4219575" algn="l"/>
                        </a:tabLst>
                        <a:defRPr>
                          <a:solidFill>
                            <a:schemeClr val="tx1"/>
                          </a:solidFill>
                          <a:latin typeface="Times New Roman" pitchFamily="18" charset="0"/>
                          <a:ea typeface="宋体" charset="-122"/>
                        </a:defRPr>
                      </a:lvl5pPr>
                      <a:lvl6pPr algn="just" fontAlgn="base">
                        <a:spcBef>
                          <a:spcPct val="20000"/>
                        </a:spcBef>
                        <a:spcAft>
                          <a:spcPct val="0"/>
                        </a:spcAft>
                        <a:tabLst>
                          <a:tab pos="4219575" algn="l"/>
                        </a:tabLst>
                        <a:defRPr>
                          <a:solidFill>
                            <a:schemeClr val="tx1"/>
                          </a:solidFill>
                          <a:latin typeface="Times New Roman" pitchFamily="18" charset="0"/>
                          <a:ea typeface="宋体" charset="-122"/>
                        </a:defRPr>
                      </a:lvl6pPr>
                      <a:lvl7pPr algn="just" fontAlgn="base">
                        <a:spcBef>
                          <a:spcPct val="20000"/>
                        </a:spcBef>
                        <a:spcAft>
                          <a:spcPct val="0"/>
                        </a:spcAft>
                        <a:tabLst>
                          <a:tab pos="4219575" algn="l"/>
                        </a:tabLst>
                        <a:defRPr>
                          <a:solidFill>
                            <a:schemeClr val="tx1"/>
                          </a:solidFill>
                          <a:latin typeface="Times New Roman" pitchFamily="18" charset="0"/>
                          <a:ea typeface="宋体" charset="-122"/>
                        </a:defRPr>
                      </a:lvl7pPr>
                      <a:lvl8pPr algn="just" fontAlgn="base">
                        <a:spcBef>
                          <a:spcPct val="20000"/>
                        </a:spcBef>
                        <a:spcAft>
                          <a:spcPct val="0"/>
                        </a:spcAft>
                        <a:tabLst>
                          <a:tab pos="4219575" algn="l"/>
                        </a:tabLst>
                        <a:defRPr>
                          <a:solidFill>
                            <a:schemeClr val="tx1"/>
                          </a:solidFill>
                          <a:latin typeface="Times New Roman" pitchFamily="18" charset="0"/>
                          <a:ea typeface="宋体" charset="-122"/>
                        </a:defRPr>
                      </a:lvl8pPr>
                      <a:lvl9pPr algn="just" fontAlgn="base">
                        <a:spcBef>
                          <a:spcPct val="20000"/>
                        </a:spcBef>
                        <a:spcAft>
                          <a:spcPct val="0"/>
                        </a:spcAft>
                        <a:tabLst>
                          <a:tab pos="4219575" algn="l"/>
                        </a:tabLs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219575" algn="l"/>
                        </a:tabLst>
                      </a:pPr>
                      <a:r>
                        <a:rPr kumimoji="0" lang="en-US" altLang="zh-CN" sz="2600" b="1" i="0" u="none" strike="noStrike" cap="none" normalizeH="0" baseline="0">
                          <a:ln>
                            <a:noFill/>
                          </a:ln>
                          <a:solidFill>
                            <a:schemeClr val="tx1"/>
                          </a:solidFill>
                          <a:effectLst/>
                          <a:latin typeface="Times New Roman" pitchFamily="18" charset="0"/>
                          <a:ea typeface="宋体" charset="-122"/>
                          <a:cs typeface="Times New Roman" pitchFamily="18" charset="0"/>
                        </a:rPr>
                        <a:t>8</a:t>
                      </a:r>
                      <a:r>
                        <a:rPr kumimoji="0" lang="zh-CN" altLang="en-US" sz="2600" b="1" i="0" u="none" strike="noStrike" cap="none" normalizeH="0" baseline="0">
                          <a:ln>
                            <a:noFill/>
                          </a:ln>
                          <a:solidFill>
                            <a:schemeClr val="tx1"/>
                          </a:solidFill>
                          <a:effectLst/>
                          <a:latin typeface="Times New Roman" pitchFamily="18" charset="0"/>
                          <a:ea typeface="宋体" charset="-122"/>
                          <a:cs typeface="Times New Roman" pitchFamily="18" charset="0"/>
                        </a:rPr>
                        <a:t>个时钟周期</a:t>
                      </a:r>
                      <a:endParaRPr kumimoji="0" lang="zh-CN" altLang="en-US" sz="2600" b="1" i="0" u="none" strike="noStrike" cap="none" normalizeH="0" baseline="0">
                        <a:ln>
                          <a:noFill/>
                        </a:ln>
                        <a:solidFill>
                          <a:schemeClr val="tx1"/>
                        </a:solidFill>
                        <a:effectLst/>
                        <a:latin typeface="Arial" charset="0"/>
                        <a:ea typeface="宋体" charset="-122"/>
                      </a:endParaRPr>
                    </a:p>
                  </a:txBody>
                  <a:tcPr marL="0" marR="0" marT="0" marB="0"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1" name="Rectangle 3">
            <a:extLst>
              <a:ext uri="{FF2B5EF4-FFF2-40B4-BE49-F238E27FC236}">
                <a16:creationId xmlns:a16="http://schemas.microsoft.com/office/drawing/2014/main" id="{656EC481-B44B-4962-A3FB-7F38FF8A1D2D}"/>
              </a:ext>
            </a:extLst>
          </p:cNvPr>
          <p:cNvSpPr txBox="1">
            <a:spLocks noChangeArrowheads="1"/>
          </p:cNvSpPr>
          <p:nvPr/>
        </p:nvSpPr>
        <p:spPr bwMode="auto">
          <a:xfrm>
            <a:off x="130175" y="5956300"/>
            <a:ext cx="8869363" cy="60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just" rtl="0" fontAlgn="base">
              <a:lnSpc>
                <a:spcPct val="114000"/>
              </a:lnSpc>
              <a:spcBef>
                <a:spcPct val="20000"/>
              </a:spcBef>
              <a:spcAft>
                <a:spcPts val="600"/>
              </a:spcAft>
              <a:buBlip>
                <a:blip r:embed="rId2"/>
              </a:buBlip>
              <a:defRPr sz="2800" b="1">
                <a:solidFill>
                  <a:schemeClr val="accent2"/>
                </a:solidFill>
                <a:latin typeface="+mj-ea"/>
                <a:ea typeface="+mj-ea"/>
                <a:cs typeface="+mn-cs"/>
              </a:defRPr>
            </a:lvl1pPr>
            <a:lvl2pPr marL="742950" indent="-285750" algn="just" rtl="0" fontAlgn="base">
              <a:spcBef>
                <a:spcPct val="20000"/>
              </a:spcBef>
              <a:spcAft>
                <a:spcPct val="0"/>
              </a:spcAft>
              <a:buBlip>
                <a:blip r:embed="rId3"/>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eaLnBrk="1" hangingPunct="1">
              <a:lnSpc>
                <a:spcPct val="90000"/>
              </a:lnSpc>
              <a:defRPr/>
            </a:pPr>
            <a:r>
              <a:rPr lang="zh-CN" altLang="en-US" kern="0"/>
              <a:t>利用</a:t>
            </a:r>
            <a:r>
              <a:rPr lang="en-US" altLang="zh-CN" kern="0">
                <a:solidFill>
                  <a:srgbClr val="9900CC"/>
                </a:solidFill>
              </a:rPr>
              <a:t>MOVX</a:t>
            </a:r>
            <a:r>
              <a:rPr lang="zh-CN" altLang="en-US" kern="0">
                <a:solidFill>
                  <a:srgbClr val="9900CC"/>
                </a:solidFill>
              </a:rPr>
              <a:t>指令访问外部</a:t>
            </a:r>
            <a:r>
              <a:rPr lang="en-US" altLang="zh-CN" kern="0">
                <a:solidFill>
                  <a:srgbClr val="9900CC"/>
                </a:solidFill>
              </a:rPr>
              <a:t>RAM</a:t>
            </a:r>
            <a:r>
              <a:rPr lang="zh-CN" altLang="en-US" kern="0">
                <a:solidFill>
                  <a:srgbClr val="9900CC"/>
                </a:solidFill>
              </a:rPr>
              <a:t>所需的时钟如</a:t>
            </a:r>
            <a:r>
              <a:rPr lang="zh-CN" altLang="en-US" kern="0">
                <a:solidFill>
                  <a:srgbClr val="9900CC"/>
                </a:solidFill>
                <a:hlinkClick r:id="rId4" action="ppaction://hlinksldjump"/>
              </a:rPr>
              <a:t>表</a:t>
            </a:r>
            <a:r>
              <a:rPr lang="en-US" altLang="zh-CN" kern="0">
                <a:solidFill>
                  <a:srgbClr val="9900CC"/>
                </a:solidFill>
                <a:hlinkClick r:id="rId4" action="ppaction://hlinksldjump"/>
              </a:rPr>
              <a:t>3-16</a:t>
            </a:r>
            <a:r>
              <a:rPr lang="zh-CN" altLang="en-US" kern="0">
                <a:solidFill>
                  <a:srgbClr val="9900CC"/>
                </a:solidFill>
              </a:rPr>
              <a:t>所示</a:t>
            </a:r>
            <a:r>
              <a:rPr lang="zh-CN" altLang="en-US" kern="0"/>
              <a:t>。</a:t>
            </a:r>
          </a:p>
        </p:txBody>
      </p:sp>
      <p:sp>
        <p:nvSpPr>
          <p:cNvPr id="4" name="灯片编号占位符 3">
            <a:extLst>
              <a:ext uri="{FF2B5EF4-FFF2-40B4-BE49-F238E27FC236}">
                <a16:creationId xmlns:a16="http://schemas.microsoft.com/office/drawing/2014/main" id="{4C858A28-9EAD-4198-923A-A61A790D8D41}"/>
              </a:ext>
            </a:extLst>
          </p:cNvPr>
          <p:cNvSpPr>
            <a:spLocks noGrp="1"/>
          </p:cNvSpPr>
          <p:nvPr>
            <p:ph type="sldNum" sz="quarter" idx="10"/>
          </p:nvPr>
        </p:nvSpPr>
        <p:spPr/>
        <p:txBody>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a:fld id="{2B9B62B4-6D27-42CE-8DDD-E92757C1E6E2}" type="slidenum">
              <a:rPr lang="en-US" altLang="zh-CN">
                <a:latin typeface="Arial" panose="020B0604020202020204" pitchFamily="34" charset="0"/>
              </a:rPr>
              <a:pPr algn="l"/>
              <a:t>129</a:t>
            </a:fld>
            <a:endParaRPr lang="en-US" altLang="zh-CN">
              <a:latin typeface="Arial" panose="020B0604020202020204" pitchFamily="34" charset="0"/>
            </a:endParaRPr>
          </a:p>
        </p:txBody>
      </p:sp>
      <p:sp>
        <p:nvSpPr>
          <p:cNvPr id="5" name="矩形 4">
            <a:extLst>
              <a:ext uri="{FF2B5EF4-FFF2-40B4-BE49-F238E27FC236}">
                <a16:creationId xmlns:a16="http://schemas.microsoft.com/office/drawing/2014/main" id="{30B41197-82D5-4AB8-BFF4-3D4DBFAF6B43}"/>
              </a:ext>
            </a:extLst>
          </p:cNvPr>
          <p:cNvSpPr>
            <a:spLocks noChangeArrowheads="1"/>
          </p:cNvSpPr>
          <p:nvPr/>
        </p:nvSpPr>
        <p:spPr bwMode="auto">
          <a:xfrm>
            <a:off x="1255713" y="3371850"/>
            <a:ext cx="48895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600" b="1">
                <a:solidFill>
                  <a:srgbClr val="800000"/>
                </a:solidFill>
                <a:latin typeface="宋体" panose="02010600030101010101" pitchFamily="2" charset="-122"/>
                <a:cs typeface="Times New Roman" panose="02020603050405020304" pitchFamily="18" charset="0"/>
              </a:rPr>
              <a:t>表</a:t>
            </a:r>
            <a:r>
              <a:rPr lang="en-US" altLang="zh-CN" sz="2600" b="1">
                <a:solidFill>
                  <a:srgbClr val="800000"/>
                </a:solidFill>
                <a:latin typeface="宋体" panose="02010600030101010101" pitchFamily="2" charset="-122"/>
                <a:cs typeface="Times New Roman" panose="02020603050405020304" pitchFamily="18" charset="0"/>
              </a:rPr>
              <a:t>3-15  EXRTS1</a:t>
            </a:r>
            <a:r>
              <a:rPr lang="zh-CN" altLang="en-US" sz="2600" b="1">
                <a:solidFill>
                  <a:srgbClr val="800000"/>
                </a:solidFill>
                <a:latin typeface="宋体" panose="02010600030101010101" pitchFamily="2" charset="-122"/>
                <a:cs typeface="Times New Roman" panose="02020603050405020304" pitchFamily="18" charset="0"/>
              </a:rPr>
              <a:t>和</a:t>
            </a:r>
            <a:r>
              <a:rPr lang="en-US" altLang="zh-CN" sz="2600" b="1">
                <a:solidFill>
                  <a:srgbClr val="800000"/>
                </a:solidFill>
                <a:latin typeface="宋体" panose="02010600030101010101" pitchFamily="2" charset="-122"/>
                <a:cs typeface="Times New Roman" panose="02020603050405020304" pitchFamily="18" charset="0"/>
              </a:rPr>
              <a:t>EXRTS0</a:t>
            </a:r>
            <a:r>
              <a:rPr lang="zh-CN" altLang="en-US" sz="2600" b="1">
                <a:solidFill>
                  <a:srgbClr val="800000"/>
                </a:solidFill>
                <a:latin typeface="宋体" panose="02010600030101010101" pitchFamily="2" charset="-122"/>
                <a:cs typeface="Times New Roman" panose="02020603050405020304" pitchFamily="18" charset="0"/>
              </a:rPr>
              <a:t>的设置</a:t>
            </a:r>
            <a:endParaRPr lang="zh-CN" altLang="en-US" sz="2600" b="1">
              <a:solidFill>
                <a:srgbClr val="800000"/>
              </a:solidFill>
              <a:latin typeface="宋体" panose="02010600030101010101" pitchFamily="2" charset="-122"/>
            </a:endParaRPr>
          </a:p>
        </p:txBody>
      </p:sp>
      <p:sp>
        <p:nvSpPr>
          <p:cNvPr id="13" name="矩形 12">
            <a:hlinkClick r:id="rId5" action="ppaction://hlinksldjump"/>
            <a:extLst>
              <a:ext uri="{FF2B5EF4-FFF2-40B4-BE49-F238E27FC236}">
                <a16:creationId xmlns:a16="http://schemas.microsoft.com/office/drawing/2014/main" id="{5AF62C03-B548-4EAD-A4D6-EA6A15ADA959}"/>
              </a:ext>
            </a:extLst>
          </p:cNvPr>
          <p:cNvSpPr>
            <a:spLocks noChangeArrowheads="1"/>
          </p:cNvSpPr>
          <p:nvPr/>
        </p:nvSpPr>
        <p:spPr bwMode="auto">
          <a:xfrm>
            <a:off x="7127875" y="4397375"/>
            <a:ext cx="1943100"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600" b="1">
                <a:solidFill>
                  <a:srgbClr val="3333FF"/>
                </a:solidFill>
                <a:latin typeface="宋体" panose="02010600030101010101" pitchFamily="2" charset="-122"/>
                <a:cs typeface="Times New Roman" panose="02020603050405020304" pitchFamily="18" charset="0"/>
                <a:hlinkClick r:id="rId6" action="ppaction://hlinksldjump"/>
              </a:rPr>
              <a:t>图</a:t>
            </a:r>
            <a:r>
              <a:rPr lang="en-US" altLang="zh-CN" sz="2600" b="1">
                <a:solidFill>
                  <a:srgbClr val="3333FF"/>
                </a:solidFill>
                <a:latin typeface="宋体" panose="02010600030101010101" pitchFamily="2" charset="-122"/>
                <a:cs typeface="Times New Roman" panose="02020603050405020304" pitchFamily="18" charset="0"/>
                <a:hlinkClick r:id="rId6" action="ppaction://hlinksldjump"/>
              </a:rPr>
              <a:t>3-27</a:t>
            </a:r>
            <a:r>
              <a:rPr lang="zh-CN" altLang="en-US" sz="2600" b="1">
                <a:solidFill>
                  <a:srgbClr val="3333FF"/>
                </a:solidFill>
                <a:latin typeface="宋体" panose="02010600030101010101" pitchFamily="2" charset="-122"/>
                <a:cs typeface="Times New Roman" panose="02020603050405020304" pitchFamily="18" charset="0"/>
              </a:rPr>
              <a:t>中的</a:t>
            </a:r>
            <a:r>
              <a:rPr lang="en-US" altLang="zh-CN" sz="2600" b="1">
                <a:solidFill>
                  <a:srgbClr val="3333FF"/>
                </a:solidFill>
                <a:latin typeface="宋体" panose="02010600030101010101" pitchFamily="2" charset="-122"/>
                <a:cs typeface="Times New Roman" panose="02020603050405020304" pitchFamily="18" charset="0"/>
              </a:rPr>
              <a:t> </a:t>
            </a:r>
            <a:r>
              <a:rPr lang="en-US" altLang="zh-CN" sz="2600" b="1">
                <a:solidFill>
                  <a:srgbClr val="FF0000"/>
                </a:solidFill>
                <a:latin typeface="宋体" panose="02010600030101010101" pitchFamily="2" charset="-122"/>
                <a:cs typeface="Times New Roman" panose="02020603050405020304" pitchFamily="18" charset="0"/>
              </a:rPr>
              <a:t>EXRAC</a:t>
            </a:r>
            <a:r>
              <a:rPr lang="zh-CN" altLang="en-US" sz="2600" b="1">
                <a:solidFill>
                  <a:srgbClr val="3333FF"/>
                </a:solidFill>
                <a:latin typeface="宋体" panose="02010600030101010101" pitchFamily="2" charset="-122"/>
                <a:cs typeface="Times New Roman" panose="02020603050405020304" pitchFamily="18" charset="0"/>
              </a:rPr>
              <a:t>时钟周期数</a:t>
            </a:r>
            <a:endParaRPr lang="zh-CN" altLang="en-US" sz="2600" b="1">
              <a:solidFill>
                <a:srgbClr val="3333FF"/>
              </a:solidFill>
              <a:latin typeface="宋体" panose="02010600030101010101" pitchFamily="2" charset="-122"/>
            </a:endParaRPr>
          </a:p>
        </p:txBody>
      </p:sp>
      <p:sp>
        <p:nvSpPr>
          <p:cNvPr id="9" name="右大括号 8">
            <a:extLst>
              <a:ext uri="{FF2B5EF4-FFF2-40B4-BE49-F238E27FC236}">
                <a16:creationId xmlns:a16="http://schemas.microsoft.com/office/drawing/2014/main" id="{AAC37E0F-686D-49F7-8E68-1DD2A2B58FEB}"/>
              </a:ext>
            </a:extLst>
          </p:cNvPr>
          <p:cNvSpPr>
            <a:spLocks/>
          </p:cNvSpPr>
          <p:nvPr/>
        </p:nvSpPr>
        <p:spPr bwMode="auto">
          <a:xfrm>
            <a:off x="7010400" y="4427538"/>
            <a:ext cx="247650" cy="1320800"/>
          </a:xfrm>
          <a:prstGeom prst="rightBrace">
            <a:avLst>
              <a:gd name="adj1" fmla="val 8346"/>
              <a:gd name="adj2" fmla="val 50000"/>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FF0000"/>
              </a:solidFill>
            </a:endParaRPr>
          </a:p>
        </p:txBody>
      </p:sp>
      <p:sp>
        <p:nvSpPr>
          <p:cNvPr id="14" name="矩形 13">
            <a:hlinkClick r:id="rId5" action="ppaction://hlinksldjump"/>
            <a:extLst>
              <a:ext uri="{FF2B5EF4-FFF2-40B4-BE49-F238E27FC236}">
                <a16:creationId xmlns:a16="http://schemas.microsoft.com/office/drawing/2014/main" id="{2A2EF650-518F-41DE-9F63-0708DE45971C}"/>
              </a:ext>
            </a:extLst>
          </p:cNvPr>
          <p:cNvSpPr>
            <a:spLocks noChangeArrowheads="1"/>
          </p:cNvSpPr>
          <p:nvPr/>
        </p:nvSpPr>
        <p:spPr bwMode="auto">
          <a:xfrm>
            <a:off x="7380288" y="3629025"/>
            <a:ext cx="1382712"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600" b="1">
                <a:solidFill>
                  <a:srgbClr val="FF00FF"/>
                </a:solidFill>
                <a:latin typeface="宋体" panose="02010600030101010101" pitchFamily="2" charset="-122"/>
                <a:cs typeface="Times New Roman" panose="02020603050405020304" pitchFamily="18" charset="0"/>
              </a:rPr>
              <a:t>（略）</a:t>
            </a:r>
            <a:endParaRPr lang="zh-CN" altLang="en-US" sz="2600" b="1">
              <a:solidFill>
                <a:srgbClr val="FF00FF"/>
              </a:solidFill>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withEffect">
                                  <p:stCondLst>
                                    <p:cond delay="0"/>
                                  </p:stCondLst>
                                  <p:childTnLst>
                                    <p:set>
                                      <p:cBhvr>
                                        <p:cTn id="6" dur="1" fill="hold">
                                          <p:stCondLst>
                                            <p:cond delay="0"/>
                                          </p:stCondLst>
                                        </p:cTn>
                                        <p:tgtEl>
                                          <p:spTgt spid="564227">
                                            <p:txEl>
                                              <p:pRg st="0" end="0"/>
                                            </p:txEl>
                                          </p:spTgt>
                                        </p:tgtEl>
                                        <p:attrNameLst>
                                          <p:attrName>style.visibility</p:attrName>
                                        </p:attrNameLst>
                                      </p:cBhvr>
                                      <p:to>
                                        <p:strVal val="visible"/>
                                      </p:to>
                                    </p:set>
                                    <p:animEffect transition="in" filter="slide(fromBottom)">
                                      <p:cBhvr>
                                        <p:cTn id="7" dur="500"/>
                                        <p:tgtEl>
                                          <p:spTgt spid="564227">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par>
                                <p:cTn id="11" presetID="17" presetClass="entr" presetSubtype="10" fill="hold" nodeType="withEffect">
                                  <p:stCondLst>
                                    <p:cond delay="0"/>
                                  </p:stCondLst>
                                  <p:childTnLst>
                                    <p:set>
                                      <p:cBhvr>
                                        <p:cTn id="12" dur="1" fill="hold">
                                          <p:stCondLst>
                                            <p:cond delay="0"/>
                                          </p:stCondLst>
                                        </p:cTn>
                                        <p:tgtEl>
                                          <p:spTgt spid="564381"/>
                                        </p:tgtEl>
                                        <p:attrNameLst>
                                          <p:attrName>style.visibility</p:attrName>
                                        </p:attrNameLst>
                                      </p:cBhvr>
                                      <p:to>
                                        <p:strVal val="visible"/>
                                      </p:to>
                                    </p:set>
                                    <p:anim calcmode="lin" valueType="num">
                                      <p:cBhvr>
                                        <p:cTn id="13" dur="500" fill="hold"/>
                                        <p:tgtEl>
                                          <p:spTgt spid="564381"/>
                                        </p:tgtEl>
                                        <p:attrNameLst>
                                          <p:attrName>ppt_w</p:attrName>
                                        </p:attrNameLst>
                                      </p:cBhvr>
                                      <p:tavLst>
                                        <p:tav tm="0">
                                          <p:val>
                                            <p:fltVal val="0"/>
                                          </p:val>
                                        </p:tav>
                                        <p:tav tm="100000">
                                          <p:val>
                                            <p:strVal val="#ppt_w"/>
                                          </p:val>
                                        </p:tav>
                                      </p:tavLst>
                                    </p:anim>
                                    <p:anim calcmode="lin" valueType="num">
                                      <p:cBhvr>
                                        <p:cTn id="14" dur="500" fill="hold"/>
                                        <p:tgtEl>
                                          <p:spTgt spid="564381"/>
                                        </p:tgtEl>
                                        <p:attrNameLst>
                                          <p:attrName>ppt_h</p:attrName>
                                        </p:attrNameLst>
                                      </p:cBhvr>
                                      <p:tavLst>
                                        <p:tav tm="0">
                                          <p:val>
                                            <p:strVal val="#ppt_h"/>
                                          </p:val>
                                        </p:tav>
                                        <p:tav tm="100000">
                                          <p:val>
                                            <p:strVal val="#ppt_h"/>
                                          </p:val>
                                        </p:tav>
                                      </p:tavLst>
                                    </p:anim>
                                  </p:childTnLst>
                                </p:cTn>
                              </p:par>
                              <p:par>
                                <p:cTn id="15" presetID="12" presetClass="entr" presetSubtype="4" fill="hold" nodeType="with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slide(fromBottom)">
                                      <p:cBhvr>
                                        <p:cTn id="17" dur="500"/>
                                        <p:tgtEl>
                                          <p:spTgt spid="7">
                                            <p:txEl>
                                              <p:pRg st="0" end="0"/>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par>
                                <p:cTn id="24" presetID="3" presetClass="entr" presetSubtype="1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up)">
                                      <p:cBhvr>
                                        <p:cTn id="29" dur="500"/>
                                        <p:tgtEl>
                                          <p:spTgt spid="9"/>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par>
                                <p:cTn id="33" presetID="4" presetClass="entr" presetSubtype="16" fill="hold" nodeType="withEffect">
                                  <p:stCondLst>
                                    <p:cond delay="0"/>
                                  </p:stCondLst>
                                  <p:childTnLst>
                                    <p:set>
                                      <p:cBhvr>
                                        <p:cTn id="34" dur="1" fill="hold">
                                          <p:stCondLst>
                                            <p:cond delay="0"/>
                                          </p:stCondLst>
                                        </p:cTn>
                                        <p:tgtEl>
                                          <p:spTgt spid="11">
                                            <p:txEl>
                                              <p:pRg st="0" end="0"/>
                                            </p:txEl>
                                          </p:spTgt>
                                        </p:tgtEl>
                                        <p:attrNameLst>
                                          <p:attrName>style.visibility</p:attrName>
                                        </p:attrNameLst>
                                      </p:cBhvr>
                                      <p:to>
                                        <p:strVal val="visible"/>
                                      </p:to>
                                    </p:set>
                                    <p:animEffect transition="in" filter="box(in)">
                                      <p:cBhvr>
                                        <p:cTn id="35"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p:bldP spid="13" grpId="0"/>
      <p:bldP spid="9" grpId="0" animBg="1"/>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B7AE9E-CE1E-4846-9531-57971FAB070E}"/>
              </a:ext>
            </a:extLst>
          </p:cNvPr>
          <p:cNvSpPr>
            <a:spLocks noGrp="1" noChangeArrowheads="1"/>
          </p:cNvSpPr>
          <p:nvPr>
            <p:ph type="title"/>
          </p:nvPr>
        </p:nvSpPr>
        <p:spPr>
          <a:xfrm>
            <a:off x="101600" y="484982"/>
            <a:ext cx="8928100" cy="504825"/>
          </a:xfrm>
          <a:solidFill>
            <a:schemeClr val="bg1"/>
          </a:solidFill>
        </p:spPr>
        <p:txBody>
          <a:bodyPr>
            <a:noAutofit/>
          </a:bodyPr>
          <a:lstStyle/>
          <a:p>
            <a:pPr eaLnBrk="1" hangingPunct="1"/>
            <a:r>
              <a:rPr lang="zh-CN" altLang="en-US" sz="3200" dirty="0">
                <a:solidFill>
                  <a:srgbClr val="FF0000"/>
                </a:solidFill>
              </a:rPr>
              <a:t>读</a:t>
            </a:r>
            <a:r>
              <a:rPr lang="zh-CN" altLang="en-US" sz="3200" dirty="0">
                <a:solidFill>
                  <a:srgbClr val="990033"/>
                </a:solidFill>
              </a:rPr>
              <a:t>第一条指令</a:t>
            </a:r>
            <a:r>
              <a:rPr lang="zh-CN" altLang="en-US" sz="3200" dirty="0">
                <a:solidFill>
                  <a:srgbClr val="FF0000"/>
                </a:solidFill>
              </a:rPr>
              <a:t>第二个字节</a:t>
            </a:r>
            <a:r>
              <a:rPr lang="en-US" altLang="zh-CN" sz="3200" dirty="0">
                <a:solidFill>
                  <a:srgbClr val="FF0000"/>
                </a:solidFill>
              </a:rPr>
              <a:t>(</a:t>
            </a:r>
            <a:r>
              <a:rPr lang="zh-CN" altLang="en-US" sz="3200" dirty="0">
                <a:solidFill>
                  <a:srgbClr val="FF0000"/>
                </a:solidFill>
              </a:rPr>
              <a:t>即执行该指令</a:t>
            </a:r>
            <a:r>
              <a:rPr lang="en-US" altLang="zh-CN" sz="3200" dirty="0">
                <a:solidFill>
                  <a:srgbClr val="FF0000"/>
                </a:solidFill>
              </a:rPr>
              <a:t>)</a:t>
            </a:r>
            <a:r>
              <a:rPr lang="zh-CN" altLang="en-US" sz="3200" dirty="0">
                <a:solidFill>
                  <a:srgbClr val="990033"/>
                </a:solidFill>
              </a:rPr>
              <a:t>的示意图</a:t>
            </a:r>
            <a:endParaRPr lang="zh-CN" altLang="en-US" sz="3200" dirty="0">
              <a:solidFill>
                <a:srgbClr val="3D41D1"/>
              </a:solidFill>
            </a:endParaRPr>
          </a:p>
        </p:txBody>
      </p:sp>
      <p:sp>
        <p:nvSpPr>
          <p:cNvPr id="32771" name="Rectangle 3">
            <a:extLst>
              <a:ext uri="{FF2B5EF4-FFF2-40B4-BE49-F238E27FC236}">
                <a16:creationId xmlns:a16="http://schemas.microsoft.com/office/drawing/2014/main" id="{7110990A-BBC3-4EF1-9B3F-EE24DD928A9F}"/>
              </a:ext>
            </a:extLst>
          </p:cNvPr>
          <p:cNvSpPr>
            <a:spLocks noGrp="1" noChangeArrowheads="1"/>
          </p:cNvSpPr>
          <p:nvPr>
            <p:ph idx="1"/>
          </p:nvPr>
        </p:nvSpPr>
        <p:spPr>
          <a:xfrm>
            <a:off x="6381742" y="1413668"/>
            <a:ext cx="2246312" cy="379412"/>
          </a:xfrm>
        </p:spPr>
        <p:txBody>
          <a:bodyPr>
            <a:normAutofit lnSpcReduction="10000"/>
          </a:bodyPr>
          <a:lstStyle/>
          <a:p>
            <a:pPr eaLnBrk="1" hangingPunct="1">
              <a:buFontTx/>
              <a:buNone/>
            </a:pPr>
            <a:r>
              <a:rPr lang="zh-CN" altLang="en-US" dirty="0">
                <a:solidFill>
                  <a:srgbClr val="3366FF"/>
                </a:solidFill>
              </a:rPr>
              <a:t>再取出下一个字节</a:t>
            </a:r>
            <a:endParaRPr lang="zh-CN" altLang="en-US" dirty="0"/>
          </a:p>
          <a:p>
            <a:pPr eaLnBrk="1" hangingPunct="1">
              <a:buFontTx/>
              <a:buNone/>
            </a:pPr>
            <a:endParaRPr lang="zh-CN" altLang="en-US" dirty="0"/>
          </a:p>
        </p:txBody>
      </p:sp>
      <p:graphicFrame>
        <p:nvGraphicFramePr>
          <p:cNvPr id="444420" name="Object 4">
            <a:extLst>
              <a:ext uri="{FF2B5EF4-FFF2-40B4-BE49-F238E27FC236}">
                <a16:creationId xmlns:a16="http://schemas.microsoft.com/office/drawing/2014/main" id="{5DC56AC1-A5B0-4A09-9E55-057A93A42E39}"/>
              </a:ext>
            </a:extLst>
          </p:cNvPr>
          <p:cNvGraphicFramePr>
            <a:graphicFrameLocks noChangeAspect="1"/>
          </p:cNvGraphicFramePr>
          <p:nvPr>
            <p:extLst>
              <p:ext uri="{D42A27DB-BD31-4B8C-83A1-F6EECF244321}">
                <p14:modId xmlns:p14="http://schemas.microsoft.com/office/powerpoint/2010/main" val="3385124221"/>
              </p:ext>
            </p:extLst>
          </p:nvPr>
        </p:nvGraphicFramePr>
        <p:xfrm>
          <a:off x="708661" y="2227262"/>
          <a:ext cx="5809994" cy="3955801"/>
        </p:xfrm>
        <a:graphic>
          <a:graphicData uri="http://schemas.openxmlformats.org/presentationml/2006/ole">
            <mc:AlternateContent xmlns:mc="http://schemas.openxmlformats.org/markup-compatibility/2006">
              <mc:Choice xmlns:v="urn:schemas-microsoft-com:vml" Requires="v">
                <p:oleObj name="Visio" r:id="rId3" imgW="3139291" imgH="2183309" progId="Visio.Drawing.11">
                  <p:embed/>
                </p:oleObj>
              </mc:Choice>
              <mc:Fallback>
                <p:oleObj name="Visio" r:id="rId3" imgW="3139291" imgH="2183309" progId="Visio.Drawing.11">
                  <p:embed/>
                  <p:pic>
                    <p:nvPicPr>
                      <p:cNvPr id="444420" name="Object 4">
                        <a:extLst>
                          <a:ext uri="{FF2B5EF4-FFF2-40B4-BE49-F238E27FC236}">
                            <a16:creationId xmlns:a16="http://schemas.microsoft.com/office/drawing/2014/main" id="{5DC56AC1-A5B0-4A09-9E55-057A93A42E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661" y="2227262"/>
                        <a:ext cx="5809994" cy="3955801"/>
                      </a:xfrm>
                      <a:prstGeom prst="rect">
                        <a:avLst/>
                      </a:prstGeom>
                      <a:noFill/>
                      <a:ln>
                        <a:noFill/>
                      </a:ln>
                    </p:spPr>
                  </p:pic>
                </p:oleObj>
              </mc:Fallback>
            </mc:AlternateContent>
          </a:graphicData>
        </a:graphic>
      </p:graphicFrame>
      <p:sp>
        <p:nvSpPr>
          <p:cNvPr id="444423" name="Rectangle 7">
            <a:extLst>
              <a:ext uri="{FF2B5EF4-FFF2-40B4-BE49-F238E27FC236}">
                <a16:creationId xmlns:a16="http://schemas.microsoft.com/office/drawing/2014/main" id="{51AA69EB-E844-4421-9289-DA2B8EC1BD8E}"/>
              </a:ext>
            </a:extLst>
          </p:cNvPr>
          <p:cNvSpPr>
            <a:spLocks noChangeArrowheads="1"/>
          </p:cNvSpPr>
          <p:nvPr/>
        </p:nvSpPr>
        <p:spPr bwMode="auto">
          <a:xfrm>
            <a:off x="4530725" y="5778500"/>
            <a:ext cx="4397375" cy="492125"/>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600" b="1" dirty="0">
                <a:solidFill>
                  <a:srgbClr val="3D41D1"/>
                </a:solidFill>
              </a:rPr>
              <a:t>图</a:t>
            </a:r>
            <a:r>
              <a:rPr lang="en-US" altLang="zh-CN" sz="2600" b="1" dirty="0">
                <a:solidFill>
                  <a:srgbClr val="3D41D1"/>
                </a:solidFill>
              </a:rPr>
              <a:t>3-5 </a:t>
            </a:r>
            <a:r>
              <a:rPr lang="zh-CN" altLang="en-US" sz="2600" b="1" dirty="0">
                <a:solidFill>
                  <a:srgbClr val="FF0000"/>
                </a:solidFill>
              </a:rPr>
              <a:t>执行</a:t>
            </a:r>
            <a:r>
              <a:rPr lang="zh-CN" altLang="en-US" sz="2600" b="1" dirty="0">
                <a:solidFill>
                  <a:srgbClr val="3D41D1"/>
                </a:solidFill>
              </a:rPr>
              <a:t>第一条指令示意图</a:t>
            </a:r>
          </a:p>
        </p:txBody>
      </p:sp>
      <p:sp>
        <p:nvSpPr>
          <p:cNvPr id="32774" name="矩形 2">
            <a:extLst>
              <a:ext uri="{FF2B5EF4-FFF2-40B4-BE49-F238E27FC236}">
                <a16:creationId xmlns:a16="http://schemas.microsoft.com/office/drawing/2014/main" id="{4B3F14C4-B0FE-40FE-B0BE-83C743602919}"/>
              </a:ext>
            </a:extLst>
          </p:cNvPr>
          <p:cNvSpPr>
            <a:spLocks noChangeArrowheads="1"/>
          </p:cNvSpPr>
          <p:nvPr/>
        </p:nvSpPr>
        <p:spPr bwMode="auto">
          <a:xfrm>
            <a:off x="39687" y="1109462"/>
            <a:ext cx="60166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2400" dirty="0">
                <a:cs typeface="Times New Roman" panose="02020603050405020304" pitchFamily="18" charset="0"/>
              </a:rPr>
              <a:t>“</a:t>
            </a:r>
            <a:r>
              <a:rPr lang="en-US" altLang="zh-CN" sz="2400" dirty="0">
                <a:solidFill>
                  <a:srgbClr val="0000CC"/>
                </a:solidFill>
                <a:cs typeface="Times New Roman" panose="02020603050405020304" pitchFamily="18" charset="0"/>
              </a:rPr>
              <a:t>MOV A</a:t>
            </a:r>
            <a:r>
              <a:rPr lang="en-US" altLang="zh-CN" sz="2400" b="1" dirty="0">
                <a:solidFill>
                  <a:srgbClr val="0000CC"/>
                </a:solidFill>
                <a:cs typeface="Times New Roman" panose="02020603050405020304" pitchFamily="18" charset="0"/>
              </a:rPr>
              <a:t>, </a:t>
            </a:r>
            <a:r>
              <a:rPr lang="en-US" altLang="zh-CN" sz="2400" b="1" dirty="0">
                <a:solidFill>
                  <a:srgbClr val="FF0000"/>
                </a:solidFill>
                <a:cs typeface="Times New Roman" panose="02020603050405020304" pitchFamily="18" charset="0"/>
              </a:rPr>
              <a:t>#</a:t>
            </a:r>
            <a:r>
              <a:rPr lang="en-US" altLang="zh-CN" sz="2400" dirty="0">
                <a:solidFill>
                  <a:srgbClr val="0000CC"/>
                </a:solidFill>
                <a:cs typeface="Times New Roman" panose="02020603050405020304" pitchFamily="18" charset="0"/>
              </a:rPr>
              <a:t>07H</a:t>
            </a:r>
            <a:r>
              <a:rPr lang="en-US" altLang="zh-CN" sz="2400" dirty="0">
                <a:cs typeface="Times New Roman" panose="02020603050405020304" pitchFamily="18" charset="0"/>
              </a:rPr>
              <a:t>” (</a:t>
            </a:r>
            <a:r>
              <a:rPr lang="zh-CN" altLang="en-US" sz="2400" dirty="0">
                <a:cs typeface="Times New Roman" panose="02020603050405020304" pitchFamily="18" charset="0"/>
              </a:rPr>
              <a:t>机器码</a:t>
            </a:r>
            <a:r>
              <a:rPr lang="en-US" altLang="zh-CN" sz="2400" dirty="0">
                <a:cs typeface="Times New Roman" panose="02020603050405020304" pitchFamily="18" charset="0"/>
              </a:rPr>
              <a:t>:</a:t>
            </a:r>
            <a:r>
              <a:rPr lang="pt-BR" altLang="zh-CN" sz="2400" b="1" dirty="0">
                <a:solidFill>
                  <a:srgbClr val="FF0000"/>
                </a:solidFill>
                <a:cs typeface="Times New Roman" panose="02020603050405020304" pitchFamily="18" charset="0"/>
              </a:rPr>
              <a:t>B0H  07H</a:t>
            </a:r>
            <a:r>
              <a:rPr lang="en-US" altLang="zh-CN" sz="2400" dirty="0">
                <a:cs typeface="Times New Roman" panose="02020603050405020304" pitchFamily="18" charset="0"/>
              </a:rPr>
              <a:t>),</a:t>
            </a:r>
            <a:endParaRPr lang="zh-CN" altLang="en-US" sz="2400" dirty="0">
              <a:cs typeface="Times New Roman" panose="02020603050405020304" pitchFamily="18" charset="0"/>
            </a:endParaRPr>
          </a:p>
        </p:txBody>
      </p:sp>
      <p:sp>
        <p:nvSpPr>
          <p:cNvPr id="10" name="矩形 9">
            <a:extLst>
              <a:ext uri="{FF2B5EF4-FFF2-40B4-BE49-F238E27FC236}">
                <a16:creationId xmlns:a16="http://schemas.microsoft.com/office/drawing/2014/main" id="{F5D43311-444F-4931-902E-58D6F118A275}"/>
              </a:ext>
            </a:extLst>
          </p:cNvPr>
          <p:cNvSpPr>
            <a:spLocks noChangeArrowheads="1"/>
          </p:cNvSpPr>
          <p:nvPr/>
        </p:nvSpPr>
        <p:spPr bwMode="auto">
          <a:xfrm>
            <a:off x="2724150" y="1847850"/>
            <a:ext cx="647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a:t>加</a:t>
            </a:r>
            <a:r>
              <a:rPr lang="en-US" altLang="zh-CN" sz="2400" b="1"/>
              <a:t>1</a:t>
            </a:r>
            <a:endParaRPr lang="zh-CN" altLang="en-US" sz="2400" b="1"/>
          </a:p>
        </p:txBody>
      </p:sp>
      <p:sp>
        <p:nvSpPr>
          <p:cNvPr id="11" name="矩形 10">
            <a:extLst>
              <a:ext uri="{FF2B5EF4-FFF2-40B4-BE49-F238E27FC236}">
                <a16:creationId xmlns:a16="http://schemas.microsoft.com/office/drawing/2014/main" id="{2C8EFB06-65C4-431B-8038-55693FE40644}"/>
              </a:ext>
            </a:extLst>
          </p:cNvPr>
          <p:cNvSpPr>
            <a:spLocks noChangeArrowheads="1"/>
          </p:cNvSpPr>
          <p:nvPr/>
        </p:nvSpPr>
        <p:spPr bwMode="auto">
          <a:xfrm>
            <a:off x="1208088" y="4614070"/>
            <a:ext cx="101123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dirty="0"/>
              <a:t>地址译码</a:t>
            </a:r>
          </a:p>
        </p:txBody>
      </p:sp>
      <p:sp>
        <p:nvSpPr>
          <p:cNvPr id="12" name="Rectangle 3">
            <a:extLst>
              <a:ext uri="{FF2B5EF4-FFF2-40B4-BE49-F238E27FC236}">
                <a16:creationId xmlns:a16="http://schemas.microsoft.com/office/drawing/2014/main" id="{A3CEA851-60B5-46ED-9524-2631F2558FBB}"/>
              </a:ext>
            </a:extLst>
          </p:cNvPr>
          <p:cNvSpPr txBox="1">
            <a:spLocks noChangeArrowheads="1"/>
          </p:cNvSpPr>
          <p:nvPr/>
        </p:nvSpPr>
        <p:spPr bwMode="auto">
          <a:xfrm>
            <a:off x="216429" y="1499790"/>
            <a:ext cx="4708525" cy="102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fontAlgn="base">
              <a:lnSpc>
                <a:spcPct val="114000"/>
              </a:lnSpc>
              <a:spcBef>
                <a:spcPct val="20000"/>
              </a:spcBef>
              <a:spcAft>
                <a:spcPts val="600"/>
              </a:spcAft>
              <a:buBlip>
                <a:blip r:embed="rId5"/>
              </a:buBlip>
              <a:defRPr sz="2800" b="1">
                <a:solidFill>
                  <a:schemeClr val="accent2"/>
                </a:solidFill>
                <a:latin typeface="Times New Roman" panose="02020603050405020304" pitchFamily="18" charset="0"/>
                <a:ea typeface="+mj-ea"/>
                <a:cs typeface="Times New Roman" panose="02020603050405020304" pitchFamily="18" charset="0"/>
              </a:defRPr>
            </a:lvl1pPr>
            <a:lvl2pPr marL="742950" indent="-285750" algn="just" rtl="0" fontAlgn="base">
              <a:spcBef>
                <a:spcPct val="20000"/>
              </a:spcBef>
              <a:spcAft>
                <a:spcPct val="0"/>
              </a:spcAft>
              <a:buBlip>
                <a:blip r:embed="rId6"/>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marL="0" indent="0" eaLnBrk="1" hangingPunct="1">
              <a:buFontTx/>
              <a:buNone/>
              <a:defRPr/>
            </a:pPr>
            <a:r>
              <a:rPr lang="zh-CN" altLang="en-US" sz="2400" dirty="0">
                <a:solidFill>
                  <a:srgbClr val="FF00FF"/>
                </a:solidFill>
              </a:rPr>
              <a:t>即取机器码</a:t>
            </a:r>
            <a:r>
              <a:rPr lang="pt-BR" altLang="zh-CN" sz="2400" dirty="0">
                <a:solidFill>
                  <a:srgbClr val="FF0000"/>
                </a:solidFill>
              </a:rPr>
              <a:t>07H</a:t>
            </a:r>
            <a:r>
              <a:rPr lang="zh-CN" altLang="en-US" sz="2400" dirty="0">
                <a:solidFill>
                  <a:srgbClr val="FF00FF"/>
                </a:solidFill>
              </a:rPr>
              <a:t>的过程</a:t>
            </a:r>
            <a:r>
              <a:rPr lang="en-US" altLang="zh-CN" sz="2400" dirty="0">
                <a:solidFill>
                  <a:srgbClr val="FF00FF"/>
                </a:solidFill>
              </a:rPr>
              <a:t>:</a:t>
            </a:r>
            <a:endParaRPr lang="zh-CN" altLang="en-US" sz="2400" kern="0" dirty="0"/>
          </a:p>
        </p:txBody>
      </p:sp>
      <p:sp>
        <p:nvSpPr>
          <p:cNvPr id="3" name="灯片编号占位符 2">
            <a:extLst>
              <a:ext uri="{FF2B5EF4-FFF2-40B4-BE49-F238E27FC236}">
                <a16:creationId xmlns:a16="http://schemas.microsoft.com/office/drawing/2014/main" id="{231F8025-5E8B-49A6-9B51-2AD6330504D0}"/>
              </a:ext>
            </a:extLst>
          </p:cNvPr>
          <p:cNvSpPr>
            <a:spLocks noGrp="1"/>
          </p:cNvSpPr>
          <p:nvPr>
            <p:ph type="sldNum" sz="quarter" idx="12"/>
          </p:nvPr>
        </p:nvSpPr>
        <p:spPr/>
        <p:txBody>
          <a:bodyPr/>
          <a:lstStyle/>
          <a:p>
            <a:fld id="{22E77DEE-32E4-4009-988B-F2758F7B8AC2}" type="slidenum">
              <a:rPr lang="zh-CN" altLang="en-US" smtClean="0"/>
              <a:t>13</a:t>
            </a:fld>
            <a:endParaRPr lang="zh-CN" altLang="en-US"/>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42" name="标题 3">
            <a:extLst>
              <a:ext uri="{FF2B5EF4-FFF2-40B4-BE49-F238E27FC236}">
                <a16:creationId xmlns:a16="http://schemas.microsoft.com/office/drawing/2014/main" id="{F406E5B1-891D-4BE8-8292-5CCAAB6D82B1}"/>
              </a:ext>
            </a:extLst>
          </p:cNvPr>
          <p:cNvSpPr>
            <a:spLocks noGrp="1" noChangeArrowheads="1"/>
          </p:cNvSpPr>
          <p:nvPr>
            <p:ph type="title"/>
          </p:nvPr>
        </p:nvSpPr>
        <p:spPr>
          <a:xfrm>
            <a:off x="468313" y="357188"/>
            <a:ext cx="8229600" cy="504825"/>
          </a:xfrm>
        </p:spPr>
        <p:txBody>
          <a:bodyPr vert="horz" lIns="91440" tIns="45720" rIns="91440" bIns="45720" rtlCol="0" anchor="b">
            <a:noAutofit/>
          </a:bodyPr>
          <a:lstStyle/>
          <a:p>
            <a:r>
              <a:rPr lang="en-US" altLang="zh-CN" sz="3600">
                <a:solidFill>
                  <a:srgbClr val="FF0000"/>
                </a:solidFill>
              </a:rPr>
              <a:t>3</a:t>
            </a:r>
            <a:r>
              <a:rPr lang="zh-CN" altLang="en-US" sz="3600">
                <a:solidFill>
                  <a:srgbClr val="FF0000"/>
                </a:solidFill>
              </a:rPr>
              <a:t>、总线扩展方式的单片机应用系统构成</a:t>
            </a:r>
          </a:p>
        </p:txBody>
      </p:sp>
      <p:sp>
        <p:nvSpPr>
          <p:cNvPr id="662531" name="Rectangle 3">
            <a:extLst>
              <a:ext uri="{FF2B5EF4-FFF2-40B4-BE49-F238E27FC236}">
                <a16:creationId xmlns:a16="http://schemas.microsoft.com/office/drawing/2014/main" id="{7A8DF87F-4D84-4BDA-8F6D-7DE11B3C6587}"/>
              </a:ext>
            </a:extLst>
          </p:cNvPr>
          <p:cNvSpPr>
            <a:spLocks noGrp="1" noChangeArrowheads="1"/>
          </p:cNvSpPr>
          <p:nvPr>
            <p:ph idx="1"/>
          </p:nvPr>
        </p:nvSpPr>
        <p:spPr>
          <a:xfrm>
            <a:off x="-101600" y="981075"/>
            <a:ext cx="9288463" cy="615950"/>
          </a:xfrm>
        </p:spPr>
        <p:txBody>
          <a:bodyPr/>
          <a:lstStyle/>
          <a:p>
            <a:pPr marL="261938" indent="-261938" eaLnBrk="1" hangingPunct="1">
              <a:defRPr/>
            </a:pPr>
            <a:r>
              <a:rPr lang="zh-CN" altLang="en-US" spc="-150"/>
              <a:t>访问</a:t>
            </a:r>
            <a:r>
              <a:rPr lang="zh-CN" altLang="en-US" spc="-150">
                <a:solidFill>
                  <a:srgbClr val="FF00FF"/>
                </a:solidFill>
              </a:rPr>
              <a:t>物理上片外扩展</a:t>
            </a:r>
            <a:r>
              <a:rPr lang="en-US" altLang="zh-CN" spc="-150"/>
              <a:t>RAM</a:t>
            </a:r>
            <a:r>
              <a:rPr lang="zh-CN" altLang="en-US" spc="-150"/>
              <a:t>指令所需时钟</a:t>
            </a:r>
            <a:r>
              <a:rPr lang="en-US" altLang="zh-CN" spc="-150"/>
              <a:t>, </a:t>
            </a:r>
            <a:r>
              <a:rPr lang="zh-CN" altLang="en-US" spc="-150"/>
              <a:t>可用下面计算公式：</a:t>
            </a:r>
          </a:p>
        </p:txBody>
      </p:sp>
      <p:sp>
        <p:nvSpPr>
          <p:cNvPr id="2" name="日期占位符 1">
            <a:extLst>
              <a:ext uri="{FF2B5EF4-FFF2-40B4-BE49-F238E27FC236}">
                <a16:creationId xmlns:a16="http://schemas.microsoft.com/office/drawing/2014/main" id="{E74A7A9E-FB09-456C-8ED7-2A77154897F1}"/>
              </a:ext>
            </a:extLst>
          </p:cNvPr>
          <p:cNvSpPr>
            <a:spLocks noGrp="1"/>
          </p:cNvSpPr>
          <p:nvPr>
            <p:ph type="dt" sz="quarter" idx="11"/>
          </p:nvPr>
        </p:nvSpPr>
        <p:spPr/>
        <p:txBody>
          <a:bodyPr/>
          <a:lstStyle/>
          <a:p>
            <a:pPr>
              <a:defRPr/>
            </a:pPr>
            <a:fld id="{0C7A1365-260B-43BB-B528-8853E27ABD18}" type="datetime10">
              <a:rPr lang="zh-CN" altLang="en-US"/>
              <a:pPr>
                <a:defRPr/>
              </a:pPr>
              <a:t>13:37</a:t>
            </a:fld>
            <a:endParaRPr lang="zh-CN" altLang="en-US"/>
          </a:p>
        </p:txBody>
      </p:sp>
      <p:sp>
        <p:nvSpPr>
          <p:cNvPr id="6" name="Rectangle 3">
            <a:extLst>
              <a:ext uri="{FF2B5EF4-FFF2-40B4-BE49-F238E27FC236}">
                <a16:creationId xmlns:a16="http://schemas.microsoft.com/office/drawing/2014/main" id="{0F36F3CA-2AD1-415F-8FD5-2DFC897DC604}"/>
              </a:ext>
            </a:extLst>
          </p:cNvPr>
          <p:cNvSpPr txBox="1">
            <a:spLocks noChangeArrowheads="1"/>
          </p:cNvSpPr>
          <p:nvPr/>
        </p:nvSpPr>
        <p:spPr bwMode="auto">
          <a:xfrm>
            <a:off x="225425" y="1562100"/>
            <a:ext cx="4027488" cy="1660525"/>
          </a:xfrm>
          <a:prstGeom prst="rect">
            <a:avLst/>
          </a:prstGeom>
          <a:noFill/>
          <a:ln w="9525">
            <a:solidFill>
              <a:srgbClr val="99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just" rtl="0" fontAlgn="base">
              <a:lnSpc>
                <a:spcPct val="114000"/>
              </a:lnSpc>
              <a:spcBef>
                <a:spcPct val="20000"/>
              </a:spcBef>
              <a:spcAft>
                <a:spcPts val="600"/>
              </a:spcAft>
              <a:buBlip>
                <a:blip r:embed="rId2"/>
              </a:buBlip>
              <a:defRPr sz="2800" b="1">
                <a:solidFill>
                  <a:schemeClr val="accent2"/>
                </a:solidFill>
                <a:latin typeface="+mj-ea"/>
                <a:ea typeface="+mj-ea"/>
                <a:cs typeface="+mn-cs"/>
              </a:defRPr>
            </a:lvl1pPr>
            <a:lvl2pPr marL="742950" indent="-285750" algn="just" rtl="0" fontAlgn="base">
              <a:spcBef>
                <a:spcPct val="20000"/>
              </a:spcBef>
              <a:spcAft>
                <a:spcPct val="0"/>
              </a:spcAft>
              <a:buBlip>
                <a:blip r:embed="rId3"/>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eaLnBrk="1" hangingPunct="1">
              <a:lnSpc>
                <a:spcPct val="100000"/>
              </a:lnSpc>
              <a:spcBef>
                <a:spcPts val="0"/>
              </a:spcBef>
              <a:buFontTx/>
              <a:buNone/>
              <a:defRPr/>
            </a:pPr>
            <a:r>
              <a:rPr lang="en-US" altLang="zh-CN" kern="0">
                <a:solidFill>
                  <a:srgbClr val="FF0000"/>
                </a:solidFill>
              </a:rPr>
              <a:t>MOVX   @R0/R1</a:t>
            </a:r>
          </a:p>
          <a:p>
            <a:pPr eaLnBrk="1" hangingPunct="1">
              <a:lnSpc>
                <a:spcPct val="100000"/>
              </a:lnSpc>
              <a:spcBef>
                <a:spcPts val="0"/>
              </a:spcBef>
              <a:buFontTx/>
              <a:buNone/>
              <a:defRPr/>
            </a:pPr>
            <a:r>
              <a:rPr lang="en-US" altLang="zh-CN" kern="0"/>
              <a:t>write(</a:t>
            </a:r>
            <a:r>
              <a:rPr lang="zh-CN" altLang="en-US" kern="0">
                <a:solidFill>
                  <a:srgbClr val="9900CC"/>
                </a:solidFill>
              </a:rPr>
              <a:t>写操作</a:t>
            </a:r>
            <a:r>
              <a:rPr lang="en-US" altLang="zh-CN" kern="0"/>
              <a:t>):</a:t>
            </a:r>
            <a:r>
              <a:rPr lang="en-US" altLang="zh-CN" kern="0">
                <a:solidFill>
                  <a:srgbClr val="9900CC"/>
                </a:solidFill>
              </a:rPr>
              <a:t>5×N+3</a:t>
            </a:r>
          </a:p>
          <a:p>
            <a:pPr eaLnBrk="1" hangingPunct="1">
              <a:lnSpc>
                <a:spcPct val="100000"/>
              </a:lnSpc>
              <a:spcBef>
                <a:spcPts val="0"/>
              </a:spcBef>
              <a:buFontTx/>
              <a:buNone/>
              <a:defRPr/>
            </a:pPr>
            <a:r>
              <a:rPr lang="en-US" altLang="zh-CN" kern="0"/>
              <a:t>read(</a:t>
            </a:r>
            <a:r>
              <a:rPr lang="zh-CN" altLang="en-US" kern="0">
                <a:solidFill>
                  <a:srgbClr val="9900CC"/>
                </a:solidFill>
              </a:rPr>
              <a:t>读操作</a:t>
            </a:r>
            <a:r>
              <a:rPr lang="en-US" altLang="zh-CN" kern="0"/>
              <a:t>):</a:t>
            </a:r>
            <a:r>
              <a:rPr lang="en-US" altLang="zh-CN" kern="0">
                <a:solidFill>
                  <a:srgbClr val="9900CC"/>
                </a:solidFill>
              </a:rPr>
              <a:t>5×N+2</a:t>
            </a:r>
          </a:p>
        </p:txBody>
      </p:sp>
      <p:sp>
        <p:nvSpPr>
          <p:cNvPr id="7" name="Rectangle 3">
            <a:extLst>
              <a:ext uri="{FF2B5EF4-FFF2-40B4-BE49-F238E27FC236}">
                <a16:creationId xmlns:a16="http://schemas.microsoft.com/office/drawing/2014/main" id="{5B1A665D-3F2C-40A8-BAB6-CC1837306C98}"/>
              </a:ext>
            </a:extLst>
          </p:cNvPr>
          <p:cNvSpPr txBox="1">
            <a:spLocks noChangeArrowheads="1"/>
          </p:cNvSpPr>
          <p:nvPr/>
        </p:nvSpPr>
        <p:spPr bwMode="auto">
          <a:xfrm>
            <a:off x="-144463" y="3236913"/>
            <a:ext cx="7100888" cy="2325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just" rtl="0" fontAlgn="base">
              <a:lnSpc>
                <a:spcPct val="114000"/>
              </a:lnSpc>
              <a:spcBef>
                <a:spcPct val="20000"/>
              </a:spcBef>
              <a:spcAft>
                <a:spcPts val="600"/>
              </a:spcAft>
              <a:buBlip>
                <a:blip r:embed="rId2"/>
              </a:buBlip>
              <a:defRPr sz="2800" b="1">
                <a:solidFill>
                  <a:schemeClr val="accent2"/>
                </a:solidFill>
                <a:latin typeface="+mj-ea"/>
                <a:ea typeface="+mj-ea"/>
                <a:cs typeface="+mn-cs"/>
              </a:defRPr>
            </a:lvl1pPr>
            <a:lvl2pPr marL="742950" indent="-285750" algn="just" rtl="0" fontAlgn="base">
              <a:spcBef>
                <a:spcPct val="20000"/>
              </a:spcBef>
              <a:spcAft>
                <a:spcPct val="0"/>
              </a:spcAft>
              <a:buBlip>
                <a:blip r:embed="rId3"/>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lvl="1" eaLnBrk="1" hangingPunct="1">
              <a:defRPr/>
            </a:pPr>
            <a:r>
              <a:rPr lang="zh-CN" altLang="en-US" kern="0"/>
              <a:t>当</a:t>
            </a:r>
            <a:r>
              <a:rPr lang="en-US" altLang="zh-CN" kern="0">
                <a:solidFill>
                  <a:srgbClr val="C00000"/>
                </a:solidFill>
              </a:rPr>
              <a:t>EXRTS[1:0] = [0,0]</a:t>
            </a:r>
            <a:r>
              <a:rPr lang="zh-CN" altLang="en-US" kern="0"/>
              <a:t>时</a:t>
            </a:r>
            <a:r>
              <a:rPr lang="en-US" altLang="zh-CN" kern="0"/>
              <a:t>,</a:t>
            </a:r>
            <a:r>
              <a:rPr lang="zh-CN" altLang="en-US" kern="0"/>
              <a:t>上式中</a:t>
            </a:r>
            <a:r>
              <a:rPr lang="en-US" altLang="zh-CN" kern="0">
                <a:solidFill>
                  <a:srgbClr val="C00000"/>
                </a:solidFill>
              </a:rPr>
              <a:t>N=1</a:t>
            </a:r>
            <a:r>
              <a:rPr lang="en-US" altLang="zh-CN" kern="0"/>
              <a:t>;</a:t>
            </a:r>
            <a:endParaRPr lang="zh-CN" altLang="en-US" kern="0"/>
          </a:p>
          <a:p>
            <a:pPr lvl="1" eaLnBrk="1" hangingPunct="1">
              <a:defRPr/>
            </a:pPr>
            <a:r>
              <a:rPr lang="zh-CN" altLang="en-US" kern="0"/>
              <a:t>当</a:t>
            </a:r>
            <a:r>
              <a:rPr lang="en-US" altLang="zh-CN" kern="0"/>
              <a:t>EXRTS[1:0] = [0,1]</a:t>
            </a:r>
            <a:r>
              <a:rPr lang="zh-CN" altLang="en-US" kern="0"/>
              <a:t>时</a:t>
            </a:r>
            <a:r>
              <a:rPr lang="en-US" altLang="zh-CN" kern="0"/>
              <a:t>,</a:t>
            </a:r>
            <a:r>
              <a:rPr lang="zh-CN" altLang="en-US" kern="0"/>
              <a:t>上式中</a:t>
            </a:r>
            <a:r>
              <a:rPr lang="en-US" altLang="zh-CN" kern="0"/>
              <a:t>N=2;</a:t>
            </a:r>
            <a:endParaRPr lang="zh-CN" altLang="en-US" kern="0"/>
          </a:p>
          <a:p>
            <a:pPr lvl="1" eaLnBrk="1" hangingPunct="1">
              <a:defRPr/>
            </a:pPr>
            <a:r>
              <a:rPr lang="zh-CN" altLang="en-US" kern="0"/>
              <a:t>当</a:t>
            </a:r>
            <a:r>
              <a:rPr lang="en-US" altLang="zh-CN" kern="0"/>
              <a:t>EXRTS[1:0] = [1,0]</a:t>
            </a:r>
            <a:r>
              <a:rPr lang="zh-CN" altLang="en-US" kern="0"/>
              <a:t>时</a:t>
            </a:r>
            <a:r>
              <a:rPr lang="en-US" altLang="zh-CN" kern="0"/>
              <a:t>,</a:t>
            </a:r>
            <a:r>
              <a:rPr lang="zh-CN" altLang="en-US" kern="0"/>
              <a:t>上式中</a:t>
            </a:r>
            <a:r>
              <a:rPr lang="en-US" altLang="zh-CN" kern="0"/>
              <a:t>N=4;</a:t>
            </a:r>
            <a:endParaRPr lang="zh-CN" altLang="en-US" kern="0"/>
          </a:p>
          <a:p>
            <a:pPr lvl="1" eaLnBrk="1" hangingPunct="1">
              <a:defRPr/>
            </a:pPr>
            <a:r>
              <a:rPr lang="zh-CN" altLang="en-US" kern="0"/>
              <a:t>当</a:t>
            </a:r>
            <a:r>
              <a:rPr lang="en-US" altLang="zh-CN" kern="0"/>
              <a:t>EXRTS[1:0] = [1,1]</a:t>
            </a:r>
            <a:r>
              <a:rPr lang="zh-CN" altLang="en-US" kern="0"/>
              <a:t>时</a:t>
            </a:r>
            <a:r>
              <a:rPr lang="en-US" altLang="zh-CN" kern="0"/>
              <a:t>,</a:t>
            </a:r>
            <a:r>
              <a:rPr lang="zh-CN" altLang="en-US" kern="0"/>
              <a:t>上式中</a:t>
            </a:r>
            <a:r>
              <a:rPr lang="en-US" altLang="zh-CN" kern="0"/>
              <a:t>N=8.</a:t>
            </a:r>
          </a:p>
        </p:txBody>
      </p:sp>
      <p:sp>
        <p:nvSpPr>
          <p:cNvPr id="9" name="Rectangle 3">
            <a:extLst>
              <a:ext uri="{FF2B5EF4-FFF2-40B4-BE49-F238E27FC236}">
                <a16:creationId xmlns:a16="http://schemas.microsoft.com/office/drawing/2014/main" id="{098D5452-2604-4A80-8B19-91FB2325123D}"/>
              </a:ext>
            </a:extLst>
          </p:cNvPr>
          <p:cNvSpPr txBox="1">
            <a:spLocks noChangeArrowheads="1"/>
          </p:cNvSpPr>
          <p:nvPr/>
        </p:nvSpPr>
        <p:spPr bwMode="auto">
          <a:xfrm>
            <a:off x="4941888" y="1562100"/>
            <a:ext cx="4027487" cy="1660525"/>
          </a:xfrm>
          <a:prstGeom prst="rect">
            <a:avLst/>
          </a:prstGeom>
          <a:noFill/>
          <a:ln w="9525">
            <a:solidFill>
              <a:srgbClr val="99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just" rtl="0" fontAlgn="base">
              <a:lnSpc>
                <a:spcPct val="114000"/>
              </a:lnSpc>
              <a:spcBef>
                <a:spcPct val="20000"/>
              </a:spcBef>
              <a:spcAft>
                <a:spcPts val="600"/>
              </a:spcAft>
              <a:buBlip>
                <a:blip r:embed="rId2"/>
              </a:buBlip>
              <a:defRPr sz="2800" b="1">
                <a:solidFill>
                  <a:schemeClr val="accent2"/>
                </a:solidFill>
                <a:latin typeface="+mj-ea"/>
                <a:ea typeface="+mj-ea"/>
                <a:cs typeface="+mn-cs"/>
              </a:defRPr>
            </a:lvl1pPr>
            <a:lvl2pPr marL="742950" indent="-285750" algn="just" rtl="0" fontAlgn="base">
              <a:spcBef>
                <a:spcPct val="20000"/>
              </a:spcBef>
              <a:spcAft>
                <a:spcPct val="0"/>
              </a:spcAft>
              <a:buBlip>
                <a:blip r:embed="rId3"/>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eaLnBrk="1" hangingPunct="1">
              <a:lnSpc>
                <a:spcPct val="100000"/>
              </a:lnSpc>
              <a:spcBef>
                <a:spcPts val="0"/>
              </a:spcBef>
              <a:buFontTx/>
              <a:buNone/>
              <a:defRPr/>
            </a:pPr>
            <a:r>
              <a:rPr lang="en-US" altLang="zh-CN" kern="0">
                <a:solidFill>
                  <a:srgbClr val="FF0000"/>
                </a:solidFill>
              </a:rPr>
              <a:t>MOVX   @DPTR</a:t>
            </a:r>
          </a:p>
          <a:p>
            <a:pPr eaLnBrk="1" hangingPunct="1">
              <a:lnSpc>
                <a:spcPct val="100000"/>
              </a:lnSpc>
              <a:spcBef>
                <a:spcPts val="0"/>
              </a:spcBef>
              <a:buFontTx/>
              <a:buNone/>
              <a:defRPr/>
            </a:pPr>
            <a:r>
              <a:rPr lang="en-US" altLang="zh-CN" kern="0"/>
              <a:t>write(</a:t>
            </a:r>
            <a:r>
              <a:rPr lang="zh-CN" altLang="en-US" kern="0">
                <a:solidFill>
                  <a:srgbClr val="9900CC"/>
                </a:solidFill>
              </a:rPr>
              <a:t>写操作</a:t>
            </a:r>
            <a:r>
              <a:rPr lang="en-US" altLang="zh-CN" kern="0"/>
              <a:t>):</a:t>
            </a:r>
            <a:r>
              <a:rPr lang="en-US" altLang="zh-CN" kern="0">
                <a:solidFill>
                  <a:srgbClr val="9900CC"/>
                </a:solidFill>
              </a:rPr>
              <a:t>5×N+2</a:t>
            </a:r>
          </a:p>
          <a:p>
            <a:pPr eaLnBrk="1" hangingPunct="1">
              <a:lnSpc>
                <a:spcPct val="100000"/>
              </a:lnSpc>
              <a:spcBef>
                <a:spcPts val="0"/>
              </a:spcBef>
              <a:buFontTx/>
              <a:buNone/>
              <a:defRPr/>
            </a:pPr>
            <a:r>
              <a:rPr lang="en-US" altLang="zh-CN" kern="0"/>
              <a:t>read(</a:t>
            </a:r>
            <a:r>
              <a:rPr lang="zh-CN" altLang="en-US" kern="0">
                <a:solidFill>
                  <a:srgbClr val="9900CC"/>
                </a:solidFill>
              </a:rPr>
              <a:t>读操作</a:t>
            </a:r>
            <a:r>
              <a:rPr lang="en-US" altLang="zh-CN" kern="0"/>
              <a:t>):</a:t>
            </a:r>
            <a:r>
              <a:rPr lang="en-US" altLang="zh-CN" kern="0">
                <a:solidFill>
                  <a:srgbClr val="9900CC"/>
                </a:solidFill>
              </a:rPr>
              <a:t>5×N+1</a:t>
            </a:r>
          </a:p>
        </p:txBody>
      </p:sp>
      <p:sp>
        <p:nvSpPr>
          <p:cNvPr id="5" name="灯片编号占位符 4">
            <a:extLst>
              <a:ext uri="{FF2B5EF4-FFF2-40B4-BE49-F238E27FC236}">
                <a16:creationId xmlns:a16="http://schemas.microsoft.com/office/drawing/2014/main" id="{E804F77C-EA2D-48EF-8C19-085A2A57A677}"/>
              </a:ext>
            </a:extLst>
          </p:cNvPr>
          <p:cNvSpPr>
            <a:spLocks noGrp="1"/>
          </p:cNvSpPr>
          <p:nvPr>
            <p:ph type="sldNum" sz="quarter" idx="10"/>
          </p:nvPr>
        </p:nvSpPr>
        <p:spPr/>
        <p:txBody>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a:fld id="{60486136-160A-4526-B4F2-E4E187364D87}" type="slidenum">
              <a:rPr lang="en-US" altLang="zh-CN">
                <a:latin typeface="Arial" panose="020B0604020202020204" pitchFamily="34" charset="0"/>
              </a:rPr>
              <a:pPr algn="l"/>
              <a:t>130</a:t>
            </a:fld>
            <a:endParaRPr lang="en-US" altLang="zh-CN">
              <a:latin typeface="Arial" panose="020B0604020202020204" pitchFamily="34" charset="0"/>
            </a:endParaRPr>
          </a:p>
        </p:txBody>
      </p:sp>
      <p:sp>
        <p:nvSpPr>
          <p:cNvPr id="10" name="Rectangle 3">
            <a:extLst>
              <a:ext uri="{FF2B5EF4-FFF2-40B4-BE49-F238E27FC236}">
                <a16:creationId xmlns:a16="http://schemas.microsoft.com/office/drawing/2014/main" id="{FD6EFEBC-44DB-4D50-95CC-08591F77AAC4}"/>
              </a:ext>
            </a:extLst>
          </p:cNvPr>
          <p:cNvSpPr txBox="1">
            <a:spLocks noChangeArrowheads="1"/>
          </p:cNvSpPr>
          <p:nvPr/>
        </p:nvSpPr>
        <p:spPr bwMode="auto">
          <a:xfrm>
            <a:off x="379413" y="5189538"/>
            <a:ext cx="2697162"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fontAlgn="base">
              <a:lnSpc>
                <a:spcPct val="114000"/>
              </a:lnSpc>
              <a:spcBef>
                <a:spcPct val="20000"/>
              </a:spcBef>
              <a:spcAft>
                <a:spcPts val="600"/>
              </a:spcAft>
              <a:buBlip>
                <a:blip r:embed="rId2"/>
              </a:buBlip>
              <a:defRPr sz="2800" b="1">
                <a:solidFill>
                  <a:schemeClr val="accent2"/>
                </a:solidFill>
                <a:latin typeface="Times New Roman" panose="02020603050405020304" pitchFamily="18" charset="0"/>
                <a:ea typeface="+mj-ea"/>
                <a:cs typeface="Times New Roman" panose="02020603050405020304" pitchFamily="18" charset="0"/>
              </a:defRPr>
            </a:lvl1pPr>
            <a:lvl2pPr marL="742950" indent="-285750" algn="just" rtl="0" fontAlgn="base">
              <a:spcBef>
                <a:spcPct val="20000"/>
              </a:spcBef>
              <a:spcAft>
                <a:spcPct val="0"/>
              </a:spcAft>
              <a:buBlip>
                <a:blip r:embed="rId3"/>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marL="0" indent="0" eaLnBrk="1" hangingPunct="1">
              <a:lnSpc>
                <a:spcPct val="100000"/>
              </a:lnSpc>
              <a:buFontTx/>
              <a:buNone/>
              <a:defRPr/>
            </a:pPr>
            <a:r>
              <a:rPr lang="en-US" altLang="zh-CN" sz="2400" kern="0">
                <a:solidFill>
                  <a:srgbClr val="FF0000"/>
                </a:solidFill>
                <a:latin typeface="+mj-ea"/>
              </a:rPr>
              <a:t>BUS_SPEED</a:t>
            </a:r>
            <a:r>
              <a:rPr lang="zh-CN" altLang="en-US" sz="2400" kern="0">
                <a:solidFill>
                  <a:srgbClr val="FF0000"/>
                </a:solidFill>
                <a:latin typeface="+mj-ea"/>
              </a:rPr>
              <a:t>寄存器</a:t>
            </a:r>
            <a:r>
              <a:rPr lang="zh-CN" altLang="en-GB" sz="2400" kern="0">
                <a:latin typeface="+mj-ea"/>
              </a:rPr>
              <a:t>：</a:t>
            </a:r>
            <a:endParaRPr lang="zh-CN" altLang="en-US" sz="2400" kern="0">
              <a:latin typeface="+mj-ea"/>
            </a:endParaRPr>
          </a:p>
        </p:txBody>
      </p:sp>
      <p:graphicFrame>
        <p:nvGraphicFramePr>
          <p:cNvPr id="11" name="Group 157">
            <a:extLst>
              <a:ext uri="{FF2B5EF4-FFF2-40B4-BE49-F238E27FC236}">
                <a16:creationId xmlns:a16="http://schemas.microsoft.com/office/drawing/2014/main" id="{3A1CF7DE-36E8-4654-B2A6-E7699760A261}"/>
              </a:ext>
            </a:extLst>
          </p:cNvPr>
          <p:cNvGraphicFramePr>
            <a:graphicFrameLocks noGrp="1"/>
          </p:cNvGraphicFramePr>
          <p:nvPr/>
        </p:nvGraphicFramePr>
        <p:xfrm>
          <a:off x="312738" y="5684838"/>
          <a:ext cx="8718550" cy="854076"/>
        </p:xfrm>
        <a:graphic>
          <a:graphicData uri="http://schemas.openxmlformats.org/drawingml/2006/table">
            <a:tbl>
              <a:tblPr/>
              <a:tblGrid>
                <a:gridCol w="1233714">
                  <a:extLst>
                    <a:ext uri="{9D8B030D-6E8A-4147-A177-3AD203B41FA5}">
                      <a16:colId xmlns:a16="http://schemas.microsoft.com/office/drawing/2014/main" val="20000"/>
                    </a:ext>
                  </a:extLst>
                </a:gridCol>
                <a:gridCol w="667657">
                  <a:extLst>
                    <a:ext uri="{9D8B030D-6E8A-4147-A177-3AD203B41FA5}">
                      <a16:colId xmlns:a16="http://schemas.microsoft.com/office/drawing/2014/main" val="20001"/>
                    </a:ext>
                  </a:extLst>
                </a:gridCol>
                <a:gridCol w="682172">
                  <a:extLst>
                    <a:ext uri="{9D8B030D-6E8A-4147-A177-3AD203B41FA5}">
                      <a16:colId xmlns:a16="http://schemas.microsoft.com/office/drawing/2014/main" val="20002"/>
                    </a:ext>
                  </a:extLst>
                </a:gridCol>
                <a:gridCol w="711200">
                  <a:extLst>
                    <a:ext uri="{9D8B030D-6E8A-4147-A177-3AD203B41FA5}">
                      <a16:colId xmlns:a16="http://schemas.microsoft.com/office/drawing/2014/main" val="20003"/>
                    </a:ext>
                  </a:extLst>
                </a:gridCol>
                <a:gridCol w="682171">
                  <a:extLst>
                    <a:ext uri="{9D8B030D-6E8A-4147-A177-3AD203B41FA5}">
                      <a16:colId xmlns:a16="http://schemas.microsoft.com/office/drawing/2014/main" val="20004"/>
                    </a:ext>
                  </a:extLst>
                </a:gridCol>
                <a:gridCol w="740229">
                  <a:extLst>
                    <a:ext uri="{9D8B030D-6E8A-4147-A177-3AD203B41FA5}">
                      <a16:colId xmlns:a16="http://schemas.microsoft.com/office/drawing/2014/main" val="20005"/>
                    </a:ext>
                  </a:extLst>
                </a:gridCol>
                <a:gridCol w="682171">
                  <a:extLst>
                    <a:ext uri="{9D8B030D-6E8A-4147-A177-3AD203B41FA5}">
                      <a16:colId xmlns:a16="http://schemas.microsoft.com/office/drawing/2014/main" val="20006"/>
                    </a:ext>
                  </a:extLst>
                </a:gridCol>
                <a:gridCol w="1654629">
                  <a:extLst>
                    <a:ext uri="{9D8B030D-6E8A-4147-A177-3AD203B41FA5}">
                      <a16:colId xmlns:a16="http://schemas.microsoft.com/office/drawing/2014/main" val="20007"/>
                    </a:ext>
                  </a:extLst>
                </a:gridCol>
                <a:gridCol w="1664607">
                  <a:extLst>
                    <a:ext uri="{9D8B030D-6E8A-4147-A177-3AD203B41FA5}">
                      <a16:colId xmlns:a16="http://schemas.microsoft.com/office/drawing/2014/main" val="20008"/>
                    </a:ext>
                  </a:extLst>
                </a:gridCol>
              </a:tblGrid>
              <a:tr h="427038">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a:ln>
                            <a:noFill/>
                          </a:ln>
                          <a:solidFill>
                            <a:schemeClr val="tx1"/>
                          </a:solidFill>
                          <a:effectLst/>
                          <a:latin typeface="Times New Roman" pitchFamily="18" charset="0"/>
                          <a:ea typeface="宋体" charset="-122"/>
                          <a:cs typeface="Times New Roman" pitchFamily="18" charset="0"/>
                        </a:rPr>
                        <a:t>位号</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D7</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D6</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D5</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D4</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D3</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D2</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D1</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D0</a:t>
                      </a:r>
                    </a:p>
                  </a:txBody>
                  <a:tcPr marL="0" marR="0" marT="0" marB="0"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038">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a:ln>
                            <a:noFill/>
                          </a:ln>
                          <a:solidFill>
                            <a:schemeClr val="tx1"/>
                          </a:solidFill>
                          <a:effectLst/>
                          <a:latin typeface="Times New Roman" pitchFamily="18" charset="0"/>
                          <a:ea typeface="宋体" charset="-122"/>
                          <a:cs typeface="Times New Roman" pitchFamily="18" charset="0"/>
                        </a:rPr>
                        <a:t>位名称</a:t>
                      </a:r>
                    </a:p>
                  </a:txBody>
                  <a:tcPr marL="0" marR="0" marT="0" marB="0"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en-US" altLang="zh-TW" sz="2800" b="1" i="0" u="none" strike="noStrike" cap="none" normalizeH="0" baseline="0">
                        <a:ln>
                          <a:noFill/>
                        </a:ln>
                        <a:solidFill>
                          <a:schemeClr val="tx1"/>
                        </a:solidFill>
                        <a:effectLst/>
                        <a:latin typeface="Times New Roman" pitchFamily="18" charset="0"/>
                        <a:ea typeface="宋体" charset="-122"/>
                        <a:cs typeface="Times New Roman"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rgbClr val="FF0000"/>
                          </a:solidFill>
                          <a:effectLst/>
                          <a:latin typeface="Times New Roman" pitchFamily="18" charset="0"/>
                          <a:ea typeface="宋体" charset="-122"/>
                          <a:cs typeface="Times New Roman" pitchFamily="18" charset="0"/>
                        </a:rPr>
                        <a:t>EXRTS1</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rgbClr val="FF0000"/>
                          </a:solidFill>
                          <a:effectLst/>
                          <a:latin typeface="Times New Roman" pitchFamily="18" charset="0"/>
                          <a:ea typeface="宋体" charset="-122"/>
                          <a:cs typeface="Times New Roman" pitchFamily="18" charset="0"/>
                        </a:rPr>
                        <a:t>EXRTS0</a:t>
                      </a:r>
                    </a:p>
                  </a:txBody>
                  <a:tcPr marL="0" marR="0" marT="0" marB="0"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2" name="矩形 11">
            <a:hlinkClick r:id="rId4" action="ppaction://hlinksldjump"/>
            <a:extLst>
              <a:ext uri="{FF2B5EF4-FFF2-40B4-BE49-F238E27FC236}">
                <a16:creationId xmlns:a16="http://schemas.microsoft.com/office/drawing/2014/main" id="{374A3CCC-9614-4C47-98DD-B29EF9790793}"/>
              </a:ext>
            </a:extLst>
          </p:cNvPr>
          <p:cNvSpPr>
            <a:spLocks noChangeArrowheads="1"/>
          </p:cNvSpPr>
          <p:nvPr/>
        </p:nvSpPr>
        <p:spPr bwMode="auto">
          <a:xfrm>
            <a:off x="6985000" y="3584575"/>
            <a:ext cx="1943100"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600" b="1">
                <a:solidFill>
                  <a:srgbClr val="3333FF"/>
                </a:solidFill>
                <a:latin typeface="宋体" panose="02010600030101010101" pitchFamily="2" charset="-122"/>
                <a:cs typeface="Times New Roman" panose="02020603050405020304" pitchFamily="18" charset="0"/>
              </a:rPr>
              <a:t>N</a:t>
            </a:r>
            <a:r>
              <a:rPr lang="zh-CN" altLang="en-US" sz="2600" b="1">
                <a:solidFill>
                  <a:srgbClr val="3333FF"/>
                </a:solidFill>
                <a:latin typeface="宋体" panose="02010600030101010101" pitchFamily="2" charset="-122"/>
                <a:cs typeface="Times New Roman" panose="02020603050405020304" pitchFamily="18" charset="0"/>
              </a:rPr>
              <a:t>是图</a:t>
            </a:r>
            <a:r>
              <a:rPr lang="en-US" altLang="zh-CN" sz="2600" b="1">
                <a:solidFill>
                  <a:srgbClr val="3333FF"/>
                </a:solidFill>
                <a:latin typeface="宋体" panose="02010600030101010101" pitchFamily="2" charset="-122"/>
                <a:cs typeface="Times New Roman" panose="02020603050405020304" pitchFamily="18" charset="0"/>
              </a:rPr>
              <a:t>3-27</a:t>
            </a:r>
            <a:r>
              <a:rPr lang="zh-CN" altLang="en-US" sz="2600" b="1">
                <a:solidFill>
                  <a:srgbClr val="3333FF"/>
                </a:solidFill>
                <a:latin typeface="宋体" panose="02010600030101010101" pitchFamily="2" charset="-122"/>
                <a:cs typeface="Times New Roman" panose="02020603050405020304" pitchFamily="18" charset="0"/>
              </a:rPr>
              <a:t>中的</a:t>
            </a:r>
            <a:r>
              <a:rPr lang="en-US" altLang="zh-CN" sz="2600" b="1">
                <a:solidFill>
                  <a:srgbClr val="FF0000"/>
                </a:solidFill>
                <a:latin typeface="宋体" panose="02010600030101010101" pitchFamily="2" charset="-122"/>
                <a:cs typeface="Times New Roman" panose="02020603050405020304" pitchFamily="18" charset="0"/>
              </a:rPr>
              <a:t>EXRAC</a:t>
            </a:r>
            <a:r>
              <a:rPr lang="zh-CN" altLang="en-US" sz="2600" b="1">
                <a:solidFill>
                  <a:srgbClr val="3333FF"/>
                </a:solidFill>
                <a:latin typeface="宋体" panose="02010600030101010101" pitchFamily="2" charset="-122"/>
                <a:cs typeface="Times New Roman" panose="02020603050405020304" pitchFamily="18" charset="0"/>
              </a:rPr>
              <a:t>时钟周期数</a:t>
            </a:r>
            <a:endParaRPr lang="zh-CN" altLang="en-US" sz="2600" b="1">
              <a:solidFill>
                <a:srgbClr val="3333FF"/>
              </a:solidFill>
              <a:latin typeface="宋体" panose="02010600030101010101" pitchFamily="2" charset="-122"/>
            </a:endParaRPr>
          </a:p>
        </p:txBody>
      </p:sp>
      <p:sp>
        <p:nvSpPr>
          <p:cNvPr id="13" name="右大括号 12">
            <a:extLst>
              <a:ext uri="{FF2B5EF4-FFF2-40B4-BE49-F238E27FC236}">
                <a16:creationId xmlns:a16="http://schemas.microsoft.com/office/drawing/2014/main" id="{1712DBD1-1AB4-4C72-9358-4F05E8E342BC}"/>
              </a:ext>
            </a:extLst>
          </p:cNvPr>
          <p:cNvSpPr>
            <a:spLocks/>
          </p:cNvSpPr>
          <p:nvPr/>
        </p:nvSpPr>
        <p:spPr bwMode="auto">
          <a:xfrm>
            <a:off x="6765925" y="3440113"/>
            <a:ext cx="247650" cy="1735137"/>
          </a:xfrm>
          <a:prstGeom prst="rightBrace">
            <a:avLst>
              <a:gd name="adj1" fmla="val 8336"/>
              <a:gd name="adj2" fmla="val 50000"/>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slide(fromBottom)">
                                      <p:cBhvr>
                                        <p:cTn id="17" dur="500"/>
                                        <p:tgtEl>
                                          <p:spTgt spid="7">
                                            <p:txEl>
                                              <p:pRg st="0" end="0"/>
                                            </p:txEl>
                                          </p:spTgt>
                                        </p:tgtEl>
                                      </p:cBhvr>
                                    </p:animEffect>
                                  </p:childTnLst>
                                </p:cTn>
                              </p:par>
                            </p:childTnLst>
                          </p:cTn>
                        </p:par>
                        <p:par>
                          <p:cTn id="18" fill="hold" nodeType="afterGroup">
                            <p:stCondLst>
                              <p:cond delay="500"/>
                            </p:stCondLst>
                            <p:childTnLst>
                              <p:par>
                                <p:cTn id="19" presetID="12" presetClass="entr" presetSubtype="4" fill="hold" nodeType="after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slide(fromBottom)">
                                      <p:cBhvr>
                                        <p:cTn id="21" dur="500"/>
                                        <p:tgtEl>
                                          <p:spTgt spid="10">
                                            <p:txEl>
                                              <p:pRg st="0" end="0"/>
                                            </p:txEl>
                                          </p:spTgt>
                                        </p:tgtEl>
                                      </p:cBhvr>
                                    </p:animEffect>
                                  </p:childTnLst>
                                </p:cTn>
                              </p:par>
                            </p:childTnLst>
                          </p:cTn>
                        </p:par>
                        <p:par>
                          <p:cTn id="22" fill="hold" nodeType="afterGroup">
                            <p:stCondLst>
                              <p:cond delay="1000"/>
                            </p:stCondLst>
                            <p:childTnLst>
                              <p:par>
                                <p:cTn id="23" presetID="17" presetClass="entr" presetSubtype="1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500" fill="hold"/>
                                        <p:tgtEl>
                                          <p:spTgt spid="11"/>
                                        </p:tgtEl>
                                        <p:attrNameLst>
                                          <p:attrName>ppt_w</p:attrName>
                                        </p:attrNameLst>
                                      </p:cBhvr>
                                      <p:tavLst>
                                        <p:tav tm="0">
                                          <p:val>
                                            <p:fltVal val="0"/>
                                          </p:val>
                                        </p:tav>
                                        <p:tav tm="100000">
                                          <p:val>
                                            <p:strVal val="#ppt_w"/>
                                          </p:val>
                                        </p:tav>
                                      </p:tavLst>
                                    </p:anim>
                                    <p:anim calcmode="lin" valueType="num">
                                      <p:cBhvr>
                                        <p:cTn id="26" dur="5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2" presetClass="entr" presetSubtype="4" fill="hold" nodeType="clickEffect">
                                  <p:stCondLst>
                                    <p:cond delay="0"/>
                                  </p:stCondLst>
                                  <p:childTnLst>
                                    <p:set>
                                      <p:cBhvr>
                                        <p:cTn id="30" dur="1" fill="hold">
                                          <p:stCondLst>
                                            <p:cond delay="0"/>
                                          </p:stCondLst>
                                        </p:cTn>
                                        <p:tgtEl>
                                          <p:spTgt spid="7">
                                            <p:txEl>
                                              <p:pRg st="1" end="1"/>
                                            </p:txEl>
                                          </p:spTgt>
                                        </p:tgtEl>
                                        <p:attrNameLst>
                                          <p:attrName>style.visibility</p:attrName>
                                        </p:attrNameLst>
                                      </p:cBhvr>
                                      <p:to>
                                        <p:strVal val="visible"/>
                                      </p:to>
                                    </p:set>
                                    <p:animEffect transition="in" filter="slide(fromBottom)">
                                      <p:cBhvr>
                                        <p:cTn id="31" dur="500"/>
                                        <p:tgtEl>
                                          <p:spTgt spid="7">
                                            <p:txEl>
                                              <p:pRg st="1" end="1"/>
                                            </p:txEl>
                                          </p:spTgt>
                                        </p:tgtEl>
                                      </p:cBhvr>
                                    </p:animEffect>
                                  </p:childTnLst>
                                </p:cTn>
                              </p:par>
                            </p:childTnLst>
                          </p:cTn>
                        </p:par>
                        <p:par>
                          <p:cTn id="32" fill="hold" nodeType="afterGroup">
                            <p:stCondLst>
                              <p:cond delay="500"/>
                            </p:stCondLst>
                            <p:childTnLst>
                              <p:par>
                                <p:cTn id="33" presetID="12" presetClass="entr" presetSubtype="4" fill="hold" nodeType="afterEffect">
                                  <p:stCondLst>
                                    <p:cond delay="0"/>
                                  </p:stCondLst>
                                  <p:childTnLst>
                                    <p:set>
                                      <p:cBhvr>
                                        <p:cTn id="34" dur="1" fill="hold">
                                          <p:stCondLst>
                                            <p:cond delay="0"/>
                                          </p:stCondLst>
                                        </p:cTn>
                                        <p:tgtEl>
                                          <p:spTgt spid="7">
                                            <p:txEl>
                                              <p:pRg st="2" end="2"/>
                                            </p:txEl>
                                          </p:spTgt>
                                        </p:tgtEl>
                                        <p:attrNameLst>
                                          <p:attrName>style.visibility</p:attrName>
                                        </p:attrNameLst>
                                      </p:cBhvr>
                                      <p:to>
                                        <p:strVal val="visible"/>
                                      </p:to>
                                    </p:set>
                                    <p:animEffect transition="in" filter="slide(fromBottom)">
                                      <p:cBhvr>
                                        <p:cTn id="35" dur="500"/>
                                        <p:tgtEl>
                                          <p:spTgt spid="7">
                                            <p:txEl>
                                              <p:pRg st="2" end="2"/>
                                            </p:txEl>
                                          </p:spTgt>
                                        </p:tgtEl>
                                      </p:cBhvr>
                                    </p:animEffect>
                                  </p:childTnLst>
                                </p:cTn>
                              </p:par>
                            </p:childTnLst>
                          </p:cTn>
                        </p:par>
                        <p:par>
                          <p:cTn id="36" fill="hold" nodeType="afterGroup">
                            <p:stCondLst>
                              <p:cond delay="1000"/>
                            </p:stCondLst>
                            <p:childTnLst>
                              <p:par>
                                <p:cTn id="37" presetID="12" presetClass="entr" presetSubtype="4" fill="hold" nodeType="afterEffect">
                                  <p:stCondLst>
                                    <p:cond delay="0"/>
                                  </p:stCondLst>
                                  <p:childTnLst>
                                    <p:set>
                                      <p:cBhvr>
                                        <p:cTn id="38" dur="1" fill="hold">
                                          <p:stCondLst>
                                            <p:cond delay="0"/>
                                          </p:stCondLst>
                                        </p:cTn>
                                        <p:tgtEl>
                                          <p:spTgt spid="7">
                                            <p:txEl>
                                              <p:pRg st="3" end="3"/>
                                            </p:txEl>
                                          </p:spTgt>
                                        </p:tgtEl>
                                        <p:attrNameLst>
                                          <p:attrName>style.visibility</p:attrName>
                                        </p:attrNameLst>
                                      </p:cBhvr>
                                      <p:to>
                                        <p:strVal val="visible"/>
                                      </p:to>
                                    </p:set>
                                    <p:animEffect transition="in" filter="slide(fromBottom)">
                                      <p:cBhvr>
                                        <p:cTn id="39" dur="500"/>
                                        <p:tgtEl>
                                          <p:spTgt spid="7">
                                            <p:txEl>
                                              <p:pRg st="3" end="3"/>
                                            </p:txEl>
                                          </p:spTgt>
                                        </p:tgtEl>
                                      </p:cBhvr>
                                    </p:animEffect>
                                  </p:childTnLst>
                                </p:cTn>
                              </p:par>
                            </p:childTnLst>
                          </p:cTn>
                        </p:par>
                        <p:par>
                          <p:cTn id="40" fill="hold" nodeType="afterGroup">
                            <p:stCondLst>
                              <p:cond delay="1500"/>
                            </p:stCondLst>
                            <p:childTnLst>
                              <p:par>
                                <p:cTn id="41" presetID="22" presetClass="entr" presetSubtype="1"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up)">
                                      <p:cBhvr>
                                        <p:cTn id="43" dur="500"/>
                                        <p:tgtEl>
                                          <p:spTgt spid="13"/>
                                        </p:tgtEl>
                                      </p:cBhvr>
                                    </p:animEffect>
                                  </p:childTnLst>
                                </p:cTn>
                              </p:par>
                            </p:childTnLst>
                          </p:cTn>
                        </p:par>
                        <p:par>
                          <p:cTn id="44" fill="hold" nodeType="afterGroup">
                            <p:stCondLst>
                              <p:cond delay="2000"/>
                            </p:stCondLst>
                            <p:childTnLst>
                              <p:par>
                                <p:cTn id="45" presetID="22" presetClass="entr" presetSubtype="8"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2" grpId="0"/>
      <p:bldP spid="13" grpId="0" animBg="1"/>
    </p:bldLst>
  </p:timing>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4866" name="标题 2">
            <a:extLst>
              <a:ext uri="{FF2B5EF4-FFF2-40B4-BE49-F238E27FC236}">
                <a16:creationId xmlns:a16="http://schemas.microsoft.com/office/drawing/2014/main" id="{D6EE5B77-450C-407A-B356-819902C4F637}"/>
              </a:ext>
            </a:extLst>
          </p:cNvPr>
          <p:cNvSpPr>
            <a:spLocks noGrp="1" noChangeArrowheads="1"/>
          </p:cNvSpPr>
          <p:nvPr>
            <p:ph type="title"/>
          </p:nvPr>
        </p:nvSpPr>
        <p:spPr>
          <a:xfrm>
            <a:off x="468313" y="357188"/>
            <a:ext cx="8229600" cy="504825"/>
          </a:xfrm>
        </p:spPr>
        <p:txBody>
          <a:bodyPr vert="horz" lIns="91440" tIns="45720" rIns="91440" bIns="45720" rtlCol="0" anchor="b">
            <a:noAutofit/>
          </a:bodyPr>
          <a:lstStyle/>
          <a:p>
            <a:r>
              <a:rPr lang="en-US" altLang="zh-CN" sz="3600">
                <a:solidFill>
                  <a:srgbClr val="FF0000"/>
                </a:solidFill>
              </a:rPr>
              <a:t>3</a:t>
            </a:r>
            <a:r>
              <a:rPr lang="zh-CN" altLang="en-US" sz="3600">
                <a:solidFill>
                  <a:srgbClr val="FF0000"/>
                </a:solidFill>
              </a:rPr>
              <a:t>、总线扩展方式的单片机应用系统构成</a:t>
            </a:r>
          </a:p>
        </p:txBody>
      </p:sp>
      <p:sp>
        <p:nvSpPr>
          <p:cNvPr id="2" name="日期占位符 1">
            <a:extLst>
              <a:ext uri="{FF2B5EF4-FFF2-40B4-BE49-F238E27FC236}">
                <a16:creationId xmlns:a16="http://schemas.microsoft.com/office/drawing/2014/main" id="{01ABD6D3-1AEF-47D5-BC1B-47F45389B4DD}"/>
              </a:ext>
            </a:extLst>
          </p:cNvPr>
          <p:cNvSpPr>
            <a:spLocks noGrp="1"/>
          </p:cNvSpPr>
          <p:nvPr>
            <p:ph type="dt" sz="quarter" idx="11"/>
          </p:nvPr>
        </p:nvSpPr>
        <p:spPr/>
        <p:txBody>
          <a:bodyPr/>
          <a:lstStyle/>
          <a:p>
            <a:pPr>
              <a:defRPr/>
            </a:pPr>
            <a:fld id="{E8A12C35-D3E5-4763-A8C1-EA512EE6EAFA}" type="datetime10">
              <a:rPr lang="zh-CN" altLang="en-US"/>
              <a:pPr>
                <a:defRPr/>
              </a:pPr>
              <a:t>13:37</a:t>
            </a:fld>
            <a:endParaRPr lang="zh-CN" altLang="en-US"/>
          </a:p>
        </p:txBody>
      </p:sp>
      <p:sp>
        <p:nvSpPr>
          <p:cNvPr id="164868" name="Rectangle 5">
            <a:extLst>
              <a:ext uri="{FF2B5EF4-FFF2-40B4-BE49-F238E27FC236}">
                <a16:creationId xmlns:a16="http://schemas.microsoft.com/office/drawing/2014/main" id="{3F1B02AB-B6F7-4837-B49A-1B90DD175AD2}"/>
              </a:ext>
            </a:extLst>
          </p:cNvPr>
          <p:cNvSpPr>
            <a:spLocks noChangeArrowheads="1"/>
          </p:cNvSpPr>
          <p:nvPr/>
        </p:nvSpPr>
        <p:spPr bwMode="auto">
          <a:xfrm>
            <a:off x="0" y="823913"/>
            <a:ext cx="9144000" cy="0"/>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664580" name="Object 4">
            <a:extLst>
              <a:ext uri="{FF2B5EF4-FFF2-40B4-BE49-F238E27FC236}">
                <a16:creationId xmlns:a16="http://schemas.microsoft.com/office/drawing/2014/main" id="{923FFB82-E88A-4C47-93B4-67E3567B179F}"/>
              </a:ext>
            </a:extLst>
          </p:cNvPr>
          <p:cNvGraphicFramePr>
            <a:graphicFrameLocks noChangeAspect="1"/>
          </p:cNvGraphicFramePr>
          <p:nvPr/>
        </p:nvGraphicFramePr>
        <p:xfrm>
          <a:off x="0" y="1625600"/>
          <a:ext cx="9144000" cy="5195888"/>
        </p:xfrm>
        <a:graphic>
          <a:graphicData uri="http://schemas.openxmlformats.org/presentationml/2006/ole">
            <mc:AlternateContent xmlns:mc="http://schemas.openxmlformats.org/markup-compatibility/2006">
              <mc:Choice xmlns:v="urn:schemas-microsoft-com:vml" Requires="v">
                <p:oleObj name="Visio" r:id="rId2" imgW="5250228" imgH="5203507" progId="Visio.Drawing.11">
                  <p:embed/>
                </p:oleObj>
              </mc:Choice>
              <mc:Fallback>
                <p:oleObj name="Visio" r:id="rId2" imgW="5250228" imgH="5203507" progId="Visio.Drawing.11">
                  <p:embed/>
                  <p:pic>
                    <p:nvPicPr>
                      <p:cNvPr id="664580" name="Object 4">
                        <a:extLst>
                          <a:ext uri="{FF2B5EF4-FFF2-40B4-BE49-F238E27FC236}">
                            <a16:creationId xmlns:a16="http://schemas.microsoft.com/office/drawing/2014/main" id="{923FFB82-E88A-4C47-93B4-67E3567B17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25600"/>
                        <a:ext cx="9144000" cy="5195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64582" name="Rectangle 6">
            <a:extLst>
              <a:ext uri="{FF2B5EF4-FFF2-40B4-BE49-F238E27FC236}">
                <a16:creationId xmlns:a16="http://schemas.microsoft.com/office/drawing/2014/main" id="{AC4968D1-2F45-402F-860F-D84FD92D5090}"/>
              </a:ext>
            </a:extLst>
          </p:cNvPr>
          <p:cNvSpPr>
            <a:spLocks noChangeArrowheads="1"/>
          </p:cNvSpPr>
          <p:nvPr/>
        </p:nvSpPr>
        <p:spPr bwMode="auto">
          <a:xfrm>
            <a:off x="220663" y="6067425"/>
            <a:ext cx="2743200" cy="708025"/>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2000" b="1">
                <a:solidFill>
                  <a:srgbClr val="FF0000"/>
                </a:solidFill>
              </a:rPr>
              <a:t>图</a:t>
            </a:r>
            <a:r>
              <a:rPr lang="en-US" altLang="zh-CN" sz="2000" b="1">
                <a:solidFill>
                  <a:srgbClr val="FF0000"/>
                </a:solidFill>
              </a:rPr>
              <a:t>3-27 </a:t>
            </a:r>
            <a:r>
              <a:rPr lang="zh-CN" altLang="en-US" sz="2000" b="1">
                <a:solidFill>
                  <a:srgbClr val="990033"/>
                </a:solidFill>
              </a:rPr>
              <a:t>访问单片机外部</a:t>
            </a:r>
            <a:r>
              <a:rPr lang="en-US" altLang="zh-CN" sz="2000" b="1">
                <a:solidFill>
                  <a:srgbClr val="990033"/>
                </a:solidFill>
              </a:rPr>
              <a:t>RAM</a:t>
            </a:r>
            <a:r>
              <a:rPr lang="zh-CN" altLang="en-US" sz="2000" b="1">
                <a:solidFill>
                  <a:srgbClr val="990033"/>
                </a:solidFill>
              </a:rPr>
              <a:t>时的时序图 </a:t>
            </a:r>
          </a:p>
        </p:txBody>
      </p:sp>
      <p:sp>
        <p:nvSpPr>
          <p:cNvPr id="4" name="灯片编号占位符 3">
            <a:extLst>
              <a:ext uri="{FF2B5EF4-FFF2-40B4-BE49-F238E27FC236}">
                <a16:creationId xmlns:a16="http://schemas.microsoft.com/office/drawing/2014/main" id="{D03F0972-5746-4EB7-A7DD-D00A97EFA1D2}"/>
              </a:ext>
            </a:extLst>
          </p:cNvPr>
          <p:cNvSpPr>
            <a:spLocks noGrp="1"/>
          </p:cNvSpPr>
          <p:nvPr>
            <p:ph type="sldNum" sz="quarter" idx="10"/>
          </p:nvPr>
        </p:nvSpPr>
        <p:spPr/>
        <p:txBody>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a:fld id="{4FB7765A-511A-42A6-9D05-E6C517AD0997}" type="slidenum">
              <a:rPr lang="en-US" altLang="zh-CN">
                <a:latin typeface="Arial" panose="020B0604020202020204" pitchFamily="34" charset="0"/>
              </a:rPr>
              <a:pPr algn="l"/>
              <a:t>131</a:t>
            </a:fld>
            <a:endParaRPr lang="en-US" altLang="zh-CN">
              <a:latin typeface="Arial" panose="020B0604020202020204" pitchFamily="34" charset="0"/>
            </a:endParaRPr>
          </a:p>
        </p:txBody>
      </p:sp>
      <p:sp>
        <p:nvSpPr>
          <p:cNvPr id="164872" name="Rectangle 3">
            <a:extLst>
              <a:ext uri="{FF2B5EF4-FFF2-40B4-BE49-F238E27FC236}">
                <a16:creationId xmlns:a16="http://schemas.microsoft.com/office/drawing/2014/main" id="{B73A6F4C-B1EB-454D-84AB-850B5BE523D1}"/>
              </a:ext>
            </a:extLst>
          </p:cNvPr>
          <p:cNvSpPr>
            <a:spLocks noGrp="1" noChangeArrowheads="1"/>
          </p:cNvSpPr>
          <p:nvPr>
            <p:ph idx="1"/>
          </p:nvPr>
        </p:nvSpPr>
        <p:spPr>
          <a:xfrm>
            <a:off x="144463" y="893763"/>
            <a:ext cx="8999537" cy="819150"/>
          </a:xfrm>
        </p:spPr>
        <p:txBody>
          <a:bodyPr>
            <a:normAutofit lnSpcReduction="10000"/>
          </a:bodyPr>
          <a:lstStyle/>
          <a:p>
            <a:pPr eaLnBrk="1" hangingPunct="1">
              <a:lnSpc>
                <a:spcPct val="100000"/>
              </a:lnSpc>
              <a:spcBef>
                <a:spcPct val="0"/>
              </a:spcBef>
              <a:spcAft>
                <a:spcPct val="0"/>
              </a:spcAft>
            </a:pPr>
            <a:r>
              <a:rPr lang="en-US" altLang="zh-CN" sz="2400"/>
              <a:t>IAP15W4K58S4</a:t>
            </a:r>
            <a:r>
              <a:rPr lang="zh-CN" altLang="en-US" sz="2400"/>
              <a:t>单片机</a:t>
            </a:r>
            <a:r>
              <a:rPr lang="zh-CN" altLang="en-US" sz="2400">
                <a:solidFill>
                  <a:srgbClr val="FF0000"/>
                </a:solidFill>
              </a:rPr>
              <a:t>访问片外扩展</a:t>
            </a:r>
            <a:r>
              <a:rPr lang="en-US" altLang="zh-CN" sz="2400">
                <a:solidFill>
                  <a:srgbClr val="FF0000"/>
                </a:solidFill>
              </a:rPr>
              <a:t>RAM</a:t>
            </a:r>
            <a:r>
              <a:rPr lang="zh-CN" altLang="en-US" sz="2400">
                <a:solidFill>
                  <a:srgbClr val="FF0000"/>
                </a:solidFill>
              </a:rPr>
              <a:t>指令速度是可调</a:t>
            </a:r>
            <a:r>
              <a:rPr lang="zh-CN" altLang="en-US" sz="2400"/>
              <a:t>的。</a:t>
            </a:r>
          </a:p>
          <a:p>
            <a:pPr eaLnBrk="1" hangingPunct="1">
              <a:lnSpc>
                <a:spcPct val="100000"/>
              </a:lnSpc>
              <a:spcBef>
                <a:spcPct val="0"/>
              </a:spcBef>
              <a:spcAft>
                <a:spcPct val="0"/>
              </a:spcAft>
            </a:pPr>
            <a:r>
              <a:rPr lang="zh-CN" altLang="en-US" sz="2400"/>
              <a:t>访问单片机外部</a:t>
            </a:r>
            <a:r>
              <a:rPr lang="en-US" altLang="zh-CN" sz="2400"/>
              <a:t>RAM</a:t>
            </a:r>
            <a:r>
              <a:rPr lang="zh-CN" altLang="en-US" sz="2400"/>
              <a:t>时的</a:t>
            </a:r>
            <a:r>
              <a:rPr lang="zh-CN" altLang="en-US" sz="2400">
                <a:solidFill>
                  <a:srgbClr val="FF0000"/>
                </a:solidFill>
              </a:rPr>
              <a:t>时序图</a:t>
            </a:r>
            <a:r>
              <a:rPr lang="zh-CN" altLang="en-US" sz="2400"/>
              <a:t>如图所示。</a:t>
            </a:r>
          </a:p>
          <a:p>
            <a:pPr eaLnBrk="1" hangingPunct="1">
              <a:lnSpc>
                <a:spcPct val="100000"/>
              </a:lnSpc>
              <a:spcBef>
                <a:spcPct val="0"/>
              </a:spcBef>
              <a:spcAft>
                <a:spcPct val="0"/>
              </a:spcAft>
            </a:pPr>
            <a:endParaRPr lang="en-US" altLang="zh-CN" sz="2400"/>
          </a:p>
        </p:txBody>
      </p:sp>
      <p:sp>
        <p:nvSpPr>
          <p:cNvPr id="9" name="Rectangle 3">
            <a:extLst>
              <a:ext uri="{FF2B5EF4-FFF2-40B4-BE49-F238E27FC236}">
                <a16:creationId xmlns:a16="http://schemas.microsoft.com/office/drawing/2014/main" id="{654B4F87-1742-41F3-8D56-76D63E9832A3}"/>
              </a:ext>
            </a:extLst>
          </p:cNvPr>
          <p:cNvSpPr txBox="1">
            <a:spLocks noChangeArrowheads="1"/>
          </p:cNvSpPr>
          <p:nvPr/>
        </p:nvSpPr>
        <p:spPr bwMode="auto">
          <a:xfrm>
            <a:off x="4179888" y="1666875"/>
            <a:ext cx="2268537" cy="40005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just" rtl="0" fontAlgn="base">
              <a:lnSpc>
                <a:spcPct val="114000"/>
              </a:lnSpc>
              <a:spcBef>
                <a:spcPct val="20000"/>
              </a:spcBef>
              <a:spcAft>
                <a:spcPts val="600"/>
              </a:spcAft>
              <a:buBlip>
                <a:blip r:embed="rId4"/>
              </a:buBlip>
              <a:defRPr sz="2800" b="1">
                <a:solidFill>
                  <a:schemeClr val="accent2"/>
                </a:solidFill>
                <a:latin typeface="+mj-ea"/>
                <a:ea typeface="+mj-ea"/>
                <a:cs typeface="+mn-cs"/>
              </a:defRPr>
            </a:lvl1pPr>
            <a:lvl2pPr marL="742950" indent="-285750" algn="just" rtl="0" fontAlgn="base">
              <a:spcBef>
                <a:spcPct val="20000"/>
              </a:spcBef>
              <a:spcAft>
                <a:spcPct val="0"/>
              </a:spcAft>
              <a:buBlip>
                <a:blip r:embed="rId5"/>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eaLnBrk="1" hangingPunct="1">
              <a:lnSpc>
                <a:spcPct val="100000"/>
              </a:lnSpc>
              <a:spcBef>
                <a:spcPts val="0"/>
              </a:spcBef>
              <a:buFontTx/>
              <a:buNone/>
              <a:defRPr/>
            </a:pPr>
            <a:r>
              <a:rPr lang="zh-CN" altLang="en-US" sz="2400" kern="0">
                <a:solidFill>
                  <a:srgbClr val="FF00FF"/>
                </a:solidFill>
              </a:rPr>
              <a:t>写操作</a:t>
            </a:r>
            <a:r>
              <a:rPr lang="en-US" altLang="zh-CN" sz="2400" kern="0">
                <a:solidFill>
                  <a:srgbClr val="FF00FF"/>
                </a:solidFill>
              </a:rPr>
              <a:t>:5×N+2</a:t>
            </a:r>
          </a:p>
        </p:txBody>
      </p:sp>
      <p:sp>
        <p:nvSpPr>
          <p:cNvPr id="11" name="Rectangle 3">
            <a:extLst>
              <a:ext uri="{FF2B5EF4-FFF2-40B4-BE49-F238E27FC236}">
                <a16:creationId xmlns:a16="http://schemas.microsoft.com/office/drawing/2014/main" id="{8BC21836-84E7-4645-8DB1-C4C1C0C8A9DE}"/>
              </a:ext>
            </a:extLst>
          </p:cNvPr>
          <p:cNvSpPr txBox="1">
            <a:spLocks noChangeArrowheads="1"/>
          </p:cNvSpPr>
          <p:nvPr/>
        </p:nvSpPr>
        <p:spPr bwMode="auto">
          <a:xfrm>
            <a:off x="3913188" y="3925888"/>
            <a:ext cx="2268537" cy="40005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just" rtl="0" fontAlgn="base">
              <a:lnSpc>
                <a:spcPct val="114000"/>
              </a:lnSpc>
              <a:spcBef>
                <a:spcPct val="20000"/>
              </a:spcBef>
              <a:spcAft>
                <a:spcPts val="600"/>
              </a:spcAft>
              <a:buBlip>
                <a:blip r:embed="rId4"/>
              </a:buBlip>
              <a:defRPr sz="2800" b="1">
                <a:solidFill>
                  <a:schemeClr val="accent2"/>
                </a:solidFill>
                <a:latin typeface="+mj-ea"/>
                <a:ea typeface="+mj-ea"/>
                <a:cs typeface="+mn-cs"/>
              </a:defRPr>
            </a:lvl1pPr>
            <a:lvl2pPr marL="742950" indent="-285750" algn="just" rtl="0" fontAlgn="base">
              <a:spcBef>
                <a:spcPct val="20000"/>
              </a:spcBef>
              <a:spcAft>
                <a:spcPct val="0"/>
              </a:spcAft>
              <a:buBlip>
                <a:blip r:embed="rId5"/>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eaLnBrk="1" hangingPunct="1">
              <a:lnSpc>
                <a:spcPct val="100000"/>
              </a:lnSpc>
              <a:spcBef>
                <a:spcPts val="0"/>
              </a:spcBef>
              <a:buFontTx/>
              <a:buNone/>
              <a:defRPr/>
            </a:pPr>
            <a:r>
              <a:rPr lang="zh-CN" altLang="en-US" sz="2400" kern="0">
                <a:solidFill>
                  <a:srgbClr val="FF0000"/>
                </a:solidFill>
              </a:rPr>
              <a:t>读操作</a:t>
            </a:r>
            <a:r>
              <a:rPr lang="en-US" altLang="zh-CN" sz="2400" kern="0">
                <a:solidFill>
                  <a:srgbClr val="FF0000"/>
                </a:solidFill>
              </a:rPr>
              <a:t>:5×N+1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childTnLst>
                                    <p:set>
                                      <p:cBhvr>
                                        <p:cTn id="6" dur="1" fill="hold">
                                          <p:stCondLst>
                                            <p:cond delay="0"/>
                                          </p:stCondLst>
                                        </p:cTn>
                                        <p:tgtEl>
                                          <p:spTgt spid="664580"/>
                                        </p:tgtEl>
                                        <p:attrNameLst>
                                          <p:attrName>style.visibility</p:attrName>
                                        </p:attrNameLst>
                                      </p:cBhvr>
                                      <p:to>
                                        <p:strVal val="visible"/>
                                      </p:to>
                                    </p:set>
                                    <p:animEffect transition="in" filter="fade">
                                      <p:cBhvr>
                                        <p:cTn id="7" dur="1000"/>
                                        <p:tgtEl>
                                          <p:spTgt spid="664580"/>
                                        </p:tgtEl>
                                      </p:cBhvr>
                                    </p:animEffect>
                                    <p:anim calcmode="lin" valueType="num">
                                      <p:cBhvr>
                                        <p:cTn id="8" dur="1000" fill="hold"/>
                                        <p:tgtEl>
                                          <p:spTgt spid="664580"/>
                                        </p:tgtEl>
                                        <p:attrNameLst>
                                          <p:attrName>ppt_x</p:attrName>
                                        </p:attrNameLst>
                                      </p:cBhvr>
                                      <p:tavLst>
                                        <p:tav tm="0">
                                          <p:val>
                                            <p:strVal val="#ppt_x"/>
                                          </p:val>
                                        </p:tav>
                                        <p:tav tm="100000">
                                          <p:val>
                                            <p:strVal val="#ppt_x"/>
                                          </p:val>
                                        </p:tav>
                                      </p:tavLst>
                                    </p:anim>
                                    <p:anim calcmode="lin" valueType="num">
                                      <p:cBhvr>
                                        <p:cTn id="9" dur="1000" fill="hold"/>
                                        <p:tgtEl>
                                          <p:spTgt spid="664580"/>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664582"/>
                                        </p:tgtEl>
                                        <p:attrNameLst>
                                          <p:attrName>style.visibility</p:attrName>
                                        </p:attrNameLst>
                                      </p:cBhvr>
                                      <p:to>
                                        <p:strVal val="visible"/>
                                      </p:to>
                                    </p:set>
                                    <p:animEffect transition="in" filter="wipe(left)">
                                      <p:cBhvr>
                                        <p:cTn id="13" dur="500"/>
                                        <p:tgtEl>
                                          <p:spTgt spid="66458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par>
                          <p:cTn id="19" fill="hold" nodeType="afterGroup">
                            <p:stCondLst>
                              <p:cond delay="500"/>
                            </p:stCondLst>
                            <p:childTnLst>
                              <p:par>
                                <p:cTn id="20" presetID="22" presetClass="entr" presetSubtype="8"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4582" grpId="0"/>
      <p:bldP spid="9" grpId="0"/>
      <p:bldP spid="11" grpId="0"/>
    </p:bldLst>
  </p:timing>
</p:sld>
</file>

<file path=ppt/slides/slide1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5890" name="标题 3">
            <a:extLst>
              <a:ext uri="{FF2B5EF4-FFF2-40B4-BE49-F238E27FC236}">
                <a16:creationId xmlns:a16="http://schemas.microsoft.com/office/drawing/2014/main" id="{F12E1921-B9FD-4311-A27C-1A65A5501ABD}"/>
              </a:ext>
            </a:extLst>
          </p:cNvPr>
          <p:cNvSpPr>
            <a:spLocks noGrp="1" noChangeArrowheads="1"/>
          </p:cNvSpPr>
          <p:nvPr>
            <p:ph type="title"/>
          </p:nvPr>
        </p:nvSpPr>
        <p:spPr>
          <a:xfrm>
            <a:off x="468313" y="357188"/>
            <a:ext cx="8229600" cy="504825"/>
          </a:xfrm>
        </p:spPr>
        <p:txBody>
          <a:bodyPr vert="horz" lIns="91440" tIns="45720" rIns="91440" bIns="45720" rtlCol="0" anchor="b">
            <a:noAutofit/>
          </a:bodyPr>
          <a:lstStyle/>
          <a:p>
            <a:r>
              <a:rPr lang="en-US" altLang="zh-CN" sz="3600">
                <a:solidFill>
                  <a:srgbClr val="FF0000"/>
                </a:solidFill>
              </a:rPr>
              <a:t>3</a:t>
            </a:r>
            <a:r>
              <a:rPr lang="zh-CN" altLang="en-US" sz="3600">
                <a:solidFill>
                  <a:srgbClr val="FF0000"/>
                </a:solidFill>
              </a:rPr>
              <a:t>、总线扩展方式的单片机应用系统构成</a:t>
            </a:r>
          </a:p>
        </p:txBody>
      </p:sp>
      <p:sp>
        <p:nvSpPr>
          <p:cNvPr id="665603" name="Rectangle 3">
            <a:extLst>
              <a:ext uri="{FF2B5EF4-FFF2-40B4-BE49-F238E27FC236}">
                <a16:creationId xmlns:a16="http://schemas.microsoft.com/office/drawing/2014/main" id="{B348E81E-8CC1-456E-AEBC-D7AFF10358AC}"/>
              </a:ext>
            </a:extLst>
          </p:cNvPr>
          <p:cNvSpPr>
            <a:spLocks noGrp="1" noRot="1" noChangeAspect="1" noMove="1" noResize="1" noEditPoints="1" noAdjustHandles="1" noChangeArrowheads="1" noChangeShapeType="1" noTextEdit="1"/>
          </p:cNvSpPr>
          <p:nvPr>
            <p:ph idx="1"/>
          </p:nvPr>
        </p:nvSpPr>
        <p:spPr>
          <a:xfrm>
            <a:off x="341873" y="1262403"/>
            <a:ext cx="8749059" cy="4837626"/>
          </a:xfrm>
          <a:blipFill>
            <a:blip r:embed="rId2"/>
            <a:stretch>
              <a:fillRect t="-504" b="-4660"/>
            </a:stretch>
          </a:blipFill>
        </p:spPr>
        <p:txBody>
          <a:bodyPr/>
          <a:lstStyle/>
          <a:p>
            <a:r>
              <a:rPr lang="zh-CN" altLang="en-US">
                <a:noFill/>
              </a:rPr>
              <a:t> </a:t>
            </a:r>
          </a:p>
        </p:txBody>
      </p:sp>
      <p:sp>
        <p:nvSpPr>
          <p:cNvPr id="2" name="日期占位符 1">
            <a:extLst>
              <a:ext uri="{FF2B5EF4-FFF2-40B4-BE49-F238E27FC236}">
                <a16:creationId xmlns:a16="http://schemas.microsoft.com/office/drawing/2014/main" id="{C830B1D8-584B-40C7-99A3-48F86208F701}"/>
              </a:ext>
            </a:extLst>
          </p:cNvPr>
          <p:cNvSpPr>
            <a:spLocks noGrp="1"/>
          </p:cNvSpPr>
          <p:nvPr>
            <p:ph type="dt" sz="quarter" idx="11"/>
          </p:nvPr>
        </p:nvSpPr>
        <p:spPr/>
        <p:txBody>
          <a:bodyPr/>
          <a:lstStyle/>
          <a:p>
            <a:pPr>
              <a:defRPr/>
            </a:pPr>
            <a:fld id="{DF996765-E7CE-4032-93C8-7BB2B2EA183D}" type="datetime10">
              <a:rPr lang="zh-CN" altLang="en-US"/>
              <a:pPr>
                <a:defRPr/>
              </a:pPr>
              <a:t>13:37</a:t>
            </a:fld>
            <a:endParaRPr lang="zh-CN" altLang="en-US"/>
          </a:p>
        </p:txBody>
      </p:sp>
      <p:sp>
        <p:nvSpPr>
          <p:cNvPr id="5" name="灯片编号占位符 4">
            <a:extLst>
              <a:ext uri="{FF2B5EF4-FFF2-40B4-BE49-F238E27FC236}">
                <a16:creationId xmlns:a16="http://schemas.microsoft.com/office/drawing/2014/main" id="{1AC68ACB-D2ED-48A8-A81C-97E07A7B7138}"/>
              </a:ext>
            </a:extLst>
          </p:cNvPr>
          <p:cNvSpPr>
            <a:spLocks noGrp="1"/>
          </p:cNvSpPr>
          <p:nvPr>
            <p:ph type="sldNum" sz="quarter" idx="10"/>
          </p:nvPr>
        </p:nvSpPr>
        <p:spPr/>
        <p:txBody>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a:fld id="{18FDB845-06F4-48F7-8F43-3D178EE4F12D}" type="slidenum">
              <a:rPr lang="en-US" altLang="zh-CN">
                <a:latin typeface="Arial" panose="020B0604020202020204" pitchFamily="34" charset="0"/>
              </a:rPr>
              <a:pPr algn="l"/>
              <a:t>132</a:t>
            </a:fld>
            <a:endParaRPr lang="en-US" altLang="zh-CN">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65603">
                                            <p:txEl>
                                              <p:pRg st="0" end="0"/>
                                            </p:txEl>
                                          </p:spTgt>
                                        </p:tgtEl>
                                        <p:attrNameLst>
                                          <p:attrName>style.visibility</p:attrName>
                                        </p:attrNameLst>
                                      </p:cBhvr>
                                      <p:to>
                                        <p:strVal val="visible"/>
                                      </p:to>
                                    </p:set>
                                    <p:animEffect transition="in" filter="wipe(left)">
                                      <p:cBhvr>
                                        <p:cTn id="7" dur="500"/>
                                        <p:tgtEl>
                                          <p:spTgt spid="66560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665603">
                                            <p:txEl>
                                              <p:charRg st="2" end="2"/>
                                            </p:txEl>
                                          </p:spTgt>
                                        </p:tgtEl>
                                        <p:attrNameLst>
                                          <p:attrName>style.visibility</p:attrName>
                                        </p:attrNameLst>
                                      </p:cBhvr>
                                      <p:to>
                                        <p:strVal val="visible"/>
                                      </p:to>
                                    </p:set>
                                    <p:animEffect transition="in" filter="wipe(left)">
                                      <p:cBhvr>
                                        <p:cTn id="10" dur="500"/>
                                        <p:tgtEl>
                                          <p:spTgt spid="665603">
                                            <p:txEl>
                                              <p:charRg st="2" end="2"/>
                                            </p:txEl>
                                          </p:spTgt>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665603">
                                            <p:txEl>
                                              <p:charRg st="2" end="2"/>
                                            </p:txEl>
                                          </p:spTgt>
                                        </p:tgtEl>
                                        <p:attrNameLst>
                                          <p:attrName>style.visibility</p:attrName>
                                        </p:attrNameLst>
                                      </p:cBhvr>
                                      <p:to>
                                        <p:strVal val="visible"/>
                                      </p:to>
                                    </p:set>
                                    <p:animEffect transition="in" filter="wipe(left)">
                                      <p:cBhvr>
                                        <p:cTn id="14" dur="500"/>
                                        <p:tgtEl>
                                          <p:spTgt spid="665603">
                                            <p:txEl>
                                              <p:charRg st="2" end="2"/>
                                            </p:txEl>
                                          </p:spTgt>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665603">
                                            <p:txEl>
                                              <p:charRg st="2" end="2"/>
                                            </p:txEl>
                                          </p:spTgt>
                                        </p:tgtEl>
                                        <p:attrNameLst>
                                          <p:attrName>style.visibility</p:attrName>
                                        </p:attrNameLst>
                                      </p:cBhvr>
                                      <p:to>
                                        <p:strVal val="visible"/>
                                      </p:to>
                                    </p:set>
                                    <p:animEffect transition="in" filter="wipe(left)">
                                      <p:cBhvr>
                                        <p:cTn id="18" dur="500"/>
                                        <p:tgtEl>
                                          <p:spTgt spid="665603">
                                            <p:txEl>
                                              <p:charRg st="2" end="2"/>
                                            </p:txEl>
                                          </p:spTgt>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665603">
                                            <p:txEl>
                                              <p:charRg st="2" end="2"/>
                                            </p:txEl>
                                          </p:spTgt>
                                        </p:tgtEl>
                                        <p:attrNameLst>
                                          <p:attrName>style.visibility</p:attrName>
                                        </p:attrNameLst>
                                      </p:cBhvr>
                                      <p:to>
                                        <p:strVal val="visible"/>
                                      </p:to>
                                    </p:set>
                                    <p:animEffect transition="in" filter="wipe(left)">
                                      <p:cBhvr>
                                        <p:cTn id="22" dur="500"/>
                                        <p:tgtEl>
                                          <p:spTgt spid="665603">
                                            <p:txEl>
                                              <p:char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标题 3">
            <a:extLst>
              <a:ext uri="{FF2B5EF4-FFF2-40B4-BE49-F238E27FC236}">
                <a16:creationId xmlns:a16="http://schemas.microsoft.com/office/drawing/2014/main" id="{FDCAB06D-65E6-48D4-A51E-76D70BF7A44C}"/>
              </a:ext>
            </a:extLst>
          </p:cNvPr>
          <p:cNvSpPr>
            <a:spLocks noGrp="1" noChangeArrowheads="1"/>
          </p:cNvSpPr>
          <p:nvPr>
            <p:ph type="title"/>
          </p:nvPr>
        </p:nvSpPr>
        <p:spPr>
          <a:xfrm>
            <a:off x="468313" y="357188"/>
            <a:ext cx="8229600" cy="504825"/>
          </a:xfrm>
        </p:spPr>
        <p:txBody>
          <a:bodyPr vert="horz" lIns="91440" tIns="45720" rIns="91440" bIns="45720" rtlCol="0" anchor="b">
            <a:noAutofit/>
          </a:bodyPr>
          <a:lstStyle/>
          <a:p>
            <a:r>
              <a:rPr lang="en-US" altLang="zh-CN" sz="3600">
                <a:solidFill>
                  <a:srgbClr val="FF0000"/>
                </a:solidFill>
              </a:rPr>
              <a:t>3</a:t>
            </a:r>
            <a:r>
              <a:rPr lang="zh-CN" altLang="en-US" sz="3600">
                <a:solidFill>
                  <a:srgbClr val="FF0000"/>
                </a:solidFill>
              </a:rPr>
              <a:t>、总线扩展方式的单片机应用系统构成</a:t>
            </a:r>
          </a:p>
        </p:txBody>
      </p:sp>
      <p:sp>
        <p:nvSpPr>
          <p:cNvPr id="666627" name="Rectangle 3">
            <a:extLst>
              <a:ext uri="{FF2B5EF4-FFF2-40B4-BE49-F238E27FC236}">
                <a16:creationId xmlns:a16="http://schemas.microsoft.com/office/drawing/2014/main" id="{DC0F37C7-909E-4201-B4D8-3635DBFCDBCF}"/>
              </a:ext>
            </a:extLst>
          </p:cNvPr>
          <p:cNvSpPr>
            <a:spLocks noGrp="1" noChangeArrowheads="1"/>
          </p:cNvSpPr>
          <p:nvPr>
            <p:ph idx="1"/>
          </p:nvPr>
        </p:nvSpPr>
        <p:spPr>
          <a:xfrm>
            <a:off x="217488" y="1176338"/>
            <a:ext cx="8766175" cy="4600575"/>
          </a:xfrm>
        </p:spPr>
        <p:txBody>
          <a:bodyPr/>
          <a:lstStyle/>
          <a:p>
            <a:pPr eaLnBrk="1" hangingPunct="1">
              <a:lnSpc>
                <a:spcPct val="145000"/>
              </a:lnSpc>
              <a:spcAft>
                <a:spcPts val="1800"/>
              </a:spcAft>
            </a:pPr>
            <a:r>
              <a:rPr lang="zh-CN" altLang="en-US" sz="3200"/>
              <a:t>以上介绍了</a:t>
            </a:r>
            <a:r>
              <a:rPr lang="en-US" altLang="zh-CN" sz="3200"/>
              <a:t>IAP15W4K58S4</a:t>
            </a:r>
            <a:r>
              <a:rPr lang="zh-CN" altLang="en-US" sz="3200"/>
              <a:t>单片机的应用系统构成方式。由于</a:t>
            </a:r>
            <a:r>
              <a:rPr lang="en-US" altLang="zh-CN" sz="3200"/>
              <a:t>IAP15W4K58S4</a:t>
            </a:r>
            <a:r>
              <a:rPr lang="zh-CN" altLang="en-US" sz="3200">
                <a:solidFill>
                  <a:srgbClr val="3366FF"/>
                </a:solidFill>
              </a:rPr>
              <a:t>单片机内部已经有</a:t>
            </a:r>
            <a:r>
              <a:rPr lang="en-US" altLang="zh-CN" sz="3200">
                <a:solidFill>
                  <a:srgbClr val="3366FF"/>
                </a:solidFill>
              </a:rPr>
              <a:t>58KB</a:t>
            </a:r>
            <a:r>
              <a:rPr lang="zh-CN" altLang="en-US" sz="3200">
                <a:solidFill>
                  <a:srgbClr val="3366FF"/>
                </a:solidFill>
              </a:rPr>
              <a:t>程序存储器和</a:t>
            </a:r>
            <a:r>
              <a:rPr lang="en-US" altLang="zh-CN" sz="3200">
                <a:solidFill>
                  <a:srgbClr val="3366FF"/>
                </a:solidFill>
              </a:rPr>
              <a:t>4096</a:t>
            </a:r>
            <a:r>
              <a:rPr lang="zh-CN" altLang="en-US" sz="3200">
                <a:solidFill>
                  <a:srgbClr val="3366FF"/>
                </a:solidFill>
              </a:rPr>
              <a:t>字节</a:t>
            </a:r>
            <a:r>
              <a:rPr lang="en-US" altLang="zh-CN" sz="3200">
                <a:solidFill>
                  <a:srgbClr val="3366FF"/>
                </a:solidFill>
              </a:rPr>
              <a:t>RAM</a:t>
            </a:r>
            <a:r>
              <a:rPr lang="zh-CN" altLang="en-US" sz="3200"/>
              <a:t>，这对于</a:t>
            </a:r>
            <a:r>
              <a:rPr lang="zh-CN" altLang="en-US" sz="3200">
                <a:solidFill>
                  <a:srgbClr val="FF0000"/>
                </a:solidFill>
              </a:rPr>
              <a:t>一般应用的存储器需求已经足够</a:t>
            </a:r>
            <a:r>
              <a:rPr lang="zh-CN" altLang="en-US" sz="3200"/>
              <a:t>。</a:t>
            </a:r>
          </a:p>
          <a:p>
            <a:pPr eaLnBrk="1" hangingPunct="1">
              <a:lnSpc>
                <a:spcPct val="145000"/>
              </a:lnSpc>
              <a:spcAft>
                <a:spcPts val="1800"/>
              </a:spcAft>
            </a:pPr>
            <a:r>
              <a:rPr lang="zh-CN" altLang="en-US" sz="3200"/>
              <a:t>因此，</a:t>
            </a:r>
            <a:r>
              <a:rPr lang="zh-CN" altLang="en-US" sz="3200">
                <a:solidFill>
                  <a:srgbClr val="FF0000"/>
                </a:solidFill>
              </a:rPr>
              <a:t>非总线扩展方式的应用最常见</a:t>
            </a:r>
            <a:r>
              <a:rPr lang="zh-CN" altLang="en-US" sz="3200"/>
              <a:t>。</a:t>
            </a:r>
          </a:p>
        </p:txBody>
      </p:sp>
      <p:sp>
        <p:nvSpPr>
          <p:cNvPr id="2" name="日期占位符 1">
            <a:extLst>
              <a:ext uri="{FF2B5EF4-FFF2-40B4-BE49-F238E27FC236}">
                <a16:creationId xmlns:a16="http://schemas.microsoft.com/office/drawing/2014/main" id="{71DE7289-1562-4993-9E7F-016A8E0A9F77}"/>
              </a:ext>
            </a:extLst>
          </p:cNvPr>
          <p:cNvSpPr>
            <a:spLocks noGrp="1"/>
          </p:cNvSpPr>
          <p:nvPr>
            <p:ph type="dt" sz="quarter" idx="11"/>
          </p:nvPr>
        </p:nvSpPr>
        <p:spPr/>
        <p:txBody>
          <a:bodyPr/>
          <a:lstStyle/>
          <a:p>
            <a:pPr>
              <a:defRPr/>
            </a:pPr>
            <a:fld id="{19BA9BCE-9D41-4749-8458-7BEEE58956B3}" type="datetime10">
              <a:rPr lang="zh-CN" altLang="en-US"/>
              <a:pPr>
                <a:defRPr/>
              </a:pPr>
              <a:t>13:37</a:t>
            </a:fld>
            <a:endParaRPr lang="zh-CN" altLang="en-US"/>
          </a:p>
        </p:txBody>
      </p:sp>
      <p:sp>
        <p:nvSpPr>
          <p:cNvPr id="5" name="灯片编号占位符 4">
            <a:extLst>
              <a:ext uri="{FF2B5EF4-FFF2-40B4-BE49-F238E27FC236}">
                <a16:creationId xmlns:a16="http://schemas.microsoft.com/office/drawing/2014/main" id="{55ACC36B-F9BF-45C7-89D6-C4F2653496A6}"/>
              </a:ext>
            </a:extLst>
          </p:cNvPr>
          <p:cNvSpPr>
            <a:spLocks noGrp="1"/>
          </p:cNvSpPr>
          <p:nvPr>
            <p:ph type="sldNum" sz="quarter" idx="10"/>
          </p:nvPr>
        </p:nvSpPr>
        <p:spPr/>
        <p:txBody>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a:fld id="{EC6529AB-8E36-4A8E-91B7-4817F36A204C}" type="slidenum">
              <a:rPr lang="en-US" altLang="zh-CN">
                <a:latin typeface="Arial" panose="020B0604020202020204" pitchFamily="34" charset="0"/>
              </a:rPr>
              <a:pPr algn="l"/>
              <a:t>133</a:t>
            </a:fld>
            <a:endParaRPr lang="en-US" altLang="zh-CN">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666627">
                                            <p:txEl>
                                              <p:pRg st="0" end="0"/>
                                            </p:txEl>
                                          </p:spTgt>
                                        </p:tgtEl>
                                        <p:attrNameLst>
                                          <p:attrName>style.visibility</p:attrName>
                                        </p:attrNameLst>
                                      </p:cBhvr>
                                      <p:to>
                                        <p:strVal val="visible"/>
                                      </p:to>
                                    </p:set>
                                    <p:animEffect transition="in" filter="wipe(left)">
                                      <p:cBhvr>
                                        <p:cTn id="7" dur="500"/>
                                        <p:tgtEl>
                                          <p:spTgt spid="666627">
                                            <p:txEl>
                                              <p:pRg st="0" end="0"/>
                                            </p:txEl>
                                          </p:spTgt>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666627">
                                            <p:txEl>
                                              <p:pRg st="1" end="1"/>
                                            </p:txEl>
                                          </p:spTgt>
                                        </p:tgtEl>
                                        <p:attrNameLst>
                                          <p:attrName>style.visibility</p:attrName>
                                        </p:attrNameLst>
                                      </p:cBhvr>
                                      <p:to>
                                        <p:strVal val="visible"/>
                                      </p:to>
                                    </p:set>
                                    <p:animEffect transition="in" filter="wipe(left)">
                                      <p:cBhvr>
                                        <p:cTn id="11" dur="500"/>
                                        <p:tgtEl>
                                          <p:spTgt spid="66662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a:extLst>
              <a:ext uri="{FF2B5EF4-FFF2-40B4-BE49-F238E27FC236}">
                <a16:creationId xmlns:a16="http://schemas.microsoft.com/office/drawing/2014/main" id="{A4718F6E-782C-425A-A2D1-622CF7F40FD9}"/>
              </a:ext>
            </a:extLst>
          </p:cNvPr>
          <p:cNvGraphicFramePr>
            <a:graphicFrameLocks noChangeAspect="1"/>
          </p:cNvGraphicFramePr>
          <p:nvPr>
            <p:extLst>
              <p:ext uri="{D42A27DB-BD31-4B8C-83A1-F6EECF244321}">
                <p14:modId xmlns:p14="http://schemas.microsoft.com/office/powerpoint/2010/main" val="1899959196"/>
              </p:ext>
            </p:extLst>
          </p:nvPr>
        </p:nvGraphicFramePr>
        <p:xfrm>
          <a:off x="4959070" y="3771395"/>
          <a:ext cx="3560233" cy="2494378"/>
        </p:xfrm>
        <a:graphic>
          <a:graphicData uri="http://schemas.openxmlformats.org/presentationml/2006/ole">
            <mc:AlternateContent xmlns:mc="http://schemas.openxmlformats.org/markup-compatibility/2006">
              <mc:Choice xmlns:v="urn:schemas-microsoft-com:vml" Requires="v">
                <p:oleObj name="Visio" r:id="rId2" imgW="3815715" imgH="2674620" progId="Visio.Drawing.11">
                  <p:embed/>
                </p:oleObj>
              </mc:Choice>
              <mc:Fallback>
                <p:oleObj name="Visio" r:id="rId2" imgW="3815715" imgH="2674620" progId="Visio.Drawing.11">
                  <p:embed/>
                  <p:pic>
                    <p:nvPicPr>
                      <p:cNvPr id="3" name="对象 2">
                        <a:extLst>
                          <a:ext uri="{FF2B5EF4-FFF2-40B4-BE49-F238E27FC236}">
                            <a16:creationId xmlns:a16="http://schemas.microsoft.com/office/drawing/2014/main" id="{A4718F6E-782C-425A-A2D1-622CF7F40F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9070" y="3771395"/>
                        <a:ext cx="3560233" cy="2494378"/>
                      </a:xfrm>
                      <a:prstGeom prst="rect">
                        <a:avLst/>
                      </a:prstGeom>
                      <a:solidFill>
                        <a:schemeClr val="bg1"/>
                      </a:solidFill>
                      <a:ln w="9525">
                        <a:solidFill>
                          <a:srgbClr val="FF00FF"/>
                        </a:solidFill>
                        <a:miter lim="800000"/>
                        <a:headEnd/>
                        <a:tailEnd/>
                      </a:ln>
                    </p:spPr>
                  </p:pic>
                </p:oleObj>
              </mc:Fallback>
            </mc:AlternateContent>
          </a:graphicData>
        </a:graphic>
      </p:graphicFrame>
      <p:sp>
        <p:nvSpPr>
          <p:cNvPr id="445443" name="Rectangle 3">
            <a:extLst>
              <a:ext uri="{FF2B5EF4-FFF2-40B4-BE49-F238E27FC236}">
                <a16:creationId xmlns:a16="http://schemas.microsoft.com/office/drawing/2014/main" id="{8BBF9198-08B7-4477-8512-E58B2FF0BAE4}"/>
              </a:ext>
            </a:extLst>
          </p:cNvPr>
          <p:cNvSpPr>
            <a:spLocks noGrp="1" noChangeArrowheads="1"/>
          </p:cNvSpPr>
          <p:nvPr>
            <p:ph idx="1"/>
          </p:nvPr>
        </p:nvSpPr>
        <p:spPr>
          <a:xfrm>
            <a:off x="578909" y="1240383"/>
            <a:ext cx="7849657" cy="3919538"/>
          </a:xfrm>
        </p:spPr>
        <p:txBody>
          <a:bodyPr/>
          <a:lstStyle/>
          <a:p>
            <a:pPr eaLnBrk="1" hangingPunct="1">
              <a:lnSpc>
                <a:spcPct val="105000"/>
              </a:lnSpc>
              <a:spcBef>
                <a:spcPts val="0"/>
              </a:spcBef>
              <a:defRPr/>
            </a:pPr>
            <a:r>
              <a:rPr lang="zh-CN" altLang="en-US" dirty="0"/>
              <a:t>执行第二条指令的取指过程与第一条相同</a:t>
            </a:r>
            <a:r>
              <a:rPr lang="en-US" altLang="zh-CN" dirty="0"/>
              <a:t>, </a:t>
            </a:r>
            <a:r>
              <a:rPr lang="zh-CN" altLang="en-US" dirty="0"/>
              <a:t>只是指令码地址不同。</a:t>
            </a:r>
          </a:p>
          <a:p>
            <a:pPr eaLnBrk="1" hangingPunct="1">
              <a:lnSpc>
                <a:spcPct val="105000"/>
              </a:lnSpc>
              <a:spcBef>
                <a:spcPts val="0"/>
              </a:spcBef>
              <a:defRPr/>
            </a:pPr>
            <a:r>
              <a:rPr lang="zh-CN" altLang="en-US" dirty="0">
                <a:solidFill>
                  <a:srgbClr val="FF0000"/>
                </a:solidFill>
              </a:rPr>
              <a:t>经过对第二条指令操作码</a:t>
            </a:r>
            <a:r>
              <a:rPr lang="en-US" altLang="zh-CN" dirty="0">
                <a:solidFill>
                  <a:srgbClr val="FF0000"/>
                </a:solidFill>
              </a:rPr>
              <a:t>(</a:t>
            </a:r>
            <a:r>
              <a:rPr lang="zh-CN" altLang="en-US" dirty="0">
                <a:solidFill>
                  <a:srgbClr val="FF0000"/>
                </a:solidFill>
              </a:rPr>
              <a:t>第</a:t>
            </a:r>
            <a:r>
              <a:rPr lang="en-US" altLang="zh-CN" dirty="0">
                <a:solidFill>
                  <a:srgbClr val="FF0000"/>
                </a:solidFill>
              </a:rPr>
              <a:t>1</a:t>
            </a:r>
            <a:r>
              <a:rPr lang="zh-CN" altLang="en-US" dirty="0">
                <a:solidFill>
                  <a:srgbClr val="FF0000"/>
                </a:solidFill>
              </a:rPr>
              <a:t>字节</a:t>
            </a:r>
            <a:r>
              <a:rPr lang="en-US" altLang="zh-CN" dirty="0">
                <a:solidFill>
                  <a:srgbClr val="FF0000"/>
                </a:solidFill>
              </a:rPr>
              <a:t>04H)</a:t>
            </a:r>
            <a:r>
              <a:rPr lang="zh-CN" altLang="en-US" dirty="0">
                <a:solidFill>
                  <a:srgbClr val="FF0000"/>
                </a:solidFill>
              </a:rPr>
              <a:t>的分析</a:t>
            </a:r>
            <a:r>
              <a:rPr lang="en-US" altLang="zh-CN" dirty="0">
                <a:solidFill>
                  <a:srgbClr val="FF0000"/>
                </a:solidFill>
              </a:rPr>
              <a:t>(</a:t>
            </a:r>
            <a:r>
              <a:rPr lang="zh-CN" altLang="en-US" dirty="0">
                <a:solidFill>
                  <a:srgbClr val="FF0000"/>
                </a:solidFill>
              </a:rPr>
              <a:t>译码</a:t>
            </a:r>
            <a:r>
              <a:rPr lang="en-US" altLang="zh-CN" dirty="0">
                <a:solidFill>
                  <a:srgbClr val="FF0000"/>
                </a:solidFill>
              </a:rPr>
              <a:t>)</a:t>
            </a:r>
            <a:r>
              <a:rPr lang="zh-CN" altLang="en-US" dirty="0"/>
              <a:t>得知该指令为加法指令</a:t>
            </a:r>
            <a:r>
              <a:rPr lang="en-US" altLang="zh-CN" dirty="0"/>
              <a:t>,</a:t>
            </a:r>
            <a:r>
              <a:rPr lang="zh-CN" altLang="en-US" dirty="0"/>
              <a:t>执行</a:t>
            </a:r>
            <a:r>
              <a:rPr lang="zh-CN" altLang="en-US" dirty="0">
                <a:solidFill>
                  <a:srgbClr val="FF0000"/>
                </a:solidFill>
              </a:rPr>
              <a:t>第</a:t>
            </a:r>
            <a:r>
              <a:rPr lang="en-US" altLang="zh-CN" dirty="0">
                <a:solidFill>
                  <a:srgbClr val="FF0000"/>
                </a:solidFill>
              </a:rPr>
              <a:t>2</a:t>
            </a:r>
            <a:r>
              <a:rPr lang="zh-CN" altLang="en-US" dirty="0">
                <a:solidFill>
                  <a:srgbClr val="FF0000"/>
                </a:solidFill>
              </a:rPr>
              <a:t>字节</a:t>
            </a:r>
            <a:r>
              <a:rPr lang="zh-CN" altLang="en-US" dirty="0"/>
              <a:t>过程如下：</a:t>
            </a:r>
          </a:p>
          <a:p>
            <a:pPr marL="536575" lvl="1" indent="-274638" eaLnBrk="1" hangingPunct="1">
              <a:lnSpc>
                <a:spcPct val="105000"/>
              </a:lnSpc>
              <a:spcBef>
                <a:spcPts val="0"/>
              </a:spcBef>
              <a:spcAft>
                <a:spcPts val="600"/>
              </a:spcAft>
              <a:defRPr/>
            </a:pPr>
            <a:r>
              <a:rPr lang="zh-CN" altLang="en-US" dirty="0"/>
              <a:t>①程序计数器</a:t>
            </a:r>
            <a:r>
              <a:rPr lang="en-US" altLang="zh-CN" dirty="0"/>
              <a:t>PC</a:t>
            </a:r>
            <a:r>
              <a:rPr lang="zh-CN" altLang="en-US" dirty="0"/>
              <a:t>的内容</a:t>
            </a:r>
            <a:r>
              <a:rPr lang="en-US" altLang="zh-CN" dirty="0"/>
              <a:t>(03H)</a:t>
            </a:r>
            <a:r>
              <a:rPr lang="zh-CN" altLang="en-US" dirty="0"/>
              <a:t>送</a:t>
            </a:r>
            <a:r>
              <a:rPr lang="en-US" altLang="zh-CN" dirty="0"/>
              <a:t>AR</a:t>
            </a:r>
            <a:r>
              <a:rPr lang="zh-CN" altLang="en-US" dirty="0"/>
              <a:t>。</a:t>
            </a:r>
          </a:p>
          <a:p>
            <a:pPr marL="536575" lvl="1" indent="-274638" eaLnBrk="1" hangingPunct="1">
              <a:lnSpc>
                <a:spcPct val="105000"/>
              </a:lnSpc>
              <a:spcBef>
                <a:spcPts val="0"/>
              </a:spcBef>
              <a:spcAft>
                <a:spcPts val="600"/>
              </a:spcAft>
              <a:defRPr/>
            </a:pPr>
            <a:r>
              <a:rPr lang="zh-CN" altLang="en-US" dirty="0"/>
              <a:t>②程序计数器</a:t>
            </a:r>
            <a:r>
              <a:rPr lang="en-US" altLang="zh-CN" dirty="0"/>
              <a:t>PC</a:t>
            </a:r>
            <a:r>
              <a:rPr lang="zh-CN" altLang="en-US" dirty="0"/>
              <a:t>的内容自动加</a:t>
            </a:r>
            <a:r>
              <a:rPr lang="en-US" altLang="zh-CN" dirty="0"/>
              <a:t>1</a:t>
            </a:r>
            <a:r>
              <a:rPr lang="zh-CN" altLang="en-US" dirty="0"/>
              <a:t>并回送</a:t>
            </a:r>
            <a:r>
              <a:rPr lang="en-US" altLang="zh-CN" dirty="0"/>
              <a:t>PC</a:t>
            </a:r>
            <a:r>
              <a:rPr lang="zh-CN" altLang="en-US" dirty="0"/>
              <a:t>。</a:t>
            </a:r>
          </a:p>
          <a:p>
            <a:pPr marL="536575" lvl="1" indent="-274638" eaLnBrk="1" hangingPunct="1">
              <a:lnSpc>
                <a:spcPct val="105000"/>
              </a:lnSpc>
              <a:spcBef>
                <a:spcPts val="0"/>
              </a:spcBef>
              <a:spcAft>
                <a:spcPts val="600"/>
              </a:spcAft>
              <a:defRPr/>
            </a:pPr>
            <a:r>
              <a:rPr lang="zh-CN" altLang="en-US" dirty="0"/>
              <a:t>③地址寄存器</a:t>
            </a:r>
            <a:r>
              <a:rPr lang="en-US" altLang="zh-CN" dirty="0"/>
              <a:t>AR</a:t>
            </a:r>
            <a:r>
              <a:rPr lang="zh-CN" altLang="en-US" dirty="0"/>
              <a:t>的内容经地址总线</a:t>
            </a:r>
            <a:r>
              <a:rPr lang="en-US" altLang="zh-CN" dirty="0"/>
              <a:t>AB</a:t>
            </a:r>
            <a:r>
              <a:rPr lang="zh-CN" altLang="en-US" dirty="0"/>
              <a:t>送到存储器地址译码器。</a:t>
            </a:r>
            <a:endParaRPr lang="en-US" altLang="zh-CN" sz="2400" dirty="0">
              <a:solidFill>
                <a:srgbClr val="3366FF"/>
              </a:solidFill>
            </a:endParaRPr>
          </a:p>
        </p:txBody>
      </p:sp>
      <p:sp>
        <p:nvSpPr>
          <p:cNvPr id="34819" name="标题 1">
            <a:extLst>
              <a:ext uri="{FF2B5EF4-FFF2-40B4-BE49-F238E27FC236}">
                <a16:creationId xmlns:a16="http://schemas.microsoft.com/office/drawing/2014/main" id="{7F081967-48F5-46F5-BFA2-EE59596A364E}"/>
              </a:ext>
            </a:extLst>
          </p:cNvPr>
          <p:cNvSpPr>
            <a:spLocks noGrp="1" noChangeArrowheads="1"/>
          </p:cNvSpPr>
          <p:nvPr>
            <p:ph type="title"/>
          </p:nvPr>
        </p:nvSpPr>
        <p:spPr>
          <a:xfrm>
            <a:off x="409576" y="476250"/>
            <a:ext cx="8052857" cy="504825"/>
          </a:xfrm>
        </p:spPr>
        <p:txBody>
          <a:bodyPr/>
          <a:lstStyle/>
          <a:p>
            <a:pPr eaLnBrk="1" hangingPunct="1"/>
            <a:r>
              <a:rPr lang="zh-CN" altLang="en-US" sz="2800" dirty="0">
                <a:solidFill>
                  <a:srgbClr val="FF0000"/>
                </a:solidFill>
                <a:latin typeface="Times New Roman" panose="02020603050405020304" pitchFamily="18" charset="0"/>
                <a:cs typeface="Times New Roman" panose="02020603050405020304" pitchFamily="18" charset="0"/>
              </a:rPr>
              <a:t>执行</a:t>
            </a:r>
            <a:r>
              <a:rPr lang="zh-CN" altLang="en-US" sz="2800" dirty="0">
                <a:latin typeface="Times New Roman" panose="02020603050405020304" pitchFamily="18" charset="0"/>
                <a:cs typeface="Times New Roman" panose="02020603050405020304" pitchFamily="18" charset="0"/>
              </a:rPr>
              <a:t>第二条指令 </a:t>
            </a:r>
            <a:r>
              <a:rPr lang="en-US" altLang="zh-CN" sz="2800" dirty="0">
                <a:latin typeface="Times New Roman" panose="02020603050405020304" pitchFamily="18" charset="0"/>
                <a:cs typeface="Times New Roman" panose="02020603050405020304" pitchFamily="18" charset="0"/>
              </a:rPr>
              <a:t>“</a:t>
            </a:r>
            <a:r>
              <a:rPr lang="en-US" altLang="zh-CN" sz="2800" dirty="0">
                <a:solidFill>
                  <a:schemeClr val="tx1"/>
                </a:solidFill>
                <a:latin typeface="Times New Roman" panose="02020603050405020304" pitchFamily="18" charset="0"/>
                <a:cs typeface="Times New Roman" panose="02020603050405020304" pitchFamily="18" charset="0"/>
              </a:rPr>
              <a:t>ADD A, </a:t>
            </a:r>
            <a:r>
              <a:rPr lang="en-US" altLang="zh-CN" sz="2800" dirty="0">
                <a:solidFill>
                  <a:srgbClr val="FF0000"/>
                </a:solidFill>
                <a:latin typeface="Times New Roman" panose="02020603050405020304" pitchFamily="18" charset="0"/>
                <a:cs typeface="Times New Roman" panose="02020603050405020304" pitchFamily="18" charset="0"/>
              </a:rPr>
              <a:t>#</a:t>
            </a:r>
            <a:r>
              <a:rPr lang="en-US" altLang="zh-CN" sz="2800" dirty="0">
                <a:solidFill>
                  <a:schemeClr val="tx1"/>
                </a:solidFill>
                <a:latin typeface="Times New Roman" panose="02020603050405020304" pitchFamily="18" charset="0"/>
                <a:cs typeface="Times New Roman" panose="02020603050405020304" pitchFamily="18" charset="0"/>
              </a:rPr>
              <a:t>0AH</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机器码</a:t>
            </a:r>
            <a:r>
              <a:rPr lang="en-US" altLang="zh-CN" sz="2800" dirty="0">
                <a:latin typeface="Times New Roman" panose="02020603050405020304" pitchFamily="18" charset="0"/>
                <a:cs typeface="Times New Roman" panose="02020603050405020304" pitchFamily="18" charset="0"/>
              </a:rPr>
              <a:t>: </a:t>
            </a:r>
            <a:r>
              <a:rPr lang="en-US" altLang="zh-CN" sz="2800" dirty="0">
                <a:solidFill>
                  <a:srgbClr val="FF0000"/>
                </a:solidFill>
                <a:latin typeface="Times New Roman" panose="02020603050405020304" pitchFamily="18" charset="0"/>
                <a:cs typeface="Times New Roman" panose="02020603050405020304" pitchFamily="18" charset="0"/>
              </a:rPr>
              <a:t>04H</a:t>
            </a:r>
            <a:r>
              <a:rPr lang="en-US" altLang="zh-CN"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rgbClr val="FF0000"/>
                </a:solidFill>
                <a:latin typeface="Times New Roman" panose="02020603050405020304" pitchFamily="18" charset="0"/>
                <a:cs typeface="Times New Roman" panose="02020603050405020304" pitchFamily="18" charset="0"/>
              </a:rPr>
              <a:t>0AH</a:t>
            </a:r>
            <a:r>
              <a:rPr lang="en-US" altLang="zh-CN" sz="2800" dirty="0">
                <a:latin typeface="Times New Roman" panose="02020603050405020304" pitchFamily="18" charset="0"/>
                <a:cs typeface="Times New Roman" panose="02020603050405020304" pitchFamily="18" charset="0"/>
              </a:rPr>
              <a:t>)</a:t>
            </a:r>
            <a:endParaRPr lang="zh-CN" altLang="en-US" sz="2800" dirty="0">
              <a:latin typeface="Times New Roman" panose="02020603050405020304" pitchFamily="18" charset="0"/>
              <a:cs typeface="Times New Roman" panose="02020603050405020304" pitchFamily="18" charset="0"/>
            </a:endParaRPr>
          </a:p>
        </p:txBody>
      </p:sp>
      <p:sp>
        <p:nvSpPr>
          <p:cNvPr id="5" name="Rectangle 3">
            <a:extLst>
              <a:ext uri="{FF2B5EF4-FFF2-40B4-BE49-F238E27FC236}">
                <a16:creationId xmlns:a16="http://schemas.microsoft.com/office/drawing/2014/main" id="{5CC618FA-D2B2-42EB-8BD0-0AD80CC4DC9D}"/>
              </a:ext>
            </a:extLst>
          </p:cNvPr>
          <p:cNvSpPr txBox="1">
            <a:spLocks noChangeArrowheads="1"/>
          </p:cNvSpPr>
          <p:nvPr/>
        </p:nvSpPr>
        <p:spPr bwMode="auto">
          <a:xfrm>
            <a:off x="275696" y="3459965"/>
            <a:ext cx="4253972" cy="176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Blip>
                <a:blip r:embed="rId4"/>
              </a:buBlip>
              <a:defRPr sz="32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buBlip>
                <a:blip r:embed="rId5"/>
              </a:buBlip>
              <a:defRPr sz="28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eaLnBrk="1" hangingPunct="1">
              <a:spcBef>
                <a:spcPct val="0"/>
              </a:spcBef>
              <a:spcAft>
                <a:spcPts val="600"/>
              </a:spcAft>
            </a:pPr>
            <a:r>
              <a:rPr lang="zh-CN" altLang="en-US" sz="1600" dirty="0">
                <a:latin typeface="宋体" panose="02010600030101010101" pitchFamily="2" charset="-122"/>
              </a:rPr>
              <a:t>④</a:t>
            </a:r>
            <a:r>
              <a:rPr lang="en-US" altLang="zh-CN" sz="1600" dirty="0">
                <a:latin typeface="宋体" panose="02010600030101010101" pitchFamily="2" charset="-122"/>
              </a:rPr>
              <a:t>CPU</a:t>
            </a:r>
            <a:r>
              <a:rPr lang="zh-CN" altLang="en-US" sz="1600" dirty="0">
                <a:latin typeface="宋体" panose="02010600030101010101" pitchFamily="2" charset="-122"/>
              </a:rPr>
              <a:t>发出“读”命令。</a:t>
            </a:r>
          </a:p>
          <a:p>
            <a:pPr lvl="1" eaLnBrk="1" hangingPunct="1">
              <a:spcBef>
                <a:spcPct val="0"/>
              </a:spcBef>
              <a:spcAft>
                <a:spcPts val="600"/>
              </a:spcAft>
            </a:pPr>
            <a:r>
              <a:rPr lang="zh-CN" altLang="en-US" sz="1600" dirty="0">
                <a:latin typeface="宋体" panose="02010600030101010101" pitchFamily="2" charset="-122"/>
              </a:rPr>
              <a:t>⑤所选中的</a:t>
            </a:r>
            <a:r>
              <a:rPr lang="en-US" altLang="zh-CN" sz="1600" dirty="0">
                <a:latin typeface="宋体" panose="02010600030101010101" pitchFamily="2" charset="-122"/>
              </a:rPr>
              <a:t>03H</a:t>
            </a:r>
            <a:r>
              <a:rPr lang="zh-CN" altLang="en-US" sz="1600" dirty="0">
                <a:latin typeface="宋体" panose="02010600030101010101" pitchFamily="2" charset="-122"/>
              </a:rPr>
              <a:t>单元的内容</a:t>
            </a:r>
            <a:r>
              <a:rPr lang="en-US" altLang="zh-CN" sz="1600" dirty="0">
                <a:latin typeface="宋体" panose="02010600030101010101" pitchFamily="2" charset="-122"/>
              </a:rPr>
              <a:t>0AH</a:t>
            </a:r>
            <a:r>
              <a:rPr lang="zh-CN" altLang="en-US" sz="1600" dirty="0">
                <a:latin typeface="宋体" panose="02010600030101010101" pitchFamily="2" charset="-122"/>
              </a:rPr>
              <a:t>送到数据总线</a:t>
            </a:r>
            <a:r>
              <a:rPr lang="en-US" altLang="zh-CN" sz="1600" dirty="0">
                <a:latin typeface="宋体" panose="02010600030101010101" pitchFamily="2" charset="-122"/>
              </a:rPr>
              <a:t>DB</a:t>
            </a:r>
            <a:r>
              <a:rPr lang="zh-CN" altLang="en-US" sz="1600" dirty="0">
                <a:latin typeface="宋体" panose="02010600030101010101" pitchFamily="2" charset="-122"/>
              </a:rPr>
              <a:t>。</a:t>
            </a:r>
          </a:p>
          <a:p>
            <a:pPr lvl="1" eaLnBrk="1" hangingPunct="1">
              <a:spcBef>
                <a:spcPct val="0"/>
              </a:spcBef>
              <a:spcAft>
                <a:spcPts val="600"/>
              </a:spcAft>
            </a:pPr>
            <a:r>
              <a:rPr lang="zh-CN" altLang="en-US" sz="1600" dirty="0">
                <a:latin typeface="宋体" panose="02010600030101010101" pitchFamily="2" charset="-122"/>
              </a:rPr>
              <a:t>⑥数据总线</a:t>
            </a:r>
            <a:r>
              <a:rPr lang="en-US" altLang="zh-CN" sz="1600" dirty="0">
                <a:latin typeface="宋体" panose="02010600030101010101" pitchFamily="2" charset="-122"/>
              </a:rPr>
              <a:t>DB</a:t>
            </a:r>
            <a:r>
              <a:rPr lang="zh-CN" altLang="en-US" sz="1600" dirty="0">
                <a:latin typeface="宋体" panose="02010600030101010101" pitchFamily="2" charset="-122"/>
              </a:rPr>
              <a:t>上的内容送数据寄存器</a:t>
            </a:r>
            <a:r>
              <a:rPr lang="en-US" altLang="zh-CN" sz="1600" dirty="0">
                <a:latin typeface="宋体" panose="02010600030101010101" pitchFamily="2" charset="-122"/>
              </a:rPr>
              <a:t>DR</a:t>
            </a:r>
            <a:r>
              <a:rPr lang="zh-CN" altLang="en-US" sz="1600" dirty="0">
                <a:latin typeface="宋体" panose="02010600030101010101" pitchFamily="2" charset="-122"/>
              </a:rPr>
              <a:t>。</a:t>
            </a:r>
          </a:p>
        </p:txBody>
      </p:sp>
      <p:graphicFrame>
        <p:nvGraphicFramePr>
          <p:cNvPr id="7" name="Group 72">
            <a:extLst>
              <a:ext uri="{FF2B5EF4-FFF2-40B4-BE49-F238E27FC236}">
                <a16:creationId xmlns:a16="http://schemas.microsoft.com/office/drawing/2014/main" id="{E4BC03E4-44F3-452D-84EB-9C6D5E4DC616}"/>
              </a:ext>
            </a:extLst>
          </p:cNvPr>
          <p:cNvGraphicFramePr>
            <a:graphicFrameLocks noGrp="1"/>
          </p:cNvGraphicFramePr>
          <p:nvPr>
            <p:extLst>
              <p:ext uri="{D42A27DB-BD31-4B8C-83A1-F6EECF244321}">
                <p14:modId xmlns:p14="http://schemas.microsoft.com/office/powerpoint/2010/main" val="3082334373"/>
              </p:ext>
            </p:extLst>
          </p:nvPr>
        </p:nvGraphicFramePr>
        <p:xfrm>
          <a:off x="7189788" y="2162969"/>
          <a:ext cx="1654175" cy="1555750"/>
        </p:xfrm>
        <a:graphic>
          <a:graphicData uri="http://schemas.openxmlformats.org/drawingml/2006/table">
            <a:tbl>
              <a:tblPr/>
              <a:tblGrid>
                <a:gridCol w="669146">
                  <a:extLst>
                    <a:ext uri="{9D8B030D-6E8A-4147-A177-3AD203B41FA5}">
                      <a16:colId xmlns:a16="http://schemas.microsoft.com/office/drawing/2014/main" val="20000"/>
                    </a:ext>
                  </a:extLst>
                </a:gridCol>
                <a:gridCol w="985029">
                  <a:extLst>
                    <a:ext uri="{9D8B030D-6E8A-4147-A177-3AD203B41FA5}">
                      <a16:colId xmlns:a16="http://schemas.microsoft.com/office/drawing/2014/main" val="20001"/>
                    </a:ext>
                  </a:extLst>
                </a:gridCol>
              </a:tblGrid>
              <a:tr h="311150">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altLang="zh-CN" sz="2400" b="1" i="0" u="none" strike="noStrike" cap="none" normalizeH="0" baseline="0">
                          <a:ln>
                            <a:noFill/>
                          </a:ln>
                          <a:solidFill>
                            <a:srgbClr val="0000CC"/>
                          </a:solidFill>
                          <a:effectLst/>
                          <a:latin typeface="Times New Roman" pitchFamily="18" charset="0"/>
                          <a:ea typeface="宋体" charset="-122"/>
                          <a:cs typeface="Times New Roman" pitchFamily="18" charset="0"/>
                        </a:rPr>
                        <a:t>00H</a:t>
                      </a:r>
                    </a:p>
                  </a:txBody>
                  <a:tcPr marL="0" marR="0" marT="0" marB="0"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altLang="zh-CN" sz="2400" b="1" i="0" u="none" strike="noStrike" cap="none" normalizeH="0" baseline="0">
                          <a:ln>
                            <a:noFill/>
                          </a:ln>
                          <a:solidFill>
                            <a:srgbClr val="9900CC"/>
                          </a:solidFill>
                          <a:effectLst/>
                          <a:latin typeface="Times New Roman" pitchFamily="18" charset="0"/>
                          <a:ea typeface="宋体" charset="-122"/>
                          <a:cs typeface="Times New Roman" pitchFamily="18" charset="0"/>
                        </a:rPr>
                        <a:t>B0H</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1150">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altLang="zh-CN" sz="2400" b="1" i="0" u="none" strike="noStrike" cap="none" normalizeH="0" baseline="0">
                          <a:ln>
                            <a:noFill/>
                          </a:ln>
                          <a:solidFill>
                            <a:srgbClr val="0000CC"/>
                          </a:solidFill>
                          <a:effectLst/>
                          <a:latin typeface="Times New Roman" pitchFamily="18" charset="0"/>
                          <a:ea typeface="宋体" charset="-122"/>
                          <a:cs typeface="Times New Roman" pitchFamily="18" charset="0"/>
                        </a:rPr>
                        <a:t>01H</a:t>
                      </a:r>
                    </a:p>
                  </a:txBody>
                  <a:tcPr marL="0" marR="0" marT="0" marB="0"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altLang="zh-CN" sz="2400" b="1" i="0" u="none" strike="noStrike" cap="none" normalizeH="0" baseline="0">
                          <a:ln>
                            <a:noFill/>
                          </a:ln>
                          <a:solidFill>
                            <a:srgbClr val="9900CC"/>
                          </a:solidFill>
                          <a:effectLst/>
                          <a:latin typeface="Times New Roman" pitchFamily="18" charset="0"/>
                          <a:ea typeface="宋体" charset="-122"/>
                          <a:cs typeface="Times New Roman" pitchFamily="18" charset="0"/>
                        </a:rPr>
                        <a:t>07H</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1150">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altLang="zh-CN" sz="2400" b="1" i="0" u="none" strike="noStrike" cap="none" normalizeH="0" baseline="0" dirty="0">
                          <a:ln>
                            <a:noFill/>
                          </a:ln>
                          <a:solidFill>
                            <a:srgbClr val="0000CC"/>
                          </a:solidFill>
                          <a:effectLst/>
                          <a:latin typeface="Times New Roman" pitchFamily="18" charset="0"/>
                          <a:ea typeface="宋体" charset="-122"/>
                          <a:cs typeface="Times New Roman" pitchFamily="18" charset="0"/>
                        </a:rPr>
                        <a:t>02H</a:t>
                      </a:r>
                    </a:p>
                  </a:txBody>
                  <a:tcPr marL="0" marR="0" marT="0" marB="0"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altLang="zh-CN" sz="2400" b="1" i="0" u="none" strike="noStrike" cap="none" normalizeH="0" baseline="0" dirty="0">
                          <a:ln>
                            <a:noFill/>
                          </a:ln>
                          <a:solidFill>
                            <a:srgbClr val="9900CC"/>
                          </a:solidFill>
                          <a:effectLst/>
                          <a:latin typeface="Times New Roman" pitchFamily="18" charset="0"/>
                          <a:ea typeface="宋体" charset="-122"/>
                          <a:cs typeface="Times New Roman" pitchFamily="18" charset="0"/>
                        </a:rPr>
                        <a:t>04H</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1150">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altLang="zh-CN" sz="2400" b="1" i="0" u="none" strike="noStrike" cap="none" normalizeH="0" baseline="0">
                          <a:ln>
                            <a:noFill/>
                          </a:ln>
                          <a:solidFill>
                            <a:srgbClr val="0000CC"/>
                          </a:solidFill>
                          <a:effectLst/>
                          <a:latin typeface="Times New Roman" pitchFamily="18" charset="0"/>
                          <a:ea typeface="宋体" charset="-122"/>
                          <a:cs typeface="Times New Roman" pitchFamily="18" charset="0"/>
                        </a:rPr>
                        <a:t>03H</a:t>
                      </a:r>
                    </a:p>
                  </a:txBody>
                  <a:tcPr marL="0" marR="0" marT="0" marB="0"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altLang="zh-CN" sz="2400" b="1" i="0" u="none" strike="noStrike" cap="none" normalizeH="0" baseline="0">
                          <a:ln>
                            <a:noFill/>
                          </a:ln>
                          <a:solidFill>
                            <a:srgbClr val="FF0000"/>
                          </a:solidFill>
                          <a:effectLst/>
                          <a:latin typeface="Times New Roman" pitchFamily="18" charset="0"/>
                          <a:ea typeface="宋体" charset="-122"/>
                          <a:cs typeface="Times New Roman" pitchFamily="18" charset="0"/>
                        </a:rPr>
                        <a:t>0AH</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1150">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altLang="zh-CN" sz="2400" b="1" i="0" u="none" strike="noStrike" cap="none" normalizeH="0" baseline="0" dirty="0">
                          <a:ln>
                            <a:noFill/>
                          </a:ln>
                          <a:solidFill>
                            <a:srgbClr val="0000CC"/>
                          </a:solidFill>
                          <a:effectLst/>
                          <a:latin typeface="Times New Roman" pitchFamily="18" charset="0"/>
                          <a:ea typeface="宋体" charset="-122"/>
                          <a:cs typeface="Times New Roman" pitchFamily="18" charset="0"/>
                        </a:rPr>
                        <a:t>04H</a:t>
                      </a:r>
                    </a:p>
                  </a:txBody>
                  <a:tcPr marL="0" marR="0" marT="0" marB="0"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altLang="zh-CN" sz="2400" b="1" i="0" u="none" strike="noStrike" cap="none" normalizeH="0" baseline="0" dirty="0">
                          <a:ln>
                            <a:noFill/>
                          </a:ln>
                          <a:solidFill>
                            <a:srgbClr val="9900CC"/>
                          </a:solidFill>
                          <a:effectLst/>
                          <a:latin typeface="Times New Roman" pitchFamily="18" charset="0"/>
                          <a:ea typeface="宋体" charset="-122"/>
                          <a:cs typeface="Times New Roman" pitchFamily="18" charset="0"/>
                        </a:rPr>
                        <a:t>F4H</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cxnSp>
        <p:nvCxnSpPr>
          <p:cNvPr id="8" name="直接箭头连接符 7">
            <a:extLst>
              <a:ext uri="{FF2B5EF4-FFF2-40B4-BE49-F238E27FC236}">
                <a16:creationId xmlns:a16="http://schemas.microsoft.com/office/drawing/2014/main" id="{FD021C8E-B3B1-4A3B-865C-4BF1277CA30C}"/>
              </a:ext>
            </a:extLst>
          </p:cNvPr>
          <p:cNvCxnSpPr>
            <a:cxnSpLocks noChangeShapeType="1"/>
          </p:cNvCxnSpPr>
          <p:nvPr/>
        </p:nvCxnSpPr>
        <p:spPr bwMode="auto">
          <a:xfrm>
            <a:off x="5401734" y="2767806"/>
            <a:ext cx="1642533" cy="754327"/>
          </a:xfrm>
          <a:prstGeom prst="straightConnector1">
            <a:avLst/>
          </a:prstGeom>
          <a:noFill/>
          <a:ln w="9525" algn="ctr">
            <a:solidFill>
              <a:srgbClr val="FF0000"/>
            </a:solidFill>
            <a:round/>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箭头连接符 10">
            <a:extLst>
              <a:ext uri="{FF2B5EF4-FFF2-40B4-BE49-F238E27FC236}">
                <a16:creationId xmlns:a16="http://schemas.microsoft.com/office/drawing/2014/main" id="{DA602E01-7330-4911-97E4-B68C03FA4F6E}"/>
              </a:ext>
            </a:extLst>
          </p:cNvPr>
          <p:cNvCxnSpPr>
            <a:cxnSpLocks noChangeShapeType="1"/>
          </p:cNvCxnSpPr>
          <p:nvPr/>
        </p:nvCxnSpPr>
        <p:spPr bwMode="auto">
          <a:xfrm>
            <a:off x="5137150" y="2445279"/>
            <a:ext cx="2003425" cy="645054"/>
          </a:xfrm>
          <a:prstGeom prst="straightConnector1">
            <a:avLst/>
          </a:prstGeom>
          <a:noFill/>
          <a:ln w="9525" algn="ctr">
            <a:solidFill>
              <a:srgbClr val="FF0000"/>
            </a:solidFill>
            <a:round/>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矩形 9">
            <a:extLst>
              <a:ext uri="{FF2B5EF4-FFF2-40B4-BE49-F238E27FC236}">
                <a16:creationId xmlns:a16="http://schemas.microsoft.com/office/drawing/2014/main" id="{CE4BFAC7-6D6B-43F4-BB1E-2BE0D1DE76AA}"/>
              </a:ext>
            </a:extLst>
          </p:cNvPr>
          <p:cNvSpPr>
            <a:spLocks noChangeArrowheads="1"/>
          </p:cNvSpPr>
          <p:nvPr/>
        </p:nvSpPr>
        <p:spPr bwMode="auto">
          <a:xfrm>
            <a:off x="5196168" y="4961496"/>
            <a:ext cx="7969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t>地址译码</a:t>
            </a:r>
          </a:p>
        </p:txBody>
      </p:sp>
      <p:sp>
        <p:nvSpPr>
          <p:cNvPr id="12" name="灯片编号占位符 11">
            <a:extLst>
              <a:ext uri="{FF2B5EF4-FFF2-40B4-BE49-F238E27FC236}">
                <a16:creationId xmlns:a16="http://schemas.microsoft.com/office/drawing/2014/main" id="{BEC2DFA5-A2AE-4D04-AB71-112E4EFC637E}"/>
              </a:ext>
            </a:extLst>
          </p:cNvPr>
          <p:cNvSpPr>
            <a:spLocks noGrp="1"/>
          </p:cNvSpPr>
          <p:nvPr>
            <p:ph type="sldNum" sz="quarter" idx="12"/>
          </p:nvPr>
        </p:nvSpPr>
        <p:spPr/>
        <p:txBody>
          <a:bodyPr/>
          <a:lstStyle/>
          <a:p>
            <a:fld id="{22E77DEE-32E4-4009-988B-F2758F7B8AC2}" type="slidenum">
              <a:rPr lang="zh-CN" altLang="en-US" smtClean="0"/>
              <a:t>14</a:t>
            </a:fld>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a:extLst>
              <a:ext uri="{FF2B5EF4-FFF2-40B4-BE49-F238E27FC236}">
                <a16:creationId xmlns:a16="http://schemas.microsoft.com/office/drawing/2014/main" id="{AC5AE6EF-FDA5-43F8-A60D-54CBEC918FFD}"/>
              </a:ext>
            </a:extLst>
          </p:cNvPr>
          <p:cNvSpPr>
            <a:spLocks noGrp="1" noChangeArrowheads="1"/>
          </p:cNvSpPr>
          <p:nvPr>
            <p:ph type="title"/>
          </p:nvPr>
        </p:nvSpPr>
        <p:spPr>
          <a:xfrm>
            <a:off x="373592" y="554946"/>
            <a:ext cx="8021108" cy="504825"/>
          </a:xfrm>
        </p:spPr>
        <p:txBody>
          <a:bodyPr/>
          <a:lstStyle/>
          <a:p>
            <a:pPr eaLnBrk="1" hangingPunct="1"/>
            <a:r>
              <a:rPr lang="zh-CN" altLang="en-US" sz="2800" dirty="0">
                <a:latin typeface="Times New Roman" panose="02020603050405020304" pitchFamily="18" charset="0"/>
                <a:cs typeface="Times New Roman" panose="02020603050405020304" pitchFamily="18" charset="0"/>
              </a:rPr>
              <a:t>执行第二条指令 </a:t>
            </a:r>
            <a:r>
              <a:rPr lang="en-US" altLang="zh-CN" sz="2800" dirty="0">
                <a:latin typeface="Times New Roman" panose="02020603050405020304" pitchFamily="18" charset="0"/>
                <a:cs typeface="Times New Roman" panose="02020603050405020304" pitchFamily="18" charset="0"/>
              </a:rPr>
              <a:t>“</a:t>
            </a:r>
            <a:r>
              <a:rPr lang="en-US" altLang="zh-CN" sz="2800" dirty="0">
                <a:solidFill>
                  <a:schemeClr val="tx1"/>
                </a:solidFill>
                <a:latin typeface="Times New Roman" panose="02020603050405020304" pitchFamily="18" charset="0"/>
                <a:cs typeface="Times New Roman" panose="02020603050405020304" pitchFamily="18" charset="0"/>
              </a:rPr>
              <a:t>ADD A, </a:t>
            </a:r>
            <a:r>
              <a:rPr lang="en-US" altLang="zh-CN" sz="2800" dirty="0">
                <a:solidFill>
                  <a:srgbClr val="FF0000"/>
                </a:solidFill>
                <a:latin typeface="Times New Roman" panose="02020603050405020304" pitchFamily="18" charset="0"/>
                <a:cs typeface="Times New Roman" panose="02020603050405020304" pitchFamily="18" charset="0"/>
              </a:rPr>
              <a:t>#</a:t>
            </a:r>
            <a:r>
              <a:rPr lang="en-US" altLang="zh-CN" sz="2800" dirty="0">
                <a:solidFill>
                  <a:schemeClr val="tx1"/>
                </a:solidFill>
                <a:latin typeface="Times New Roman" panose="02020603050405020304" pitchFamily="18" charset="0"/>
                <a:cs typeface="Times New Roman" panose="02020603050405020304" pitchFamily="18" charset="0"/>
              </a:rPr>
              <a:t>0AH</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机器码</a:t>
            </a:r>
            <a:r>
              <a:rPr lang="en-US" altLang="zh-CN" sz="2800" dirty="0">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04H  0AH</a:t>
            </a:r>
            <a:r>
              <a:rPr lang="en-US" altLang="zh-CN" sz="2800" dirty="0">
                <a:latin typeface="Times New Roman" panose="02020603050405020304" pitchFamily="18" charset="0"/>
                <a:cs typeface="Times New Roman" panose="02020603050405020304" pitchFamily="18" charset="0"/>
              </a:rPr>
              <a:t>)</a:t>
            </a:r>
            <a:endParaRPr lang="zh-CN" altLang="en-US" sz="2800" dirty="0"/>
          </a:p>
        </p:txBody>
      </p:sp>
      <p:sp>
        <p:nvSpPr>
          <p:cNvPr id="5" name="Rectangle 7">
            <a:extLst>
              <a:ext uri="{FF2B5EF4-FFF2-40B4-BE49-F238E27FC236}">
                <a16:creationId xmlns:a16="http://schemas.microsoft.com/office/drawing/2014/main" id="{59974201-4A9E-4E3E-9AE1-57D61659B916}"/>
              </a:ext>
            </a:extLst>
          </p:cNvPr>
          <p:cNvSpPr>
            <a:spLocks noChangeArrowheads="1"/>
          </p:cNvSpPr>
          <p:nvPr/>
        </p:nvSpPr>
        <p:spPr bwMode="auto">
          <a:xfrm>
            <a:off x="246063" y="4772025"/>
            <a:ext cx="2525712" cy="830263"/>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a:solidFill>
                  <a:srgbClr val="990033"/>
                </a:solidFill>
              </a:rPr>
              <a:t>图</a:t>
            </a:r>
            <a:r>
              <a:rPr lang="en-US" altLang="zh-CN" sz="2400" b="1">
                <a:solidFill>
                  <a:srgbClr val="990033"/>
                </a:solidFill>
              </a:rPr>
              <a:t>3-6 </a:t>
            </a:r>
            <a:r>
              <a:rPr lang="zh-CN" altLang="en-US" sz="2400" b="1">
                <a:solidFill>
                  <a:srgbClr val="990033"/>
                </a:solidFill>
              </a:rPr>
              <a:t>执行第二条指令操作示意图</a:t>
            </a:r>
          </a:p>
        </p:txBody>
      </p:sp>
      <p:graphicFrame>
        <p:nvGraphicFramePr>
          <p:cNvPr id="6" name="Object 121">
            <a:extLst>
              <a:ext uri="{FF2B5EF4-FFF2-40B4-BE49-F238E27FC236}">
                <a16:creationId xmlns:a16="http://schemas.microsoft.com/office/drawing/2014/main" id="{BE9EEF8A-2AA9-45BC-B211-D60E5FAAD01C}"/>
              </a:ext>
            </a:extLst>
          </p:cNvPr>
          <p:cNvGraphicFramePr>
            <a:graphicFrameLocks noChangeAspect="1"/>
          </p:cNvGraphicFramePr>
          <p:nvPr>
            <p:extLst>
              <p:ext uri="{D42A27DB-BD31-4B8C-83A1-F6EECF244321}">
                <p14:modId xmlns:p14="http://schemas.microsoft.com/office/powerpoint/2010/main" val="846338716"/>
              </p:ext>
            </p:extLst>
          </p:nvPr>
        </p:nvGraphicFramePr>
        <p:xfrm>
          <a:off x="3060701" y="2085234"/>
          <a:ext cx="5593290" cy="3919079"/>
        </p:xfrm>
        <a:graphic>
          <a:graphicData uri="http://schemas.openxmlformats.org/presentationml/2006/ole">
            <mc:AlternateContent xmlns:mc="http://schemas.openxmlformats.org/markup-compatibility/2006">
              <mc:Choice xmlns:v="urn:schemas-microsoft-com:vml" Requires="v">
                <p:oleObj name="Visio" r:id="rId2" imgW="3815715" imgH="2674620" progId="Visio.Drawing.11">
                  <p:embed/>
                </p:oleObj>
              </mc:Choice>
              <mc:Fallback>
                <p:oleObj name="Visio" r:id="rId2" imgW="3815715" imgH="2674620" progId="Visio.Drawing.11">
                  <p:embed/>
                  <p:pic>
                    <p:nvPicPr>
                      <p:cNvPr id="6" name="Object 121">
                        <a:extLst>
                          <a:ext uri="{FF2B5EF4-FFF2-40B4-BE49-F238E27FC236}">
                            <a16:creationId xmlns:a16="http://schemas.microsoft.com/office/drawing/2014/main" id="{BE9EEF8A-2AA9-45BC-B211-D60E5FAAD0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0701" y="2085234"/>
                        <a:ext cx="5593290" cy="3919079"/>
                      </a:xfrm>
                      <a:prstGeom prst="rect">
                        <a:avLst/>
                      </a:prstGeom>
                      <a:solidFill>
                        <a:schemeClr val="bg1"/>
                      </a:solidFill>
                      <a:ln>
                        <a:noFill/>
                      </a:ln>
                    </p:spPr>
                  </p:pic>
                </p:oleObj>
              </mc:Fallback>
            </mc:AlternateContent>
          </a:graphicData>
        </a:graphic>
      </p:graphicFrame>
      <p:sp>
        <p:nvSpPr>
          <p:cNvPr id="630787" name="Rectangle 3">
            <a:extLst>
              <a:ext uri="{FF2B5EF4-FFF2-40B4-BE49-F238E27FC236}">
                <a16:creationId xmlns:a16="http://schemas.microsoft.com/office/drawing/2014/main" id="{01A53814-7A6D-471B-A12E-407B65843163}"/>
              </a:ext>
            </a:extLst>
          </p:cNvPr>
          <p:cNvSpPr>
            <a:spLocks noGrp="1" noChangeArrowheads="1"/>
          </p:cNvSpPr>
          <p:nvPr>
            <p:ph idx="1"/>
          </p:nvPr>
        </p:nvSpPr>
        <p:spPr>
          <a:xfrm>
            <a:off x="448734" y="1234281"/>
            <a:ext cx="5933008" cy="1051471"/>
          </a:xfrm>
        </p:spPr>
        <p:txBody>
          <a:bodyPr/>
          <a:lstStyle/>
          <a:p>
            <a:pPr marL="261938" lvl="1" indent="-261938" algn="l" eaLnBrk="1" hangingPunct="1">
              <a:defRPr/>
            </a:pPr>
            <a:r>
              <a:rPr lang="zh-CN" altLang="en-US" spc="-150" dirty="0"/>
              <a:t>⑦数据寄存器</a:t>
            </a:r>
            <a:r>
              <a:rPr lang="en-US" altLang="zh-CN" spc="-150" dirty="0"/>
              <a:t>DR</a:t>
            </a:r>
            <a:r>
              <a:rPr lang="zh-CN" altLang="en-US" spc="-150" dirty="0"/>
              <a:t>内容</a:t>
            </a:r>
            <a:r>
              <a:rPr lang="zh-CN" altLang="en-US" spc="-150" dirty="0">
                <a:solidFill>
                  <a:srgbClr val="0000FF"/>
                </a:solidFill>
              </a:rPr>
              <a:t>送</a:t>
            </a:r>
            <a:r>
              <a:rPr lang="en-US" altLang="zh-CN" spc="-150" dirty="0">
                <a:solidFill>
                  <a:srgbClr val="0000FF"/>
                </a:solidFill>
              </a:rPr>
              <a:t>B</a:t>
            </a:r>
            <a:r>
              <a:rPr lang="zh-CN" altLang="en-US" spc="-150" dirty="0">
                <a:solidFill>
                  <a:srgbClr val="0000FF"/>
                </a:solidFill>
              </a:rPr>
              <a:t>寄存器</a:t>
            </a:r>
            <a:r>
              <a:rPr lang="en-US" altLang="zh-CN" spc="-150" dirty="0">
                <a:solidFill>
                  <a:srgbClr val="0000FF"/>
                </a:solidFill>
              </a:rPr>
              <a:t>,</a:t>
            </a:r>
            <a:r>
              <a:rPr lang="zh-CN" altLang="en-US" spc="-150" dirty="0">
                <a:solidFill>
                  <a:srgbClr val="0000FF"/>
                </a:solidFill>
              </a:rPr>
              <a:t>再送算术逻辑单元</a:t>
            </a:r>
            <a:r>
              <a:rPr lang="en-US" altLang="zh-CN" spc="-150" dirty="0">
                <a:solidFill>
                  <a:srgbClr val="0000FF"/>
                </a:solidFill>
              </a:rPr>
              <a:t>ALU</a:t>
            </a:r>
            <a:r>
              <a:rPr lang="zh-CN" altLang="en-US" spc="-150" dirty="0">
                <a:solidFill>
                  <a:srgbClr val="0000FF"/>
                </a:solidFill>
              </a:rPr>
              <a:t>一端</a:t>
            </a:r>
            <a:r>
              <a:rPr lang="zh-CN" altLang="en-US" spc="-150" dirty="0"/>
              <a:t>。</a:t>
            </a:r>
          </a:p>
          <a:p>
            <a:pPr marL="261938" lvl="1" indent="-261938" algn="l" eaLnBrk="1" hangingPunct="1">
              <a:defRPr/>
            </a:pPr>
            <a:r>
              <a:rPr lang="zh-CN" altLang="en-US" spc="-150" dirty="0"/>
              <a:t>⑧</a:t>
            </a:r>
            <a:r>
              <a:rPr lang="zh-CN" altLang="en-US" dirty="0"/>
              <a:t>累加器</a:t>
            </a:r>
            <a:r>
              <a:rPr lang="en-US" altLang="zh-CN" dirty="0">
                <a:solidFill>
                  <a:srgbClr val="0000FF"/>
                </a:solidFill>
              </a:rPr>
              <a:t>A</a:t>
            </a:r>
            <a:r>
              <a:rPr lang="zh-CN" altLang="en-US" dirty="0">
                <a:solidFill>
                  <a:srgbClr val="0000FF"/>
                </a:solidFill>
              </a:rPr>
              <a:t>的内容送</a:t>
            </a:r>
            <a:r>
              <a:rPr lang="en-US" altLang="zh-CN" dirty="0">
                <a:solidFill>
                  <a:srgbClr val="0000FF"/>
                </a:solidFill>
              </a:rPr>
              <a:t>ALU</a:t>
            </a:r>
            <a:r>
              <a:rPr lang="zh-CN" altLang="en-US" dirty="0">
                <a:solidFill>
                  <a:srgbClr val="0000FF"/>
                </a:solidFill>
              </a:rPr>
              <a:t>的另一端</a:t>
            </a:r>
            <a:r>
              <a:rPr lang="en-US" altLang="zh-CN" dirty="0"/>
              <a:t>, </a:t>
            </a:r>
            <a:r>
              <a:rPr lang="zh-CN" altLang="en-US" dirty="0">
                <a:solidFill>
                  <a:srgbClr val="0000FF"/>
                </a:solidFill>
              </a:rPr>
              <a:t>完成加法运算</a:t>
            </a:r>
            <a:r>
              <a:rPr lang="zh-CN" altLang="en-US" dirty="0"/>
              <a:t>。</a:t>
            </a:r>
          </a:p>
          <a:p>
            <a:pPr marL="261938" lvl="1" indent="-261938" algn="l" eaLnBrk="1" hangingPunct="1">
              <a:defRPr/>
            </a:pPr>
            <a:r>
              <a:rPr lang="zh-CN" altLang="en-US" spc="-150" dirty="0"/>
              <a:t>⑨</a:t>
            </a:r>
            <a:r>
              <a:rPr lang="en-US" altLang="zh-CN" dirty="0"/>
              <a:t>ALU</a:t>
            </a:r>
            <a:r>
              <a:rPr lang="zh-CN" altLang="en-US" dirty="0"/>
              <a:t>相加的结果输出到</a:t>
            </a:r>
            <a:r>
              <a:rPr lang="en-US" altLang="zh-CN" dirty="0"/>
              <a:t>A</a:t>
            </a:r>
            <a:r>
              <a:rPr lang="zh-CN" altLang="en-US" dirty="0"/>
              <a:t>。</a:t>
            </a:r>
          </a:p>
        </p:txBody>
      </p:sp>
      <p:sp>
        <p:nvSpPr>
          <p:cNvPr id="2" name="灯片编号占位符 1">
            <a:extLst>
              <a:ext uri="{FF2B5EF4-FFF2-40B4-BE49-F238E27FC236}">
                <a16:creationId xmlns:a16="http://schemas.microsoft.com/office/drawing/2014/main" id="{3323FD1C-644A-4B37-B1D8-2BDF48E94D18}"/>
              </a:ext>
            </a:extLst>
          </p:cNvPr>
          <p:cNvSpPr>
            <a:spLocks noGrp="1"/>
          </p:cNvSpPr>
          <p:nvPr>
            <p:ph type="sldNum" sz="quarter" idx="12"/>
          </p:nvPr>
        </p:nvSpPr>
        <p:spPr/>
        <p:txBody>
          <a:bodyPr/>
          <a:lstStyle/>
          <a:p>
            <a:fld id="{22E77DEE-32E4-4009-988B-F2758F7B8AC2}" type="slidenum">
              <a:rPr lang="zh-CN" altLang="en-US" smtClean="0"/>
              <a:t>15</a:t>
            </a:fld>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7155" name="Rectangle 3">
            <a:extLst>
              <a:ext uri="{FF2B5EF4-FFF2-40B4-BE49-F238E27FC236}">
                <a16:creationId xmlns:a16="http://schemas.microsoft.com/office/drawing/2014/main" id="{9BA1B5D8-54D4-4164-9FA0-B1D05DFF6F61}"/>
              </a:ext>
            </a:extLst>
          </p:cNvPr>
          <p:cNvSpPr>
            <a:spLocks noGrp="1" noChangeArrowheads="1"/>
          </p:cNvSpPr>
          <p:nvPr>
            <p:ph idx="1"/>
          </p:nvPr>
        </p:nvSpPr>
        <p:spPr>
          <a:xfrm>
            <a:off x="439738" y="1328736"/>
            <a:ext cx="7999412" cy="4246563"/>
          </a:xfrm>
        </p:spPr>
        <p:txBody>
          <a:bodyPr>
            <a:normAutofit lnSpcReduction="10000"/>
          </a:bodyPr>
          <a:lstStyle/>
          <a:p>
            <a:pPr algn="l" fontAlgn="base">
              <a:lnSpc>
                <a:spcPct val="120000"/>
              </a:lnSpc>
              <a:spcBef>
                <a:spcPts val="200"/>
              </a:spcBef>
              <a:spcAft>
                <a:spcPts val="0"/>
              </a:spcAft>
              <a:buFont typeface="Wingdings" panose="05000000000000000000" pitchFamily="2" charset="2"/>
              <a:buChar char="Ø"/>
            </a:pPr>
            <a:r>
              <a:rPr lang="en-US" altLang="zh-CN" sz="1600" b="1" i="0" dirty="0">
                <a:solidFill>
                  <a:srgbClr val="575D6C"/>
                </a:solidFill>
                <a:effectLst/>
                <a:latin typeface="-apple-system"/>
              </a:rPr>
              <a:t>GCC</a:t>
            </a:r>
            <a:r>
              <a:rPr lang="zh-CN" altLang="en-US" sz="1600" b="1" i="0" dirty="0">
                <a:solidFill>
                  <a:srgbClr val="575D6C"/>
                </a:solidFill>
                <a:effectLst/>
                <a:latin typeface="-apple-system"/>
              </a:rPr>
              <a:t>四步详解</a:t>
            </a:r>
          </a:p>
          <a:p>
            <a:pPr algn="l" fontAlgn="base">
              <a:lnSpc>
                <a:spcPct val="120000"/>
              </a:lnSpc>
              <a:spcBef>
                <a:spcPts val="200"/>
              </a:spcBef>
              <a:spcAft>
                <a:spcPts val="0"/>
              </a:spcAft>
              <a:buFont typeface="Wingdings" panose="05000000000000000000" pitchFamily="2" charset="2"/>
              <a:buChar char="Ø"/>
            </a:pPr>
            <a:r>
              <a:rPr lang="zh-CN" altLang="en-US" sz="1600" b="1" i="0" dirty="0">
                <a:solidFill>
                  <a:srgbClr val="FF0000"/>
                </a:solidFill>
                <a:effectLst/>
                <a:latin typeface="-apple-system"/>
              </a:rPr>
              <a:t>第一步：预处理</a:t>
            </a:r>
            <a:r>
              <a:rPr lang="en-US" altLang="zh-CN" sz="1600" b="1" i="0" dirty="0">
                <a:solidFill>
                  <a:srgbClr val="FF0000"/>
                </a:solidFill>
                <a:effectLst/>
                <a:latin typeface="-apple-system"/>
              </a:rPr>
              <a:t>(</a:t>
            </a:r>
            <a:r>
              <a:rPr lang="zh-CN" altLang="en-US" sz="1600" b="1" i="0" dirty="0">
                <a:solidFill>
                  <a:srgbClr val="FF0000"/>
                </a:solidFill>
                <a:effectLst/>
                <a:latin typeface="-apple-system"/>
              </a:rPr>
              <a:t>也叫预编译</a:t>
            </a:r>
            <a:r>
              <a:rPr lang="en-US" altLang="zh-CN" sz="1600" b="1" i="0" dirty="0">
                <a:solidFill>
                  <a:srgbClr val="FF0000"/>
                </a:solidFill>
                <a:effectLst/>
                <a:latin typeface="-apple-system"/>
              </a:rPr>
              <a:t>)</a:t>
            </a:r>
            <a:br>
              <a:rPr lang="zh-CN" altLang="en-US" sz="1600" b="1" dirty="0">
                <a:solidFill>
                  <a:srgbClr val="FF0000"/>
                </a:solidFill>
              </a:rPr>
            </a:br>
            <a:r>
              <a:rPr lang="en-US" altLang="zh-CN" sz="1600" b="0" i="0" dirty="0" err="1">
                <a:solidFill>
                  <a:srgbClr val="575D6C"/>
                </a:solidFill>
                <a:effectLst/>
                <a:latin typeface="-apple-system"/>
              </a:rPr>
              <a:t>gcc</a:t>
            </a:r>
            <a:r>
              <a:rPr lang="en-US" altLang="zh-CN" sz="1600" b="0" i="0" dirty="0">
                <a:solidFill>
                  <a:srgbClr val="575D6C"/>
                </a:solidFill>
                <a:effectLst/>
                <a:latin typeface="-apple-system"/>
              </a:rPr>
              <a:t> -E  </a:t>
            </a:r>
            <a:r>
              <a:rPr lang="en-US" altLang="zh-CN" sz="1600" b="0" i="0" dirty="0" err="1">
                <a:solidFill>
                  <a:srgbClr val="575D6C"/>
                </a:solidFill>
                <a:effectLst/>
                <a:latin typeface="-apple-system"/>
              </a:rPr>
              <a:t>hello.c</a:t>
            </a:r>
            <a:r>
              <a:rPr lang="en-US" altLang="zh-CN" sz="1600" b="0" i="0" dirty="0">
                <a:solidFill>
                  <a:srgbClr val="575D6C"/>
                </a:solidFill>
                <a:effectLst/>
                <a:latin typeface="-apple-system"/>
              </a:rPr>
              <a:t>  -o </a:t>
            </a:r>
            <a:r>
              <a:rPr lang="en-US" altLang="zh-CN" sz="1600" b="0" i="0" dirty="0" err="1">
                <a:solidFill>
                  <a:srgbClr val="575D6C"/>
                </a:solidFill>
                <a:effectLst/>
                <a:latin typeface="-apple-system"/>
              </a:rPr>
              <a:t>hello.i</a:t>
            </a:r>
            <a:endParaRPr lang="en-US" altLang="zh-CN" sz="1600" b="0" i="0" dirty="0">
              <a:solidFill>
                <a:srgbClr val="575D6C"/>
              </a:solidFill>
              <a:effectLst/>
              <a:latin typeface="-apple-system"/>
            </a:endParaRPr>
          </a:p>
          <a:p>
            <a:pPr algn="l" fontAlgn="base">
              <a:lnSpc>
                <a:spcPct val="120000"/>
              </a:lnSpc>
              <a:spcBef>
                <a:spcPts val="200"/>
              </a:spcBef>
              <a:spcAft>
                <a:spcPts val="0"/>
              </a:spcAft>
              <a:buFont typeface="Wingdings" panose="05000000000000000000" pitchFamily="2" charset="2"/>
              <a:buChar char="Ø"/>
            </a:pPr>
            <a:r>
              <a:rPr lang="zh-CN" altLang="en-US" sz="1600" b="0" i="0" dirty="0">
                <a:solidFill>
                  <a:srgbClr val="575D6C"/>
                </a:solidFill>
                <a:effectLst/>
                <a:latin typeface="-apple-system"/>
              </a:rPr>
              <a:t>或者 </a:t>
            </a:r>
            <a:r>
              <a:rPr lang="en-US" altLang="zh-CN" sz="1600" b="0" i="0" dirty="0" err="1">
                <a:solidFill>
                  <a:srgbClr val="575D6C"/>
                </a:solidFill>
                <a:effectLst/>
                <a:latin typeface="-apple-system"/>
              </a:rPr>
              <a:t>cpp</a:t>
            </a:r>
            <a:r>
              <a:rPr lang="en-US" altLang="zh-CN" sz="1600" b="0" i="0" dirty="0">
                <a:solidFill>
                  <a:srgbClr val="575D6C"/>
                </a:solidFill>
                <a:effectLst/>
                <a:latin typeface="-apple-system"/>
              </a:rPr>
              <a:t> </a:t>
            </a:r>
            <a:r>
              <a:rPr lang="en-US" altLang="zh-CN" sz="1600" b="0" i="0" dirty="0" err="1">
                <a:solidFill>
                  <a:srgbClr val="575D6C"/>
                </a:solidFill>
                <a:effectLst/>
                <a:latin typeface="-apple-system"/>
              </a:rPr>
              <a:t>hello.c</a:t>
            </a:r>
            <a:r>
              <a:rPr lang="en-US" altLang="zh-CN" sz="1600" b="0" i="0" dirty="0">
                <a:solidFill>
                  <a:srgbClr val="575D6C"/>
                </a:solidFill>
                <a:effectLst/>
                <a:latin typeface="-apple-system"/>
              </a:rPr>
              <a:t> &gt; </a:t>
            </a:r>
            <a:r>
              <a:rPr lang="en-US" altLang="zh-CN" sz="1600" b="0" i="0" dirty="0" err="1">
                <a:solidFill>
                  <a:srgbClr val="575D6C"/>
                </a:solidFill>
                <a:effectLst/>
                <a:latin typeface="-apple-system"/>
              </a:rPr>
              <a:t>hello.i</a:t>
            </a:r>
            <a:r>
              <a:rPr lang="en-US" altLang="zh-CN" sz="1600" b="0" i="0" dirty="0">
                <a:solidFill>
                  <a:srgbClr val="575D6C"/>
                </a:solidFill>
                <a:effectLst/>
                <a:latin typeface="-apple-system"/>
              </a:rPr>
              <a:t> 【</a:t>
            </a:r>
            <a:r>
              <a:rPr lang="en-US" altLang="zh-CN" sz="1600" b="0" i="0" dirty="0" err="1">
                <a:solidFill>
                  <a:srgbClr val="575D6C"/>
                </a:solidFill>
                <a:effectLst/>
                <a:latin typeface="-apple-system"/>
              </a:rPr>
              <a:t>cpp</a:t>
            </a:r>
            <a:r>
              <a:rPr lang="zh-CN" altLang="en-US" sz="1600" b="0" i="0" dirty="0">
                <a:solidFill>
                  <a:srgbClr val="575D6C"/>
                </a:solidFill>
                <a:effectLst/>
                <a:latin typeface="-apple-system"/>
              </a:rPr>
              <a:t>是预编译器</a:t>
            </a:r>
            <a:r>
              <a:rPr lang="en-US" altLang="zh-CN" sz="1600" b="0" i="0" dirty="0">
                <a:solidFill>
                  <a:srgbClr val="575D6C"/>
                </a:solidFill>
                <a:effectLst/>
                <a:latin typeface="-apple-system"/>
              </a:rPr>
              <a:t>】</a:t>
            </a:r>
          </a:p>
          <a:p>
            <a:pPr algn="l" fontAlgn="base">
              <a:lnSpc>
                <a:spcPct val="120000"/>
              </a:lnSpc>
              <a:spcBef>
                <a:spcPts val="200"/>
              </a:spcBef>
              <a:spcAft>
                <a:spcPts val="0"/>
              </a:spcAft>
              <a:buFont typeface="Wingdings" panose="05000000000000000000" pitchFamily="2" charset="2"/>
              <a:buChar char="Ø"/>
            </a:pPr>
            <a:r>
              <a:rPr lang="zh-CN" altLang="en-US" sz="1600" b="0" i="0" dirty="0">
                <a:solidFill>
                  <a:srgbClr val="575D6C"/>
                </a:solidFill>
                <a:effectLst/>
                <a:latin typeface="-apple-system"/>
              </a:rPr>
              <a:t>将所有</a:t>
            </a:r>
            <a:r>
              <a:rPr lang="en-US" altLang="zh-CN" sz="1600" b="0" i="0" dirty="0">
                <a:solidFill>
                  <a:srgbClr val="575D6C"/>
                </a:solidFill>
                <a:effectLst/>
                <a:latin typeface="-apple-system"/>
              </a:rPr>
              <a:t>#define</a:t>
            </a:r>
            <a:r>
              <a:rPr lang="zh-CN" altLang="en-US" sz="1600" b="0" i="0" dirty="0">
                <a:solidFill>
                  <a:srgbClr val="575D6C"/>
                </a:solidFill>
                <a:effectLst/>
                <a:latin typeface="-apple-system"/>
              </a:rPr>
              <a:t>删除，并且展开所有的宏定义</a:t>
            </a:r>
          </a:p>
          <a:p>
            <a:pPr algn="l" fontAlgn="base">
              <a:lnSpc>
                <a:spcPct val="120000"/>
              </a:lnSpc>
              <a:spcBef>
                <a:spcPts val="200"/>
              </a:spcBef>
              <a:spcAft>
                <a:spcPts val="0"/>
              </a:spcAft>
              <a:buFont typeface="Wingdings" panose="05000000000000000000" pitchFamily="2" charset="2"/>
              <a:buChar char="Ø"/>
            </a:pPr>
            <a:r>
              <a:rPr lang="zh-CN" altLang="en-US" sz="1600" b="0" i="0" dirty="0">
                <a:solidFill>
                  <a:srgbClr val="575D6C"/>
                </a:solidFill>
                <a:effectLst/>
                <a:latin typeface="-apple-system"/>
              </a:rPr>
              <a:t>处理所有的条件预编译指令，如</a:t>
            </a:r>
            <a:r>
              <a:rPr lang="en-US" altLang="zh-CN" sz="1600" b="0" i="0" dirty="0">
                <a:solidFill>
                  <a:srgbClr val="575D6C"/>
                </a:solidFill>
                <a:effectLst/>
                <a:latin typeface="-apple-system"/>
              </a:rPr>
              <a:t>#if #ifdef  #undef  #ifndef  #endif #elif</a:t>
            </a:r>
          </a:p>
          <a:p>
            <a:pPr algn="l" fontAlgn="base">
              <a:lnSpc>
                <a:spcPct val="120000"/>
              </a:lnSpc>
              <a:spcBef>
                <a:spcPts val="200"/>
              </a:spcBef>
              <a:spcAft>
                <a:spcPts val="0"/>
              </a:spcAft>
              <a:buFont typeface="Wingdings" panose="05000000000000000000" pitchFamily="2" charset="2"/>
              <a:buChar char="Ø"/>
            </a:pPr>
            <a:r>
              <a:rPr lang="zh-CN" altLang="en-US" sz="1600" b="0" i="0" dirty="0">
                <a:solidFill>
                  <a:srgbClr val="575D6C"/>
                </a:solidFill>
                <a:effectLst/>
                <a:latin typeface="-apple-system"/>
              </a:rPr>
              <a:t>处理</a:t>
            </a:r>
            <a:r>
              <a:rPr lang="en-US" altLang="zh-CN" sz="1600" b="0" i="0" dirty="0">
                <a:solidFill>
                  <a:srgbClr val="575D6C"/>
                </a:solidFill>
                <a:effectLst/>
                <a:latin typeface="-apple-system"/>
              </a:rPr>
              <a:t>#include</a:t>
            </a:r>
            <a:r>
              <a:rPr lang="zh-CN" altLang="en-US" sz="1600" b="0" i="0" dirty="0">
                <a:solidFill>
                  <a:srgbClr val="575D6C"/>
                </a:solidFill>
                <a:effectLst/>
                <a:latin typeface="-apple-system"/>
              </a:rPr>
              <a:t>，将包含的文件插入到此处，这是一个递归的过程</a:t>
            </a:r>
          </a:p>
          <a:p>
            <a:pPr algn="l" fontAlgn="base">
              <a:lnSpc>
                <a:spcPct val="120000"/>
              </a:lnSpc>
              <a:spcBef>
                <a:spcPts val="200"/>
              </a:spcBef>
              <a:spcAft>
                <a:spcPts val="0"/>
              </a:spcAft>
              <a:buFont typeface="Wingdings" panose="05000000000000000000" pitchFamily="2" charset="2"/>
              <a:buChar char="Ø"/>
            </a:pPr>
            <a:r>
              <a:rPr lang="zh-CN" altLang="en-US" sz="1600" b="0" i="0" dirty="0">
                <a:solidFill>
                  <a:srgbClr val="575D6C"/>
                </a:solidFill>
                <a:effectLst/>
                <a:latin typeface="-apple-system"/>
              </a:rPr>
              <a:t>删除所有注释   </a:t>
            </a:r>
            <a:r>
              <a:rPr lang="en-US" altLang="zh-CN" sz="1600" b="0" i="0" dirty="0">
                <a:solidFill>
                  <a:srgbClr val="575D6C"/>
                </a:solidFill>
                <a:effectLst/>
                <a:latin typeface="-apple-system"/>
              </a:rPr>
              <a:t>//   /* */</a:t>
            </a:r>
          </a:p>
          <a:p>
            <a:pPr algn="l" fontAlgn="base">
              <a:lnSpc>
                <a:spcPct val="120000"/>
              </a:lnSpc>
              <a:spcBef>
                <a:spcPts val="200"/>
              </a:spcBef>
              <a:spcAft>
                <a:spcPts val="0"/>
              </a:spcAft>
              <a:buFont typeface="Wingdings" panose="05000000000000000000" pitchFamily="2" charset="2"/>
              <a:buChar char="Ø"/>
            </a:pPr>
            <a:r>
              <a:rPr lang="zh-CN" altLang="en-US" sz="1600" b="0" i="0" dirty="0">
                <a:solidFill>
                  <a:srgbClr val="575D6C"/>
                </a:solidFill>
                <a:effectLst/>
                <a:latin typeface="-apple-system"/>
              </a:rPr>
              <a:t>添加行号和文件名标识，以便于编译时产生的错误警告能显示行号</a:t>
            </a:r>
          </a:p>
          <a:p>
            <a:pPr algn="l" fontAlgn="base">
              <a:lnSpc>
                <a:spcPct val="120000"/>
              </a:lnSpc>
              <a:spcBef>
                <a:spcPts val="200"/>
              </a:spcBef>
              <a:spcAft>
                <a:spcPts val="0"/>
              </a:spcAft>
              <a:buFont typeface="Wingdings" panose="05000000000000000000" pitchFamily="2" charset="2"/>
              <a:buChar char="Ø"/>
            </a:pPr>
            <a:r>
              <a:rPr lang="zh-CN" altLang="en-US" sz="1600" b="0" i="0" dirty="0">
                <a:solidFill>
                  <a:srgbClr val="575D6C"/>
                </a:solidFill>
                <a:effectLst/>
                <a:latin typeface="-apple-system"/>
              </a:rPr>
              <a:t>保留</a:t>
            </a:r>
            <a:r>
              <a:rPr lang="en-US" altLang="zh-CN" sz="1600" b="0" i="0" dirty="0">
                <a:solidFill>
                  <a:srgbClr val="575D6C"/>
                </a:solidFill>
                <a:effectLst/>
                <a:latin typeface="-apple-system"/>
              </a:rPr>
              <a:t>#pragma</a:t>
            </a:r>
            <a:r>
              <a:rPr lang="zh-CN" altLang="en-US" sz="1600" b="0" i="0" dirty="0">
                <a:solidFill>
                  <a:srgbClr val="575D6C"/>
                </a:solidFill>
                <a:effectLst/>
                <a:latin typeface="-apple-system"/>
              </a:rPr>
              <a:t>编译器指令</a:t>
            </a:r>
          </a:p>
          <a:p>
            <a:pPr algn="l" fontAlgn="base">
              <a:lnSpc>
                <a:spcPct val="120000"/>
              </a:lnSpc>
              <a:spcBef>
                <a:spcPts val="200"/>
              </a:spcBef>
              <a:spcAft>
                <a:spcPts val="0"/>
              </a:spcAft>
              <a:buFont typeface="Wingdings" panose="05000000000000000000" pitchFamily="2" charset="2"/>
              <a:buChar char="Ø"/>
            </a:pPr>
            <a:r>
              <a:rPr lang="zh-CN" altLang="en-US" sz="1600" b="1" i="0" dirty="0">
                <a:solidFill>
                  <a:srgbClr val="FF0000"/>
                </a:solidFill>
                <a:effectLst/>
                <a:latin typeface="-apple-system"/>
              </a:rPr>
              <a:t>第二步：编译</a:t>
            </a:r>
            <a:br>
              <a:rPr lang="zh-CN" altLang="en-US" sz="1600" dirty="0"/>
            </a:br>
            <a:r>
              <a:rPr lang="en-US" altLang="zh-CN" sz="1600" b="0" i="0" dirty="0" err="1">
                <a:solidFill>
                  <a:srgbClr val="575D6C"/>
                </a:solidFill>
                <a:effectLst/>
                <a:latin typeface="-apple-system"/>
              </a:rPr>
              <a:t>gcc</a:t>
            </a:r>
            <a:r>
              <a:rPr lang="en-US" altLang="zh-CN" sz="1600" b="0" i="0" dirty="0">
                <a:solidFill>
                  <a:srgbClr val="575D6C"/>
                </a:solidFill>
                <a:effectLst/>
                <a:latin typeface="-apple-system"/>
              </a:rPr>
              <a:t>  -S  </a:t>
            </a:r>
            <a:r>
              <a:rPr lang="en-US" altLang="zh-CN" sz="1600" b="0" i="0" dirty="0" err="1">
                <a:solidFill>
                  <a:srgbClr val="575D6C"/>
                </a:solidFill>
                <a:effectLst/>
                <a:latin typeface="-apple-system"/>
              </a:rPr>
              <a:t>hello.i</a:t>
            </a:r>
            <a:r>
              <a:rPr lang="en-US" altLang="zh-CN" sz="1600" b="0" i="0" dirty="0">
                <a:solidFill>
                  <a:srgbClr val="575D6C"/>
                </a:solidFill>
                <a:effectLst/>
                <a:latin typeface="-apple-system"/>
              </a:rPr>
              <a:t>   -o  </a:t>
            </a:r>
            <a:r>
              <a:rPr lang="en-US" altLang="zh-CN" sz="1600" b="0" i="0" dirty="0" err="1">
                <a:solidFill>
                  <a:srgbClr val="575D6C"/>
                </a:solidFill>
                <a:effectLst/>
                <a:latin typeface="-apple-system"/>
              </a:rPr>
              <a:t>hello.s</a:t>
            </a:r>
            <a:br>
              <a:rPr lang="zh-CN" altLang="en-US" sz="1600" dirty="0"/>
            </a:br>
            <a:r>
              <a:rPr lang="zh-CN" altLang="en-US" sz="1600" b="0" i="0" dirty="0">
                <a:solidFill>
                  <a:srgbClr val="575D6C"/>
                </a:solidFill>
                <a:effectLst/>
                <a:latin typeface="-apple-system"/>
              </a:rPr>
              <a:t>将预处理完的</a:t>
            </a:r>
            <a:r>
              <a:rPr lang="en-US" altLang="zh-CN" sz="1600" b="0" i="0" dirty="0">
                <a:solidFill>
                  <a:srgbClr val="575D6C"/>
                </a:solidFill>
                <a:effectLst/>
                <a:latin typeface="-apple-system"/>
              </a:rPr>
              <a:t>.</a:t>
            </a:r>
            <a:r>
              <a:rPr lang="en-US" altLang="zh-CN" sz="1600" b="0" i="0" dirty="0" err="1">
                <a:solidFill>
                  <a:srgbClr val="575D6C"/>
                </a:solidFill>
                <a:effectLst/>
                <a:latin typeface="-apple-system"/>
              </a:rPr>
              <a:t>i</a:t>
            </a:r>
            <a:r>
              <a:rPr lang="zh-CN" altLang="en-US" sz="1600" b="0" i="0" dirty="0">
                <a:solidFill>
                  <a:srgbClr val="575D6C"/>
                </a:solidFill>
                <a:effectLst/>
                <a:latin typeface="-apple-system"/>
              </a:rPr>
              <a:t>文件进行一系列的词法分析、语法分析、语义分析及优</a:t>
            </a:r>
            <a:br>
              <a:rPr lang="zh-CN" altLang="en-US" sz="1600" dirty="0"/>
            </a:br>
            <a:r>
              <a:rPr lang="zh-CN" altLang="en-US" sz="1600" b="0" i="0" dirty="0">
                <a:solidFill>
                  <a:srgbClr val="575D6C"/>
                </a:solidFill>
                <a:effectLst/>
                <a:latin typeface="-apple-system"/>
              </a:rPr>
              <a:t>化后生成响应的汇编代码文件，这是整个程序构建的最核心的部分，也是最复杂的部分</a:t>
            </a:r>
            <a:endParaRPr lang="zh-CN" altLang="en-US" sz="1600" dirty="0"/>
          </a:p>
        </p:txBody>
      </p:sp>
      <p:sp>
        <p:nvSpPr>
          <p:cNvPr id="2" name="标题 1">
            <a:extLst>
              <a:ext uri="{FF2B5EF4-FFF2-40B4-BE49-F238E27FC236}">
                <a16:creationId xmlns:a16="http://schemas.microsoft.com/office/drawing/2014/main" id="{80ECD7A5-9A95-43C7-92B0-428CD9FFE196}"/>
              </a:ext>
            </a:extLst>
          </p:cNvPr>
          <p:cNvSpPr>
            <a:spLocks noGrp="1" noChangeArrowheads="1"/>
          </p:cNvSpPr>
          <p:nvPr>
            <p:ph type="title"/>
          </p:nvPr>
        </p:nvSpPr>
        <p:spPr>
          <a:xfrm>
            <a:off x="865188" y="583406"/>
            <a:ext cx="3821112" cy="504825"/>
          </a:xfrm>
        </p:spPr>
        <p:txBody>
          <a:bodyPr>
            <a:normAutofit/>
          </a:bodyPr>
          <a:lstStyle/>
          <a:p>
            <a:pPr eaLnBrk="1" hangingPunct="1"/>
            <a:r>
              <a:rPr lang="en-US" altLang="zh-CN" sz="2800" dirty="0">
                <a:latin typeface="Times New Roman" panose="02020603050405020304" pitchFamily="18" charset="0"/>
                <a:cs typeface="Times New Roman" panose="02020603050405020304" pitchFamily="18" charset="0"/>
              </a:rPr>
              <a:t>4.1.3 GCC</a:t>
            </a:r>
            <a:r>
              <a:rPr lang="zh-CN" altLang="en-US" sz="2800" dirty="0">
                <a:latin typeface="Times New Roman" panose="02020603050405020304" pitchFamily="18" charset="0"/>
                <a:cs typeface="Times New Roman" panose="02020603050405020304" pitchFamily="18" charset="0"/>
              </a:rPr>
              <a:t>工作过程</a:t>
            </a:r>
          </a:p>
        </p:txBody>
      </p:sp>
      <p:sp>
        <p:nvSpPr>
          <p:cNvPr id="29734" name="矩形 9">
            <a:hlinkClick r:id="rId2" action="ppaction://hlinksldjump"/>
            <a:extLst>
              <a:ext uri="{FF2B5EF4-FFF2-40B4-BE49-F238E27FC236}">
                <a16:creationId xmlns:a16="http://schemas.microsoft.com/office/drawing/2014/main" id="{E841860E-DFAF-45E1-9673-3E14B7DB7099}"/>
              </a:ext>
            </a:extLst>
          </p:cNvPr>
          <p:cNvSpPr>
            <a:spLocks noChangeArrowheads="1"/>
          </p:cNvSpPr>
          <p:nvPr/>
        </p:nvSpPr>
        <p:spPr bwMode="auto">
          <a:xfrm>
            <a:off x="244475" y="433387"/>
            <a:ext cx="4545013" cy="414338"/>
          </a:xfrm>
          <a:prstGeom prst="rect">
            <a:avLst/>
          </a:prstGeom>
        </p:spPr>
        <p:txBody>
          <a:bodyPr vert="horz" lIns="91440" tIns="45720" rIns="91440" bIns="45720" rtlCol="0" anchor="b">
            <a:normAutofit fontScale="70000" lnSpcReduction="20000"/>
          </a:bodyPr>
          <a:lstStyle/>
          <a:p>
            <a:pPr defTabSz="914400">
              <a:lnSpc>
                <a:spcPct val="85000"/>
              </a:lnSpc>
              <a:spcBef>
                <a:spcPct val="0"/>
              </a:spcBef>
            </a:pPr>
            <a:endParaRPr lang="zh-CN" altLang="en-US" sz="4000" spc="-50">
              <a:solidFill>
                <a:schemeClr val="tx1">
                  <a:lumMod val="75000"/>
                  <a:lumOff val="25000"/>
                </a:schemeClr>
              </a:solidFill>
              <a:latin typeface="+mj-lt"/>
              <a:ea typeface="+mj-ea"/>
              <a:cs typeface="+mj-cs"/>
            </a:endParaRPr>
          </a:p>
        </p:txBody>
      </p:sp>
      <p:sp>
        <p:nvSpPr>
          <p:cNvPr id="6" name="灯片编号占位符 5">
            <a:extLst>
              <a:ext uri="{FF2B5EF4-FFF2-40B4-BE49-F238E27FC236}">
                <a16:creationId xmlns:a16="http://schemas.microsoft.com/office/drawing/2014/main" id="{C9219289-929F-4B37-AC26-BF8F645A34C2}"/>
              </a:ext>
            </a:extLst>
          </p:cNvPr>
          <p:cNvSpPr>
            <a:spLocks noGrp="1"/>
          </p:cNvSpPr>
          <p:nvPr>
            <p:ph type="sldNum" sz="quarter" idx="12"/>
          </p:nvPr>
        </p:nvSpPr>
        <p:spPr/>
        <p:txBody>
          <a:bodyPr/>
          <a:lstStyle/>
          <a:p>
            <a:fld id="{22E77DEE-32E4-4009-988B-F2758F7B8AC2}" type="slidenum">
              <a:rPr lang="zh-CN" altLang="en-US" smtClean="0"/>
              <a:t>16</a:t>
            </a:fld>
            <a:endParaRPr lang="zh-CN" altLang="en-US"/>
          </a:p>
        </p:txBody>
      </p:sp>
    </p:spTree>
    <p:extLst>
      <p:ext uri="{BB962C8B-B14F-4D97-AF65-F5344CB8AC3E}">
        <p14:creationId xmlns:p14="http://schemas.microsoft.com/office/powerpoint/2010/main" val="854291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7155" name="Rectangle 3">
            <a:extLst>
              <a:ext uri="{FF2B5EF4-FFF2-40B4-BE49-F238E27FC236}">
                <a16:creationId xmlns:a16="http://schemas.microsoft.com/office/drawing/2014/main" id="{9BA1B5D8-54D4-4164-9FA0-B1D05DFF6F61}"/>
              </a:ext>
            </a:extLst>
          </p:cNvPr>
          <p:cNvSpPr>
            <a:spLocks noGrp="1" noChangeArrowheads="1"/>
          </p:cNvSpPr>
          <p:nvPr>
            <p:ph idx="1"/>
          </p:nvPr>
        </p:nvSpPr>
        <p:spPr>
          <a:xfrm>
            <a:off x="439738" y="1328736"/>
            <a:ext cx="7999412" cy="4246563"/>
          </a:xfrm>
        </p:spPr>
        <p:txBody>
          <a:bodyPr>
            <a:normAutofit fontScale="92500" lnSpcReduction="10000"/>
          </a:bodyPr>
          <a:lstStyle/>
          <a:p>
            <a:pPr algn="l" fontAlgn="base"/>
            <a:r>
              <a:rPr lang="zh-CN" altLang="en-US" b="1" i="0" dirty="0">
                <a:solidFill>
                  <a:srgbClr val="36383C"/>
                </a:solidFill>
                <a:effectLst/>
                <a:latin typeface="-apple-system"/>
              </a:rPr>
              <a:t>第三步：汇编</a:t>
            </a:r>
            <a:br>
              <a:rPr lang="zh-CN" altLang="en-US" dirty="0"/>
            </a:br>
            <a:r>
              <a:rPr lang="en-US" altLang="zh-CN" b="0" i="0" dirty="0" err="1">
                <a:solidFill>
                  <a:srgbClr val="575D6C"/>
                </a:solidFill>
                <a:effectLst/>
                <a:latin typeface="-apple-system"/>
              </a:rPr>
              <a:t>gcc</a:t>
            </a:r>
            <a:r>
              <a:rPr lang="en-US" altLang="zh-CN" b="0" i="0" dirty="0">
                <a:solidFill>
                  <a:srgbClr val="575D6C"/>
                </a:solidFill>
                <a:effectLst/>
                <a:latin typeface="-apple-system"/>
              </a:rPr>
              <a:t>  -c  </a:t>
            </a:r>
            <a:r>
              <a:rPr lang="en-US" altLang="zh-CN" b="0" i="0" dirty="0" err="1">
                <a:solidFill>
                  <a:srgbClr val="575D6C"/>
                </a:solidFill>
                <a:effectLst/>
                <a:latin typeface="-apple-system"/>
              </a:rPr>
              <a:t>hello.s</a:t>
            </a:r>
            <a:r>
              <a:rPr lang="en-US" altLang="zh-CN" b="0" i="0" dirty="0">
                <a:solidFill>
                  <a:srgbClr val="575D6C"/>
                </a:solidFill>
                <a:effectLst/>
                <a:latin typeface="-apple-system"/>
              </a:rPr>
              <a:t>  -o  </a:t>
            </a:r>
            <a:r>
              <a:rPr lang="en-US" altLang="zh-CN" b="0" i="0" dirty="0" err="1">
                <a:solidFill>
                  <a:srgbClr val="575D6C"/>
                </a:solidFill>
                <a:effectLst/>
                <a:latin typeface="-apple-system"/>
              </a:rPr>
              <a:t>hello.o</a:t>
            </a:r>
            <a:r>
              <a:rPr lang="zh-CN" altLang="en-US" b="0" i="0" dirty="0">
                <a:solidFill>
                  <a:srgbClr val="575D6C"/>
                </a:solidFill>
                <a:effectLst/>
                <a:latin typeface="-apple-system"/>
              </a:rPr>
              <a:t>或者 </a:t>
            </a:r>
            <a:r>
              <a:rPr lang="en-US" altLang="zh-CN" b="0" i="0" dirty="0">
                <a:solidFill>
                  <a:srgbClr val="575D6C"/>
                </a:solidFill>
                <a:effectLst/>
                <a:latin typeface="-apple-system"/>
              </a:rPr>
              <a:t>as  </a:t>
            </a:r>
            <a:r>
              <a:rPr lang="en-US" altLang="zh-CN" b="0" i="0" dirty="0" err="1">
                <a:solidFill>
                  <a:srgbClr val="575D6C"/>
                </a:solidFill>
                <a:effectLst/>
                <a:latin typeface="-apple-system"/>
              </a:rPr>
              <a:t>hello.s</a:t>
            </a:r>
            <a:r>
              <a:rPr lang="en-US" altLang="zh-CN" b="0" i="0" dirty="0">
                <a:solidFill>
                  <a:srgbClr val="575D6C"/>
                </a:solidFill>
                <a:effectLst/>
                <a:latin typeface="-apple-system"/>
              </a:rPr>
              <a:t> -o  </a:t>
            </a:r>
            <a:r>
              <a:rPr lang="en-US" altLang="zh-CN" b="0" i="0" dirty="0" err="1">
                <a:solidFill>
                  <a:srgbClr val="575D6C"/>
                </a:solidFill>
                <a:effectLst/>
                <a:latin typeface="-apple-system"/>
              </a:rPr>
              <a:t>hello.o</a:t>
            </a:r>
            <a:br>
              <a:rPr lang="zh-CN" altLang="en-US" dirty="0"/>
            </a:br>
            <a:r>
              <a:rPr lang="zh-CN" altLang="en-US" b="0" i="0" dirty="0">
                <a:solidFill>
                  <a:srgbClr val="575D6C"/>
                </a:solidFill>
                <a:effectLst/>
                <a:latin typeface="-apple-system"/>
              </a:rPr>
              <a:t>汇编是将第二步生成的汇编代码编程机器可执行的指令，每一个汇编语句几乎都对应一条机器指令</a:t>
            </a:r>
            <a:br>
              <a:rPr lang="zh-CN" altLang="en-US" dirty="0"/>
            </a:br>
            <a:br>
              <a:rPr lang="zh-CN" altLang="en-US" b="0" i="0" dirty="0">
                <a:solidFill>
                  <a:srgbClr val="575D6C"/>
                </a:solidFill>
                <a:effectLst/>
                <a:latin typeface="-apple-system"/>
              </a:rPr>
            </a:br>
            <a:endParaRPr lang="zh-CN" altLang="en-US" b="0" i="0" dirty="0">
              <a:solidFill>
                <a:srgbClr val="575D6C"/>
              </a:solidFill>
              <a:effectLst/>
              <a:latin typeface="-apple-system"/>
            </a:endParaRPr>
          </a:p>
          <a:p>
            <a:pPr algn="l" fontAlgn="base"/>
            <a:r>
              <a:rPr lang="zh-CN" altLang="en-US" b="1" i="0" dirty="0">
                <a:solidFill>
                  <a:srgbClr val="36383C"/>
                </a:solidFill>
                <a:effectLst/>
                <a:latin typeface="-apple-system"/>
              </a:rPr>
              <a:t>第四步：链接</a:t>
            </a:r>
            <a:endParaRPr lang="zh-CN" altLang="en-US" b="0" i="0" dirty="0">
              <a:solidFill>
                <a:srgbClr val="575D6C"/>
              </a:solidFill>
              <a:effectLst/>
              <a:latin typeface="-apple-system"/>
            </a:endParaRPr>
          </a:p>
          <a:p>
            <a:pPr algn="l" fontAlgn="base"/>
            <a:r>
              <a:rPr lang="zh-CN" altLang="en-US" b="0" i="0" dirty="0">
                <a:solidFill>
                  <a:srgbClr val="575D6C"/>
                </a:solidFill>
                <a:effectLst/>
                <a:latin typeface="-apple-system"/>
              </a:rPr>
              <a:t>链接动态库和静态库后，生成可执行文件</a:t>
            </a:r>
          </a:p>
          <a:p>
            <a:br>
              <a:rPr lang="zh-CN" altLang="en-US" dirty="0"/>
            </a:br>
            <a:r>
              <a:rPr lang="en-US" altLang="zh-CN" b="1" dirty="0">
                <a:solidFill>
                  <a:srgbClr val="FF0000"/>
                </a:solidFill>
              </a:rPr>
              <a:t>.o</a:t>
            </a:r>
            <a:r>
              <a:rPr lang="zh-CN" altLang="en-US" b="1" dirty="0">
                <a:solidFill>
                  <a:srgbClr val="FF0000"/>
                </a:solidFill>
              </a:rPr>
              <a:t>文件</a:t>
            </a:r>
            <a:r>
              <a:rPr lang="en-US" altLang="zh-CN" b="1" dirty="0">
                <a:solidFill>
                  <a:srgbClr val="FF0000"/>
                </a:solidFill>
              </a:rPr>
              <a:t>: </a:t>
            </a:r>
            <a:r>
              <a:rPr lang="zh-CN" altLang="en-US" b="1" dirty="0">
                <a:solidFill>
                  <a:srgbClr val="FF0000"/>
                </a:solidFill>
              </a:rPr>
              <a:t>目标文件</a:t>
            </a:r>
            <a:endParaRPr lang="en-US" altLang="zh-CN" b="1" dirty="0">
              <a:solidFill>
                <a:srgbClr val="FF0000"/>
              </a:solidFill>
            </a:endParaRPr>
          </a:p>
          <a:p>
            <a:r>
              <a:rPr lang="zh-CN" altLang="en-US" b="0" i="0" dirty="0">
                <a:solidFill>
                  <a:srgbClr val="575D6C"/>
                </a:solidFill>
                <a:effectLst/>
                <a:latin typeface="-apple-system"/>
              </a:rPr>
              <a:t>目标文件就是源代码经过编译后但未进行链接的那些中间文件</a:t>
            </a:r>
            <a:r>
              <a:rPr lang="en-US" altLang="zh-CN" b="0" i="0" dirty="0">
                <a:solidFill>
                  <a:srgbClr val="575D6C"/>
                </a:solidFill>
                <a:effectLst/>
                <a:latin typeface="-apple-system"/>
              </a:rPr>
              <a:t>Linux</a:t>
            </a:r>
            <a:r>
              <a:rPr lang="zh-CN" altLang="en-US" b="0" i="0" dirty="0">
                <a:solidFill>
                  <a:srgbClr val="575D6C"/>
                </a:solidFill>
                <a:effectLst/>
                <a:latin typeface="-apple-system"/>
              </a:rPr>
              <a:t>下的 </a:t>
            </a:r>
            <a:r>
              <a:rPr lang="en-US" altLang="zh-CN" b="0" i="0" dirty="0">
                <a:solidFill>
                  <a:srgbClr val="575D6C"/>
                </a:solidFill>
                <a:effectLst/>
                <a:latin typeface="-apple-system"/>
              </a:rPr>
              <a:t>.o</a:t>
            </a:r>
            <a:r>
              <a:rPr lang="zh-CN" altLang="en-US" b="0" i="0" dirty="0">
                <a:solidFill>
                  <a:srgbClr val="575D6C"/>
                </a:solidFill>
                <a:effectLst/>
                <a:latin typeface="-apple-system"/>
              </a:rPr>
              <a:t>文件就是目标文件，目标文件和可执行文件内容和格式几乎都一样，所以我们可以广义地将目标文件和可执行文化看成一类型文件。他们都是按照</a:t>
            </a:r>
            <a:r>
              <a:rPr lang="en-US" altLang="zh-CN" b="0" i="0" dirty="0">
                <a:solidFill>
                  <a:srgbClr val="575D6C"/>
                </a:solidFill>
                <a:effectLst/>
                <a:latin typeface="-apple-system"/>
              </a:rPr>
              <a:t>ELF</a:t>
            </a:r>
            <a:r>
              <a:rPr lang="zh-CN" altLang="en-US" b="0" i="0" dirty="0">
                <a:solidFill>
                  <a:srgbClr val="575D6C"/>
                </a:solidFill>
                <a:effectLst/>
                <a:latin typeface="-apple-system"/>
              </a:rPr>
              <a:t>文件格式存储的</a:t>
            </a:r>
            <a:endParaRPr lang="zh-CN" altLang="en-US" dirty="0"/>
          </a:p>
        </p:txBody>
      </p:sp>
      <p:sp>
        <p:nvSpPr>
          <p:cNvPr id="2" name="标题 1">
            <a:extLst>
              <a:ext uri="{FF2B5EF4-FFF2-40B4-BE49-F238E27FC236}">
                <a16:creationId xmlns:a16="http://schemas.microsoft.com/office/drawing/2014/main" id="{80ECD7A5-9A95-43C7-92B0-428CD9FFE196}"/>
              </a:ext>
            </a:extLst>
          </p:cNvPr>
          <p:cNvSpPr>
            <a:spLocks noGrp="1" noChangeArrowheads="1"/>
          </p:cNvSpPr>
          <p:nvPr>
            <p:ph type="title"/>
          </p:nvPr>
        </p:nvSpPr>
        <p:spPr>
          <a:xfrm>
            <a:off x="865188" y="583406"/>
            <a:ext cx="3821112" cy="504825"/>
          </a:xfrm>
        </p:spPr>
        <p:txBody>
          <a:bodyPr>
            <a:normAutofit/>
          </a:bodyPr>
          <a:lstStyle/>
          <a:p>
            <a:pPr eaLnBrk="1" hangingPunct="1"/>
            <a:r>
              <a:rPr lang="en-US" altLang="zh-CN" sz="2800" dirty="0">
                <a:latin typeface="Times New Roman" panose="02020603050405020304" pitchFamily="18" charset="0"/>
                <a:cs typeface="Times New Roman" panose="02020603050405020304" pitchFamily="18" charset="0"/>
              </a:rPr>
              <a:t>4.1.3 GCC</a:t>
            </a:r>
            <a:r>
              <a:rPr lang="zh-CN" altLang="en-US" sz="2800" dirty="0">
                <a:latin typeface="Times New Roman" panose="02020603050405020304" pitchFamily="18" charset="0"/>
                <a:cs typeface="Times New Roman" panose="02020603050405020304" pitchFamily="18" charset="0"/>
              </a:rPr>
              <a:t>工作过程</a:t>
            </a:r>
          </a:p>
        </p:txBody>
      </p:sp>
      <p:sp>
        <p:nvSpPr>
          <p:cNvPr id="29734" name="矩形 9">
            <a:hlinkClick r:id="rId2" action="ppaction://hlinksldjump"/>
            <a:extLst>
              <a:ext uri="{FF2B5EF4-FFF2-40B4-BE49-F238E27FC236}">
                <a16:creationId xmlns:a16="http://schemas.microsoft.com/office/drawing/2014/main" id="{E841860E-DFAF-45E1-9673-3E14B7DB7099}"/>
              </a:ext>
            </a:extLst>
          </p:cNvPr>
          <p:cNvSpPr>
            <a:spLocks noChangeArrowheads="1"/>
          </p:cNvSpPr>
          <p:nvPr/>
        </p:nvSpPr>
        <p:spPr bwMode="auto">
          <a:xfrm>
            <a:off x="244475" y="433387"/>
            <a:ext cx="4545013" cy="414338"/>
          </a:xfrm>
          <a:prstGeom prst="rect">
            <a:avLst/>
          </a:prstGeom>
        </p:spPr>
        <p:txBody>
          <a:bodyPr vert="horz" lIns="91440" tIns="45720" rIns="91440" bIns="45720" rtlCol="0" anchor="b">
            <a:normAutofit fontScale="70000" lnSpcReduction="20000"/>
          </a:bodyPr>
          <a:lstStyle/>
          <a:p>
            <a:pPr defTabSz="914400">
              <a:lnSpc>
                <a:spcPct val="85000"/>
              </a:lnSpc>
              <a:spcBef>
                <a:spcPct val="0"/>
              </a:spcBef>
            </a:pPr>
            <a:endParaRPr lang="zh-CN" altLang="en-US" sz="4000" spc="-50">
              <a:solidFill>
                <a:schemeClr val="tx1">
                  <a:lumMod val="75000"/>
                  <a:lumOff val="25000"/>
                </a:schemeClr>
              </a:solidFill>
              <a:latin typeface="+mj-lt"/>
              <a:ea typeface="+mj-ea"/>
              <a:cs typeface="+mj-cs"/>
            </a:endParaRPr>
          </a:p>
        </p:txBody>
      </p:sp>
      <p:sp>
        <p:nvSpPr>
          <p:cNvPr id="3" name="灯片编号占位符 2">
            <a:extLst>
              <a:ext uri="{FF2B5EF4-FFF2-40B4-BE49-F238E27FC236}">
                <a16:creationId xmlns:a16="http://schemas.microsoft.com/office/drawing/2014/main" id="{80AD96B5-165F-47A2-9D60-B62C79A2CBCE}"/>
              </a:ext>
            </a:extLst>
          </p:cNvPr>
          <p:cNvSpPr>
            <a:spLocks noGrp="1"/>
          </p:cNvSpPr>
          <p:nvPr>
            <p:ph type="sldNum" sz="quarter" idx="12"/>
          </p:nvPr>
        </p:nvSpPr>
        <p:spPr/>
        <p:txBody>
          <a:bodyPr/>
          <a:lstStyle/>
          <a:p>
            <a:fld id="{22E77DEE-32E4-4009-988B-F2758F7B8AC2}" type="slidenum">
              <a:rPr lang="zh-CN" altLang="en-US" smtClean="0"/>
              <a:t>17</a:t>
            </a:fld>
            <a:endParaRPr lang="zh-CN" altLang="en-US"/>
          </a:p>
        </p:txBody>
      </p:sp>
    </p:spTree>
    <p:extLst>
      <p:ext uri="{BB962C8B-B14F-4D97-AF65-F5344CB8AC3E}">
        <p14:creationId xmlns:p14="http://schemas.microsoft.com/office/powerpoint/2010/main" val="8884859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8" name="Text Box 4">
            <a:extLst>
              <a:ext uri="{FF2B5EF4-FFF2-40B4-BE49-F238E27FC236}">
                <a16:creationId xmlns:a16="http://schemas.microsoft.com/office/drawing/2014/main" id="{DE7A60C5-669D-4659-A0DD-1F09A3E1BF83}"/>
              </a:ext>
            </a:extLst>
          </p:cNvPr>
          <p:cNvSpPr>
            <a:spLocks noGrp="1" noChangeArrowheads="1"/>
          </p:cNvSpPr>
          <p:nvPr>
            <p:ph type="body" idx="1"/>
          </p:nvPr>
        </p:nvSpPr>
        <p:spPr>
          <a:xfrm>
            <a:off x="674952" y="1015471"/>
            <a:ext cx="7794095" cy="2493962"/>
          </a:xfrm>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ormAutofit/>
          </a:bodyPr>
          <a:lstStyle/>
          <a:p>
            <a:pPr eaLnBrk="1" hangingPunct="1">
              <a:lnSpc>
                <a:spcPct val="125000"/>
              </a:lnSpc>
              <a:spcBef>
                <a:spcPct val="0"/>
              </a:spcBef>
              <a:buFont typeface="Wingdings" panose="05000000000000000000" pitchFamily="2" charset="2"/>
              <a:buChar char="Ø"/>
            </a:pPr>
            <a:r>
              <a:rPr kumimoji="1" lang="zh-CN" altLang="en-US" sz="2400" dirty="0"/>
              <a:t>单片微型计算机</a:t>
            </a:r>
            <a:r>
              <a:rPr kumimoji="1" lang="en-US" altLang="zh-CN" sz="2400" dirty="0"/>
              <a:t>(</a:t>
            </a:r>
            <a:r>
              <a:rPr kumimoji="1" lang="zh-CN" altLang="en-US" sz="2400" dirty="0"/>
              <a:t>简称单片机</a:t>
            </a:r>
            <a:r>
              <a:rPr kumimoji="1" lang="en-US" altLang="zh-CN" sz="2400" dirty="0"/>
              <a:t>)</a:t>
            </a:r>
            <a:r>
              <a:rPr kumimoji="1" lang="zh-CN" altLang="en-US" sz="2400" dirty="0"/>
              <a:t>在一片芯片上集成了前述微型计算机的功能结构，</a:t>
            </a:r>
            <a:endParaRPr kumimoji="1" lang="en-US" altLang="zh-CN" sz="2400" dirty="0"/>
          </a:p>
          <a:p>
            <a:pPr eaLnBrk="1" hangingPunct="1">
              <a:lnSpc>
                <a:spcPct val="125000"/>
              </a:lnSpc>
              <a:spcBef>
                <a:spcPct val="0"/>
              </a:spcBef>
              <a:buFont typeface="Wingdings" panose="05000000000000000000" pitchFamily="2" charset="2"/>
              <a:buChar char="Ø"/>
            </a:pPr>
            <a:r>
              <a:rPr kumimoji="1" lang="zh-CN" altLang="en-US" sz="2400" dirty="0"/>
              <a:t>有些单片机不仅集成了</a:t>
            </a:r>
            <a:r>
              <a:rPr kumimoji="1" lang="en-US" altLang="zh-CN" sz="2400" dirty="0">
                <a:solidFill>
                  <a:srgbClr val="CC3300"/>
                </a:solidFill>
              </a:rPr>
              <a:t>CPU</a:t>
            </a:r>
            <a:r>
              <a:rPr kumimoji="1" lang="zh-CN" altLang="en-US" sz="2400" dirty="0"/>
              <a:t>、</a:t>
            </a:r>
            <a:r>
              <a:rPr kumimoji="1" lang="zh-CN" altLang="en-US" sz="2400" dirty="0">
                <a:solidFill>
                  <a:srgbClr val="CC3300"/>
                </a:solidFill>
              </a:rPr>
              <a:t>存储程序和数据的存储器</a:t>
            </a:r>
            <a:r>
              <a:rPr kumimoji="1" lang="zh-CN" altLang="en-US" sz="2400" dirty="0"/>
              <a:t>、</a:t>
            </a:r>
            <a:r>
              <a:rPr kumimoji="1" lang="zh-CN" altLang="en-US" sz="2400" dirty="0">
                <a:solidFill>
                  <a:srgbClr val="CC3300"/>
                </a:solidFill>
              </a:rPr>
              <a:t>系统总线</a:t>
            </a:r>
            <a:r>
              <a:rPr kumimoji="1" lang="zh-CN" altLang="en-US" sz="2400" dirty="0"/>
              <a:t>、</a:t>
            </a:r>
            <a:r>
              <a:rPr kumimoji="1" lang="en-US" altLang="zh-CN" sz="2400" dirty="0">
                <a:solidFill>
                  <a:srgbClr val="CC3300"/>
                </a:solidFill>
              </a:rPr>
              <a:t>I/O</a:t>
            </a:r>
            <a:r>
              <a:rPr kumimoji="1" lang="zh-CN" altLang="en-US" sz="2400" dirty="0">
                <a:solidFill>
                  <a:srgbClr val="CC3300"/>
                </a:solidFill>
              </a:rPr>
              <a:t>接口</a:t>
            </a:r>
            <a:r>
              <a:rPr kumimoji="1" lang="zh-CN" altLang="en-US" sz="2400" dirty="0"/>
              <a:t>、</a:t>
            </a:r>
            <a:r>
              <a:rPr kumimoji="1" lang="zh-CN" altLang="en-US" sz="2400" dirty="0">
                <a:solidFill>
                  <a:srgbClr val="CC3300"/>
                </a:solidFill>
              </a:rPr>
              <a:t>定时</a:t>
            </a:r>
            <a:r>
              <a:rPr kumimoji="1" lang="en-US" altLang="zh-CN" sz="2400" dirty="0">
                <a:solidFill>
                  <a:srgbClr val="CC3300"/>
                </a:solidFill>
              </a:rPr>
              <a:t>/</a:t>
            </a:r>
            <a:r>
              <a:rPr kumimoji="1" lang="zh-CN" altLang="en-US" sz="2400" dirty="0">
                <a:solidFill>
                  <a:srgbClr val="CC3300"/>
                </a:solidFill>
              </a:rPr>
              <a:t>计数器</a:t>
            </a:r>
            <a:r>
              <a:rPr kumimoji="1" lang="zh-CN" altLang="en-US" sz="2400" dirty="0"/>
              <a:t>等常规资源，而且还集成了工业测控系统中常用的</a:t>
            </a:r>
            <a:r>
              <a:rPr kumimoji="1" lang="zh-CN" altLang="en-US" sz="2400" dirty="0">
                <a:solidFill>
                  <a:srgbClr val="CC3300"/>
                </a:solidFill>
              </a:rPr>
              <a:t>模拟量采集模块</a:t>
            </a:r>
            <a:r>
              <a:rPr kumimoji="1" lang="zh-CN" altLang="en-US" sz="2400" dirty="0"/>
              <a:t>。</a:t>
            </a:r>
            <a:r>
              <a:rPr kumimoji="1" lang="zh-CN" altLang="en-US" sz="2400" dirty="0">
                <a:solidFill>
                  <a:srgbClr val="3366FF"/>
                </a:solidFill>
              </a:rPr>
              <a:t> </a:t>
            </a:r>
          </a:p>
        </p:txBody>
      </p:sp>
      <p:sp>
        <p:nvSpPr>
          <p:cNvPr id="180254" name="Rectangle 30">
            <a:extLst>
              <a:ext uri="{FF2B5EF4-FFF2-40B4-BE49-F238E27FC236}">
                <a16:creationId xmlns:a16="http://schemas.microsoft.com/office/drawing/2014/main" id="{2718EBB3-F407-49DF-B233-BF131978A7CB}"/>
              </a:ext>
            </a:extLst>
          </p:cNvPr>
          <p:cNvSpPr>
            <a:spLocks noGrp="1" noChangeArrowheads="1"/>
          </p:cNvSpPr>
          <p:nvPr>
            <p:ph type="title"/>
          </p:nvPr>
        </p:nvSpPr>
        <p:spPr>
          <a:xfrm>
            <a:off x="710780" y="423862"/>
            <a:ext cx="3932767" cy="504825"/>
          </a:xfrm>
        </p:spPr>
        <p:txBody>
          <a:bodyPr vert="horz" lIns="91440" tIns="45720" rIns="91440" bIns="45720" rtlCol="0" anchor="b">
            <a:normAutofit/>
          </a:bodyPr>
          <a:lstStyle/>
          <a:p>
            <a:r>
              <a:rPr lang="en-US" altLang="zh-CN" sz="2800" dirty="0">
                <a:latin typeface="Times New Roman" panose="02020603050405020304" pitchFamily="18" charset="0"/>
                <a:cs typeface="Times New Roman" panose="02020603050405020304" pitchFamily="18" charset="0"/>
              </a:rPr>
              <a:t>4.2 </a:t>
            </a:r>
            <a:r>
              <a:rPr lang="zh-CN" altLang="en-US" sz="2800" dirty="0">
                <a:latin typeface="Times New Roman" panose="02020603050405020304" pitchFamily="18" charset="0"/>
                <a:cs typeface="Times New Roman" panose="02020603050405020304" pitchFamily="18" charset="0"/>
              </a:rPr>
              <a:t>单片机的内部结构</a:t>
            </a:r>
          </a:p>
        </p:txBody>
      </p:sp>
      <p:sp>
        <p:nvSpPr>
          <p:cNvPr id="4" name="矩形 3">
            <a:extLst>
              <a:ext uri="{FF2B5EF4-FFF2-40B4-BE49-F238E27FC236}">
                <a16:creationId xmlns:a16="http://schemas.microsoft.com/office/drawing/2014/main" id="{BAD56486-5155-4E82-A21C-E211302E1306}"/>
              </a:ext>
            </a:extLst>
          </p:cNvPr>
          <p:cNvSpPr/>
          <p:nvPr/>
        </p:nvSpPr>
        <p:spPr>
          <a:xfrm>
            <a:off x="526444" y="4751916"/>
            <a:ext cx="8234206" cy="1538288"/>
          </a:xfrm>
          <a:prstGeom prst="rect">
            <a:avLst/>
          </a:prstGeom>
          <a:ln>
            <a:solidFill>
              <a:srgbClr val="FF0000"/>
            </a:solidFill>
          </a:ln>
        </p:spPr>
        <p:txBody>
          <a:bodyPr wrap="square">
            <a:spAutoFit/>
          </a:bodyPr>
          <a:lstStyle/>
          <a:p>
            <a:pPr eaLnBrk="1" hangingPunct="1">
              <a:spcAft>
                <a:spcPts val="600"/>
              </a:spcAft>
              <a:defRPr/>
            </a:pPr>
            <a:r>
              <a:rPr kumimoji="1" lang="en-US" altLang="zh-CN" sz="2800" b="1" dirty="0">
                <a:solidFill>
                  <a:schemeClr val="accent2"/>
                </a:solidFill>
                <a:ea typeface="+mj-ea"/>
                <a:cs typeface="Times New Roman" panose="02020603050405020304" pitchFamily="18" charset="0"/>
              </a:rPr>
              <a:t>IAP15W4K58S4</a:t>
            </a:r>
            <a:r>
              <a:rPr kumimoji="1" lang="zh-CN" altLang="en-US" sz="2800" b="1" dirty="0">
                <a:solidFill>
                  <a:schemeClr val="accent2"/>
                </a:solidFill>
                <a:ea typeface="+mj-ea"/>
                <a:cs typeface="Times New Roman" panose="02020603050405020304" pitchFamily="18" charset="0"/>
              </a:rPr>
              <a:t>工作电压： </a:t>
            </a:r>
            <a:r>
              <a:rPr kumimoji="1" lang="en-US" altLang="zh-CN" sz="2800" b="1" dirty="0">
                <a:solidFill>
                  <a:schemeClr val="accent2"/>
                </a:solidFill>
                <a:ea typeface="+mj-ea"/>
                <a:cs typeface="Times New Roman" panose="02020603050405020304" pitchFamily="18" charset="0"/>
              </a:rPr>
              <a:t>2.5V - 5.5V</a:t>
            </a:r>
          </a:p>
          <a:p>
            <a:pPr eaLnBrk="1" hangingPunct="1">
              <a:spcAft>
                <a:spcPts val="600"/>
              </a:spcAft>
              <a:defRPr/>
            </a:pPr>
            <a:r>
              <a:rPr kumimoji="1" lang="en-US" altLang="zh-CN" sz="2800" b="1" dirty="0">
                <a:solidFill>
                  <a:schemeClr val="accent2"/>
                </a:solidFill>
                <a:ea typeface="+mj-ea"/>
                <a:cs typeface="Times New Roman" panose="02020603050405020304" pitchFamily="18" charset="0"/>
              </a:rPr>
              <a:t>STC15F2K60S2 </a:t>
            </a:r>
            <a:r>
              <a:rPr kumimoji="1" lang="zh-CN" altLang="en-US" sz="2800" b="1" dirty="0">
                <a:solidFill>
                  <a:schemeClr val="accent2"/>
                </a:solidFill>
                <a:ea typeface="+mj-ea"/>
                <a:cs typeface="Times New Roman" panose="02020603050405020304" pitchFamily="18" charset="0"/>
              </a:rPr>
              <a:t>系列工作电压</a:t>
            </a:r>
            <a:r>
              <a:rPr kumimoji="1" lang="en-US" altLang="zh-CN" sz="2800" b="1" dirty="0">
                <a:solidFill>
                  <a:schemeClr val="accent2"/>
                </a:solidFill>
                <a:ea typeface="+mj-ea"/>
                <a:cs typeface="Times New Roman" panose="02020603050405020304" pitchFamily="18" charset="0"/>
              </a:rPr>
              <a:t>:</a:t>
            </a:r>
            <a:r>
              <a:rPr kumimoji="1" lang="zh-CN" altLang="en-US" sz="2800" b="1" dirty="0">
                <a:solidFill>
                  <a:schemeClr val="accent2"/>
                </a:solidFill>
                <a:ea typeface="+mj-ea"/>
                <a:cs typeface="Times New Roman" panose="02020603050405020304" pitchFamily="18" charset="0"/>
              </a:rPr>
              <a:t> </a:t>
            </a:r>
            <a:r>
              <a:rPr kumimoji="1" lang="en-US" altLang="zh-CN" sz="2800" b="1" dirty="0">
                <a:solidFill>
                  <a:schemeClr val="accent2"/>
                </a:solidFill>
                <a:ea typeface="+mj-ea"/>
                <a:cs typeface="Times New Roman" panose="02020603050405020304" pitchFamily="18" charset="0"/>
              </a:rPr>
              <a:t>5.5V - 3.8V(</a:t>
            </a:r>
            <a:r>
              <a:rPr kumimoji="1" lang="zh-CN" altLang="en-US" sz="2800" b="1" dirty="0">
                <a:solidFill>
                  <a:schemeClr val="accent2"/>
                </a:solidFill>
                <a:ea typeface="+mj-ea"/>
                <a:cs typeface="Times New Roman" panose="02020603050405020304" pitchFamily="18" charset="0"/>
              </a:rPr>
              <a:t> </a:t>
            </a:r>
            <a:r>
              <a:rPr kumimoji="1" lang="en-US" altLang="zh-CN" sz="2800" b="1" dirty="0">
                <a:solidFill>
                  <a:schemeClr val="accent2"/>
                </a:solidFill>
                <a:ea typeface="+mj-ea"/>
                <a:cs typeface="Times New Roman" panose="02020603050405020304" pitchFamily="18" charset="0"/>
              </a:rPr>
              <a:t>5V </a:t>
            </a:r>
            <a:r>
              <a:rPr kumimoji="1" lang="zh-CN" altLang="en-US" sz="2800" b="1" dirty="0">
                <a:solidFill>
                  <a:schemeClr val="accent2"/>
                </a:solidFill>
                <a:ea typeface="+mj-ea"/>
                <a:cs typeface="Times New Roman" panose="02020603050405020304" pitchFamily="18" charset="0"/>
              </a:rPr>
              <a:t>单片机</a:t>
            </a:r>
            <a:r>
              <a:rPr kumimoji="1" lang="en-US" altLang="zh-CN" sz="2800" b="1" dirty="0">
                <a:solidFill>
                  <a:schemeClr val="accent2"/>
                </a:solidFill>
                <a:ea typeface="+mj-ea"/>
                <a:cs typeface="Times New Roman" panose="02020603050405020304" pitchFamily="18" charset="0"/>
              </a:rPr>
              <a:t>)</a:t>
            </a:r>
          </a:p>
          <a:p>
            <a:pPr eaLnBrk="1" hangingPunct="1">
              <a:spcAft>
                <a:spcPts val="600"/>
              </a:spcAft>
              <a:defRPr/>
            </a:pPr>
            <a:r>
              <a:rPr kumimoji="1" lang="en-US" altLang="zh-CN" sz="2800" b="1" dirty="0">
                <a:solidFill>
                  <a:schemeClr val="accent2"/>
                </a:solidFill>
                <a:ea typeface="+mj-ea"/>
                <a:cs typeface="Times New Roman" panose="02020603050405020304" pitchFamily="18" charset="0"/>
              </a:rPr>
              <a:t>STC15L2K60S2 </a:t>
            </a:r>
            <a:r>
              <a:rPr kumimoji="1" lang="zh-CN" altLang="en-US" sz="2800" b="1" dirty="0">
                <a:solidFill>
                  <a:schemeClr val="accent2"/>
                </a:solidFill>
                <a:ea typeface="+mj-ea"/>
                <a:cs typeface="Times New Roman" panose="02020603050405020304" pitchFamily="18" charset="0"/>
              </a:rPr>
              <a:t>系列工作电压</a:t>
            </a:r>
            <a:r>
              <a:rPr kumimoji="1" lang="en-US" altLang="zh-CN" sz="2800" b="1" dirty="0">
                <a:solidFill>
                  <a:schemeClr val="accent2"/>
                </a:solidFill>
                <a:ea typeface="+mj-ea"/>
                <a:cs typeface="Times New Roman" panose="02020603050405020304" pitchFamily="18" charset="0"/>
              </a:rPr>
              <a:t>:</a:t>
            </a:r>
            <a:r>
              <a:rPr kumimoji="1" lang="zh-CN" altLang="en-US" sz="2800" b="1" dirty="0">
                <a:solidFill>
                  <a:schemeClr val="accent2"/>
                </a:solidFill>
                <a:ea typeface="+mj-ea"/>
                <a:cs typeface="Times New Roman" panose="02020603050405020304" pitchFamily="18" charset="0"/>
              </a:rPr>
              <a:t> </a:t>
            </a:r>
            <a:r>
              <a:rPr kumimoji="1" lang="en-US" altLang="zh-CN" sz="2800" b="1" dirty="0">
                <a:solidFill>
                  <a:schemeClr val="accent2"/>
                </a:solidFill>
                <a:ea typeface="+mj-ea"/>
                <a:cs typeface="Times New Roman" panose="02020603050405020304" pitchFamily="18" charset="0"/>
              </a:rPr>
              <a:t>3.6V - 2.4V(</a:t>
            </a:r>
            <a:r>
              <a:rPr kumimoji="1" lang="zh-CN" altLang="en-US" sz="2800" b="1" dirty="0">
                <a:solidFill>
                  <a:schemeClr val="accent2"/>
                </a:solidFill>
                <a:ea typeface="+mj-ea"/>
                <a:cs typeface="Times New Roman" panose="02020603050405020304" pitchFamily="18" charset="0"/>
              </a:rPr>
              <a:t> </a:t>
            </a:r>
            <a:r>
              <a:rPr kumimoji="1" lang="en-US" altLang="zh-CN" sz="2800" b="1" dirty="0">
                <a:solidFill>
                  <a:schemeClr val="accent2"/>
                </a:solidFill>
                <a:ea typeface="+mj-ea"/>
                <a:cs typeface="Times New Roman" panose="02020603050405020304" pitchFamily="18" charset="0"/>
              </a:rPr>
              <a:t>3V </a:t>
            </a:r>
            <a:r>
              <a:rPr kumimoji="1" lang="zh-CN" altLang="en-US" sz="2800" b="1" dirty="0">
                <a:solidFill>
                  <a:schemeClr val="accent2"/>
                </a:solidFill>
                <a:ea typeface="+mj-ea"/>
                <a:cs typeface="Times New Roman" panose="02020603050405020304" pitchFamily="18" charset="0"/>
              </a:rPr>
              <a:t>单片机</a:t>
            </a:r>
            <a:r>
              <a:rPr kumimoji="1" lang="en-US" altLang="zh-CN" sz="2800" b="1" dirty="0">
                <a:solidFill>
                  <a:schemeClr val="accent2"/>
                </a:solidFill>
                <a:ea typeface="+mj-ea"/>
                <a:cs typeface="Times New Roman" panose="02020603050405020304" pitchFamily="18" charset="0"/>
              </a:rPr>
              <a:t>)</a:t>
            </a:r>
            <a:endParaRPr kumimoji="1" lang="zh-CN" altLang="en-US" sz="2800" b="1" dirty="0">
              <a:solidFill>
                <a:schemeClr val="accent2"/>
              </a:solidFill>
              <a:ea typeface="+mj-ea"/>
              <a:cs typeface="Times New Roman" panose="02020603050405020304" pitchFamily="18" charset="0"/>
            </a:endParaRPr>
          </a:p>
        </p:txBody>
      </p:sp>
      <p:pic>
        <p:nvPicPr>
          <p:cNvPr id="6" name="图片 5">
            <a:extLst>
              <a:ext uri="{FF2B5EF4-FFF2-40B4-BE49-F238E27FC236}">
                <a16:creationId xmlns:a16="http://schemas.microsoft.com/office/drawing/2014/main" id="{D183DB51-0AA4-4FFD-94E4-1CCE8CB224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8300" y="2900826"/>
            <a:ext cx="1845799" cy="1805082"/>
          </a:xfrm>
          <a:prstGeom prst="rect">
            <a:avLst/>
          </a:prstGeom>
        </p:spPr>
      </p:pic>
      <p:sp>
        <p:nvSpPr>
          <p:cNvPr id="7" name="灯片编号占位符 6">
            <a:extLst>
              <a:ext uri="{FF2B5EF4-FFF2-40B4-BE49-F238E27FC236}">
                <a16:creationId xmlns:a16="http://schemas.microsoft.com/office/drawing/2014/main" id="{42ADFD72-80D1-47E7-B702-B9E819EBC352}"/>
              </a:ext>
            </a:extLst>
          </p:cNvPr>
          <p:cNvSpPr>
            <a:spLocks noGrp="1"/>
          </p:cNvSpPr>
          <p:nvPr>
            <p:ph type="sldNum" sz="quarter" idx="12"/>
          </p:nvPr>
        </p:nvSpPr>
        <p:spPr/>
        <p:txBody>
          <a:bodyPr/>
          <a:lstStyle/>
          <a:p>
            <a:fld id="{22E77DEE-32E4-4009-988B-F2758F7B8AC2}" type="slidenum">
              <a:rPr lang="zh-CN" altLang="en-US" smtClean="0"/>
              <a:t>18</a:t>
            </a:fld>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0F2E25D-9ED4-4A87-9B87-0856D8357728}"/>
              </a:ext>
            </a:extLst>
          </p:cNvPr>
          <p:cNvSpPr>
            <a:spLocks noGrp="1"/>
          </p:cNvSpPr>
          <p:nvPr>
            <p:ph type="title"/>
          </p:nvPr>
        </p:nvSpPr>
        <p:spPr>
          <a:xfrm>
            <a:off x="764646" y="509588"/>
            <a:ext cx="5051954" cy="504825"/>
          </a:xfrm>
        </p:spPr>
        <p:txBody>
          <a:bodyPr vert="horz" lIns="91440" tIns="45720" rIns="91440" bIns="45720" rtlCol="0" anchor="b">
            <a:normAutofit/>
          </a:bodyPr>
          <a:lstStyle/>
          <a:p>
            <a:r>
              <a:rPr lang="en-US" altLang="zh-CN" sz="2800" dirty="0">
                <a:latin typeface="Times New Roman" panose="02020603050405020304" pitchFamily="18" charset="0"/>
                <a:cs typeface="Times New Roman" panose="02020603050405020304" pitchFamily="18" charset="0"/>
              </a:rPr>
              <a:t>4.2</a:t>
            </a:r>
            <a:r>
              <a:rPr lang="zh-CN" altLang="en-US" sz="2800" dirty="0">
                <a:latin typeface="Times New Roman" panose="02020603050405020304" pitchFamily="18" charset="0"/>
                <a:cs typeface="Times New Roman" panose="02020603050405020304" pitchFamily="18" charset="0"/>
              </a:rPr>
              <a:t>单片机的内部结构</a:t>
            </a:r>
          </a:p>
        </p:txBody>
      </p:sp>
      <p:sp>
        <p:nvSpPr>
          <p:cNvPr id="453635" name="Rectangle 3">
            <a:extLst>
              <a:ext uri="{FF2B5EF4-FFF2-40B4-BE49-F238E27FC236}">
                <a16:creationId xmlns:a16="http://schemas.microsoft.com/office/drawing/2014/main" id="{C18463E4-8ED3-4D36-901F-0C3FEB448CF6}"/>
              </a:ext>
            </a:extLst>
          </p:cNvPr>
          <p:cNvSpPr>
            <a:spLocks noGrp="1" noChangeArrowheads="1"/>
          </p:cNvSpPr>
          <p:nvPr>
            <p:ph idx="1"/>
          </p:nvPr>
        </p:nvSpPr>
        <p:spPr>
          <a:xfrm>
            <a:off x="821125" y="1420283"/>
            <a:ext cx="7427806" cy="3270250"/>
          </a:xfrm>
        </p:spPr>
        <p:txBody>
          <a:bodyPr/>
          <a:lstStyle/>
          <a:p>
            <a:pPr marL="261938" lvl="1" indent="-261938" algn="l" eaLnBrk="1" hangingPunct="1">
              <a:spcBef>
                <a:spcPct val="0"/>
              </a:spcBef>
              <a:spcAft>
                <a:spcPts val="1200"/>
              </a:spcAft>
            </a:pPr>
            <a:r>
              <a:rPr lang="en-US" altLang="zh-CN" dirty="0">
                <a:solidFill>
                  <a:srgbClr val="FF0000"/>
                </a:solidFill>
                <a:latin typeface="Times New Roman" panose="02020603050405020304" pitchFamily="18" charset="0"/>
                <a:cs typeface="Times New Roman" panose="02020603050405020304" pitchFamily="18" charset="0"/>
              </a:rPr>
              <a:t>8051</a:t>
            </a:r>
            <a:r>
              <a:rPr lang="zh-CN" altLang="en-US" dirty="0">
                <a:solidFill>
                  <a:srgbClr val="FF0000"/>
                </a:solidFill>
                <a:latin typeface="Times New Roman" panose="02020603050405020304" pitchFamily="18" charset="0"/>
                <a:cs typeface="Times New Roman" panose="02020603050405020304" pitchFamily="18" charset="0"/>
              </a:rPr>
              <a:t>内核</a:t>
            </a:r>
            <a:r>
              <a:rPr lang="zh-CN" altLang="en-US" dirty="0">
                <a:latin typeface="Times New Roman" panose="02020603050405020304" pitchFamily="18" charset="0"/>
                <a:cs typeface="Times New Roman" panose="02020603050405020304" pitchFamily="18" charset="0"/>
              </a:rPr>
              <a:t>是</a:t>
            </a:r>
            <a:r>
              <a:rPr lang="en-US" altLang="zh-CN" dirty="0">
                <a:latin typeface="Times New Roman" panose="02020603050405020304" pitchFamily="18" charset="0"/>
                <a:cs typeface="Times New Roman" panose="02020603050405020304" pitchFamily="18" charset="0"/>
              </a:rPr>
              <a:t>Intel 8051</a:t>
            </a:r>
            <a:r>
              <a:rPr lang="zh-CN" altLang="en-US" dirty="0">
                <a:latin typeface="Times New Roman" panose="02020603050405020304" pitchFamily="18" charset="0"/>
                <a:cs typeface="Times New Roman" panose="02020603050405020304" pitchFamily="18" charset="0"/>
              </a:rPr>
              <a:t>系列单片机的基本标准，许多参考书上将这种单片机称为</a:t>
            </a:r>
            <a:r>
              <a:rPr lang="en-US" altLang="zh-CN" dirty="0">
                <a:solidFill>
                  <a:srgbClr val="FF0000"/>
                </a:solidFill>
                <a:latin typeface="Times New Roman" panose="02020603050405020304" pitchFamily="18" charset="0"/>
                <a:cs typeface="Times New Roman" panose="02020603050405020304" pitchFamily="18" charset="0"/>
              </a:rPr>
              <a:t>MCS-51</a:t>
            </a:r>
            <a:r>
              <a:rPr lang="zh-CN" altLang="en-US" dirty="0">
                <a:solidFill>
                  <a:srgbClr val="FF0000"/>
                </a:solidFill>
                <a:latin typeface="Times New Roman" panose="02020603050405020304" pitchFamily="18" charset="0"/>
                <a:cs typeface="Times New Roman" panose="02020603050405020304" pitchFamily="18" charset="0"/>
              </a:rPr>
              <a:t>系列单片机</a:t>
            </a:r>
            <a:r>
              <a:rPr lang="zh-CN" altLang="en-US" dirty="0">
                <a:latin typeface="Times New Roman" panose="02020603050405020304" pitchFamily="18" charset="0"/>
                <a:cs typeface="Times New Roman" panose="02020603050405020304" pitchFamily="18" charset="0"/>
              </a:rPr>
              <a:t>。</a:t>
            </a:r>
          </a:p>
          <a:p>
            <a:pPr marL="261938" lvl="1" indent="-261938" algn="l" eaLnBrk="1" hangingPunct="1">
              <a:spcBef>
                <a:spcPct val="0"/>
              </a:spcBef>
              <a:spcAft>
                <a:spcPts val="1200"/>
              </a:spcAft>
            </a:pPr>
            <a:r>
              <a:rPr lang="en-US" altLang="zh-CN" dirty="0">
                <a:latin typeface="Times New Roman" panose="02020603050405020304" pitchFamily="18" charset="0"/>
                <a:cs typeface="Times New Roman" panose="02020603050405020304" pitchFamily="18" charset="0"/>
              </a:rPr>
              <a:t>MCS-51</a:t>
            </a:r>
            <a:r>
              <a:rPr lang="zh-CN" altLang="en-US" dirty="0">
                <a:latin typeface="Times New Roman" panose="02020603050405020304" pitchFamily="18" charset="0"/>
                <a:cs typeface="Times New Roman" panose="02020603050405020304" pitchFamily="18" charset="0"/>
              </a:rPr>
              <a:t>系列单片机典型产品为</a:t>
            </a:r>
            <a:r>
              <a:rPr lang="en-US" altLang="zh-CN" dirty="0">
                <a:latin typeface="Times New Roman" panose="02020603050405020304" pitchFamily="18" charset="0"/>
                <a:cs typeface="Times New Roman" panose="02020603050405020304" pitchFamily="18" charset="0"/>
              </a:rPr>
              <a:t>8051,</a:t>
            </a:r>
            <a:r>
              <a:rPr lang="zh-CN" altLang="en-US" dirty="0">
                <a:latin typeface="Times New Roman" panose="02020603050405020304" pitchFamily="18" charset="0"/>
                <a:cs typeface="Times New Roman" panose="02020603050405020304" pitchFamily="18" charset="0"/>
              </a:rPr>
              <a:t>有</a:t>
            </a:r>
            <a:r>
              <a:rPr lang="en-US" altLang="zh-CN" dirty="0">
                <a:solidFill>
                  <a:srgbClr val="FF0000"/>
                </a:solidFill>
                <a:latin typeface="Times New Roman" panose="02020603050405020304" pitchFamily="18" charset="0"/>
                <a:cs typeface="Times New Roman" panose="02020603050405020304" pitchFamily="18" charset="0"/>
              </a:rPr>
              <a:t>4K×8</a:t>
            </a:r>
            <a:r>
              <a:rPr lang="zh-CN" altLang="en-US" dirty="0">
                <a:solidFill>
                  <a:srgbClr val="FF0000"/>
                </a:solidFill>
                <a:latin typeface="Times New Roman" panose="02020603050405020304" pitchFamily="18" charset="0"/>
                <a:cs typeface="Times New Roman" panose="02020603050405020304" pitchFamily="18" charset="0"/>
              </a:rPr>
              <a:t>位</a:t>
            </a:r>
            <a:r>
              <a:rPr lang="en-US" altLang="zh-CN" dirty="0">
                <a:solidFill>
                  <a:srgbClr val="FF0000"/>
                </a:solidFill>
                <a:latin typeface="Times New Roman" panose="02020603050405020304" pitchFamily="18" charset="0"/>
                <a:cs typeface="Times New Roman" panose="02020603050405020304" pitchFamily="18" charset="0"/>
              </a:rPr>
              <a:t>ROM</a:t>
            </a:r>
            <a:r>
              <a:rPr lang="en-US" altLang="zh-CN" dirty="0">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128</a:t>
            </a:r>
            <a:r>
              <a:rPr lang="zh-CN" altLang="en-US" dirty="0">
                <a:solidFill>
                  <a:srgbClr val="FF0000"/>
                </a:solidFill>
                <a:latin typeface="Times New Roman" panose="02020603050405020304" pitchFamily="18" charset="0"/>
                <a:cs typeface="Times New Roman" panose="02020603050405020304" pitchFamily="18" charset="0"/>
              </a:rPr>
              <a:t>字节</a:t>
            </a:r>
            <a:r>
              <a:rPr lang="en-US" altLang="zh-CN" dirty="0">
                <a:solidFill>
                  <a:srgbClr val="FF0000"/>
                </a:solidFill>
                <a:latin typeface="Times New Roman" panose="02020603050405020304" pitchFamily="18" charset="0"/>
                <a:cs typeface="Times New Roman" panose="02020603050405020304" pitchFamily="18" charset="0"/>
              </a:rPr>
              <a:t>RAM</a:t>
            </a:r>
            <a:r>
              <a:rPr lang="en-US" altLang="zh-CN" dirty="0">
                <a:latin typeface="Times New Roman" panose="02020603050405020304" pitchFamily="18" charset="0"/>
                <a:cs typeface="Times New Roman" panose="02020603050405020304" pitchFamily="18" charset="0"/>
              </a:rPr>
              <a:t>,  </a:t>
            </a:r>
            <a:r>
              <a:rPr lang="en-US" altLang="zh-CN" dirty="0">
                <a:solidFill>
                  <a:srgbClr val="3366FF"/>
                </a:solidFill>
                <a:latin typeface="Times New Roman" panose="02020603050405020304" pitchFamily="18" charset="0"/>
                <a:cs typeface="Times New Roman" panose="02020603050405020304" pitchFamily="18" charset="0"/>
              </a:rPr>
              <a:t>2</a:t>
            </a:r>
            <a:r>
              <a:rPr lang="zh-CN" altLang="en-US" dirty="0">
                <a:solidFill>
                  <a:srgbClr val="3366FF"/>
                </a:solidFill>
                <a:latin typeface="Times New Roman" panose="02020603050405020304" pitchFamily="18" charset="0"/>
                <a:cs typeface="Times New Roman" panose="02020603050405020304" pitchFamily="18" charset="0"/>
              </a:rPr>
              <a:t>个</a:t>
            </a:r>
            <a:r>
              <a:rPr lang="en-US" altLang="zh-CN" dirty="0">
                <a:solidFill>
                  <a:srgbClr val="3366FF"/>
                </a:solidFill>
                <a:latin typeface="Times New Roman" panose="02020603050405020304" pitchFamily="18" charset="0"/>
                <a:cs typeface="Times New Roman" panose="02020603050405020304" pitchFamily="18" charset="0"/>
              </a:rPr>
              <a:t>16</a:t>
            </a:r>
            <a:r>
              <a:rPr lang="zh-CN" altLang="en-US" dirty="0">
                <a:solidFill>
                  <a:srgbClr val="3366FF"/>
                </a:solidFill>
                <a:latin typeface="Times New Roman" panose="02020603050405020304" pitchFamily="18" charset="0"/>
                <a:cs typeface="Times New Roman" panose="02020603050405020304" pitchFamily="18" charset="0"/>
              </a:rPr>
              <a:t>位定时</a:t>
            </a:r>
            <a:r>
              <a:rPr lang="en-US" altLang="zh-CN" dirty="0">
                <a:solidFill>
                  <a:srgbClr val="3366FF"/>
                </a:solidFill>
                <a:latin typeface="Times New Roman" panose="02020603050405020304" pitchFamily="18" charset="0"/>
                <a:cs typeface="Times New Roman" panose="02020603050405020304" pitchFamily="18" charset="0"/>
              </a:rPr>
              <a:t>/</a:t>
            </a:r>
            <a:r>
              <a:rPr lang="zh-CN" altLang="en-US" dirty="0">
                <a:solidFill>
                  <a:srgbClr val="3366FF"/>
                </a:solidFill>
                <a:latin typeface="Times New Roman" panose="02020603050405020304" pitchFamily="18" charset="0"/>
                <a:cs typeface="Times New Roman" panose="02020603050405020304" pitchFamily="18" charset="0"/>
              </a:rPr>
              <a:t>计数器</a:t>
            </a:r>
            <a:r>
              <a:rPr lang="en-US" altLang="zh-CN" dirty="0">
                <a:latin typeface="Times New Roman" panose="02020603050405020304" pitchFamily="18" charset="0"/>
                <a:cs typeface="Times New Roman" panose="02020603050405020304" pitchFamily="18" charset="0"/>
              </a:rPr>
              <a:t>,  </a:t>
            </a:r>
            <a:r>
              <a:rPr lang="en-US" altLang="zh-CN" dirty="0">
                <a:solidFill>
                  <a:srgbClr val="3366FF"/>
                </a:solidFill>
                <a:latin typeface="Times New Roman" panose="02020603050405020304" pitchFamily="18" charset="0"/>
                <a:cs typeface="Times New Roman" panose="02020603050405020304" pitchFamily="18" charset="0"/>
              </a:rPr>
              <a:t>4</a:t>
            </a:r>
            <a:r>
              <a:rPr lang="zh-CN" altLang="en-US" dirty="0">
                <a:solidFill>
                  <a:srgbClr val="3366FF"/>
                </a:solidFill>
                <a:latin typeface="Times New Roman" panose="02020603050405020304" pitchFamily="18" charset="0"/>
                <a:cs typeface="Times New Roman" panose="02020603050405020304" pitchFamily="18" charset="0"/>
              </a:rPr>
              <a:t>个</a:t>
            </a:r>
            <a:r>
              <a:rPr lang="en-US" altLang="zh-CN" dirty="0">
                <a:solidFill>
                  <a:srgbClr val="3366FF"/>
                </a:solidFill>
                <a:latin typeface="Times New Roman" panose="02020603050405020304" pitchFamily="18" charset="0"/>
                <a:cs typeface="Times New Roman" panose="02020603050405020304" pitchFamily="18" charset="0"/>
              </a:rPr>
              <a:t>8</a:t>
            </a:r>
            <a:r>
              <a:rPr lang="zh-CN" altLang="en-US" dirty="0">
                <a:solidFill>
                  <a:srgbClr val="3366FF"/>
                </a:solidFill>
                <a:latin typeface="Times New Roman" panose="02020603050405020304" pitchFamily="18" charset="0"/>
                <a:cs typeface="Times New Roman" panose="02020603050405020304" pitchFamily="18" charset="0"/>
              </a:rPr>
              <a:t>位</a:t>
            </a:r>
            <a:r>
              <a:rPr lang="en-US" altLang="zh-CN" dirty="0">
                <a:solidFill>
                  <a:srgbClr val="3366FF"/>
                </a:solidFill>
                <a:latin typeface="Times New Roman" panose="02020603050405020304" pitchFamily="18" charset="0"/>
                <a:cs typeface="Times New Roman" panose="02020603050405020304" pitchFamily="18" charset="0"/>
              </a:rPr>
              <a:t>I/O</a:t>
            </a:r>
            <a:r>
              <a:rPr lang="zh-CN" altLang="en-US" dirty="0">
                <a:solidFill>
                  <a:srgbClr val="3366FF"/>
                </a:solidFill>
                <a:latin typeface="Times New Roman" panose="02020603050405020304" pitchFamily="18" charset="0"/>
                <a:cs typeface="Times New Roman" panose="02020603050405020304" pitchFamily="18" charset="0"/>
              </a:rPr>
              <a:t>口</a:t>
            </a:r>
            <a:r>
              <a:rPr lang="zh-CN" altLang="en-US" dirty="0">
                <a:latin typeface="Times New Roman" panose="02020603050405020304" pitchFamily="18" charset="0"/>
                <a:cs typeface="Times New Roman" panose="02020603050405020304" pitchFamily="18" charset="0"/>
              </a:rPr>
              <a:t>，一个串行口，</a:t>
            </a:r>
            <a:r>
              <a:rPr lang="en-US" altLang="zh-CN" dirty="0">
                <a:latin typeface="Times New Roman" panose="02020603050405020304" pitchFamily="18" charset="0"/>
                <a:cs typeface="Times New Roman" panose="02020603050405020304" pitchFamily="18" charset="0"/>
              </a:rPr>
              <a:t>111</a:t>
            </a:r>
            <a:r>
              <a:rPr lang="zh-CN" altLang="en-US" dirty="0">
                <a:latin typeface="Times New Roman" panose="02020603050405020304" pitchFamily="18" charset="0"/>
                <a:cs typeface="Times New Roman" panose="02020603050405020304" pitchFamily="18" charset="0"/>
              </a:rPr>
              <a:t>条指令。</a:t>
            </a:r>
          </a:p>
          <a:p>
            <a:pPr marL="261938" lvl="1" indent="-261938" algn="l" eaLnBrk="1" hangingPunct="1">
              <a:spcBef>
                <a:spcPct val="0"/>
              </a:spcBef>
              <a:spcAft>
                <a:spcPts val="1200"/>
              </a:spcAft>
            </a:pPr>
            <a:r>
              <a:rPr lang="zh-CN" altLang="en-US" dirty="0">
                <a:latin typeface="Times New Roman" panose="02020603050405020304" pitchFamily="18" charset="0"/>
                <a:cs typeface="Times New Roman" panose="02020603050405020304" pitchFamily="18" charset="0"/>
              </a:rPr>
              <a:t>上世纪</a:t>
            </a:r>
            <a:r>
              <a:rPr lang="en-US" altLang="zh-CN" dirty="0">
                <a:latin typeface="Times New Roman" panose="02020603050405020304" pitchFamily="18" charset="0"/>
                <a:cs typeface="Times New Roman" panose="02020603050405020304" pitchFamily="18" charset="0"/>
              </a:rPr>
              <a:t>80</a:t>
            </a:r>
            <a:r>
              <a:rPr lang="zh-CN" altLang="en-US" dirty="0">
                <a:latin typeface="Times New Roman" panose="02020603050405020304" pitchFamily="18" charset="0"/>
                <a:cs typeface="Times New Roman" panose="02020603050405020304" pitchFamily="18" charset="0"/>
              </a:rPr>
              <a:t>年代</a:t>
            </a:r>
            <a:r>
              <a:rPr lang="en-US" altLang="zh-CN" dirty="0">
                <a:latin typeface="Times New Roman" panose="02020603050405020304" pitchFamily="18" charset="0"/>
                <a:cs typeface="Times New Roman" panose="02020603050405020304" pitchFamily="18" charset="0"/>
              </a:rPr>
              <a:t>,Intel</a:t>
            </a:r>
            <a:r>
              <a:rPr lang="zh-CN" altLang="en-US" dirty="0">
                <a:latin typeface="Times New Roman" panose="02020603050405020304" pitchFamily="18" charset="0"/>
                <a:cs typeface="Times New Roman" panose="02020603050405020304" pitchFamily="18" charset="0"/>
              </a:rPr>
              <a:t>将</a:t>
            </a:r>
            <a:r>
              <a:rPr lang="en-US" altLang="zh-CN" dirty="0">
                <a:solidFill>
                  <a:srgbClr val="3366FF"/>
                </a:solidFill>
                <a:latin typeface="Times New Roman" panose="02020603050405020304" pitchFamily="18" charset="0"/>
                <a:cs typeface="Times New Roman" panose="02020603050405020304" pitchFamily="18" charset="0"/>
              </a:rPr>
              <a:t>8051</a:t>
            </a:r>
            <a:r>
              <a:rPr lang="zh-CN" altLang="en-US" dirty="0">
                <a:solidFill>
                  <a:srgbClr val="3366FF"/>
                </a:solidFill>
                <a:latin typeface="Times New Roman" panose="02020603050405020304" pitchFamily="18" charset="0"/>
                <a:cs typeface="Times New Roman" panose="02020603050405020304" pitchFamily="18" charset="0"/>
              </a:rPr>
              <a:t>内核出售给</a:t>
            </a:r>
            <a:r>
              <a:rPr lang="zh-CN" altLang="en-US" dirty="0">
                <a:latin typeface="Times New Roman" panose="02020603050405020304" pitchFamily="18" charset="0"/>
                <a:cs typeface="Times New Roman" panose="02020603050405020304" pitchFamily="18" charset="0"/>
              </a:rPr>
              <a:t>几家著名的</a:t>
            </a:r>
            <a:r>
              <a:rPr lang="en-US" altLang="zh-CN" dirty="0">
                <a:latin typeface="Times New Roman" panose="02020603050405020304" pitchFamily="18" charset="0"/>
                <a:cs typeface="Times New Roman" panose="02020603050405020304" pitchFamily="18" charset="0"/>
              </a:rPr>
              <a:t>IC</a:t>
            </a:r>
            <a:r>
              <a:rPr lang="zh-CN" altLang="en-US" dirty="0">
                <a:latin typeface="Times New Roman" panose="02020603050405020304" pitchFamily="18" charset="0"/>
                <a:cs typeface="Times New Roman" panose="02020603050405020304" pitchFamily="18" charset="0"/>
              </a:rPr>
              <a:t>厂商，如</a:t>
            </a:r>
            <a:r>
              <a:rPr lang="en-US" altLang="zh-CN" dirty="0">
                <a:solidFill>
                  <a:srgbClr val="3366FF"/>
                </a:solidFill>
                <a:latin typeface="Times New Roman" panose="02020603050405020304" pitchFamily="18" charset="0"/>
                <a:cs typeface="Times New Roman" panose="02020603050405020304" pitchFamily="18" charset="0"/>
              </a:rPr>
              <a:t>Philips</a:t>
            </a:r>
            <a:r>
              <a:rPr lang="zh-CN" altLang="en-US" dirty="0">
                <a:solidFill>
                  <a:srgbClr val="3366FF"/>
                </a:solidFill>
                <a:latin typeface="Times New Roman" panose="02020603050405020304" pitchFamily="18" charset="0"/>
                <a:cs typeface="Times New Roman" panose="02020603050405020304" pitchFamily="18" charset="0"/>
              </a:rPr>
              <a:t>，</a:t>
            </a:r>
            <a:r>
              <a:rPr lang="en-US" altLang="zh-CN" dirty="0">
                <a:solidFill>
                  <a:srgbClr val="3366FF"/>
                </a:solidFill>
                <a:latin typeface="Times New Roman" panose="02020603050405020304" pitchFamily="18" charset="0"/>
                <a:cs typeface="Times New Roman" panose="02020603050405020304" pitchFamily="18" charset="0"/>
              </a:rPr>
              <a:t>Atmel</a:t>
            </a:r>
            <a:r>
              <a:rPr lang="zh-CN" altLang="en-US" dirty="0">
                <a:latin typeface="Times New Roman" panose="02020603050405020304" pitchFamily="18" charset="0"/>
                <a:cs typeface="Times New Roman" panose="02020603050405020304" pitchFamily="18" charset="0"/>
              </a:rPr>
              <a:t>等。这样，</a:t>
            </a:r>
            <a:r>
              <a:rPr lang="en-US" altLang="zh-CN" dirty="0">
                <a:latin typeface="Times New Roman" panose="02020603050405020304" pitchFamily="18" charset="0"/>
                <a:cs typeface="Times New Roman" panose="02020603050405020304" pitchFamily="18" charset="0"/>
              </a:rPr>
              <a:t>8051</a:t>
            </a:r>
            <a:r>
              <a:rPr lang="zh-CN" altLang="en-US" dirty="0">
                <a:latin typeface="Times New Roman" panose="02020603050405020304" pitchFamily="18" charset="0"/>
                <a:cs typeface="Times New Roman" panose="02020603050405020304" pitchFamily="18" charset="0"/>
              </a:rPr>
              <a:t>单片机就成为众多厂家支持，发展成为上百个产品的大家族。</a:t>
            </a:r>
          </a:p>
          <a:p>
            <a:pPr marL="261938" lvl="1" indent="-261938" algn="l" eaLnBrk="1" hangingPunct="1">
              <a:spcBef>
                <a:spcPct val="0"/>
              </a:spcBef>
              <a:spcAft>
                <a:spcPts val="1200"/>
              </a:spcAft>
            </a:pPr>
            <a:r>
              <a:rPr lang="zh-CN" altLang="en-US" dirty="0">
                <a:latin typeface="Times New Roman" panose="02020603050405020304" pitchFamily="18" charset="0"/>
                <a:cs typeface="Times New Roman" panose="02020603050405020304" pitchFamily="18" charset="0"/>
              </a:rPr>
              <a:t>最常用有</a:t>
            </a:r>
            <a:r>
              <a:rPr lang="zh-CN" altLang="en-US" dirty="0">
                <a:solidFill>
                  <a:srgbClr val="FF0000"/>
                </a:solidFill>
                <a:latin typeface="Times New Roman" panose="02020603050405020304" pitchFamily="18" charset="0"/>
                <a:cs typeface="Times New Roman" panose="02020603050405020304" pitchFamily="18" charset="0"/>
              </a:rPr>
              <a:t>宏晶</a:t>
            </a:r>
            <a:r>
              <a:rPr lang="en-US" altLang="zh-CN" dirty="0">
                <a:solidFill>
                  <a:srgbClr val="FF0000"/>
                </a:solidFill>
                <a:latin typeface="Times New Roman" panose="02020603050405020304" pitchFamily="18" charset="0"/>
                <a:cs typeface="Times New Roman" panose="02020603050405020304" pitchFamily="18" charset="0"/>
              </a:rPr>
              <a:t>STC</a:t>
            </a:r>
            <a:r>
              <a:rPr lang="zh-CN" altLang="en-US" dirty="0">
                <a:solidFill>
                  <a:srgbClr val="FF0000"/>
                </a:solidFill>
                <a:latin typeface="Times New Roman" panose="02020603050405020304" pitchFamily="18" charset="0"/>
                <a:cs typeface="Times New Roman" panose="02020603050405020304" pitchFamily="18" charset="0"/>
              </a:rPr>
              <a:t>系列单片机</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Atmel</a:t>
            </a:r>
            <a:r>
              <a:rPr lang="zh-CN" altLang="en-US" dirty="0">
                <a:latin typeface="Times New Roman" panose="02020603050405020304" pitchFamily="18" charset="0"/>
                <a:cs typeface="Times New Roman" panose="02020603050405020304" pitchFamily="18" charset="0"/>
              </a:rPr>
              <a:t>公司</a:t>
            </a:r>
            <a:r>
              <a:rPr lang="en-US" altLang="zh-CN" dirty="0">
                <a:latin typeface="Times New Roman" panose="02020603050405020304" pitchFamily="18" charset="0"/>
                <a:cs typeface="Times New Roman" panose="02020603050405020304" pitchFamily="18" charset="0"/>
              </a:rPr>
              <a:t>AT89</a:t>
            </a:r>
            <a:r>
              <a:rPr lang="zh-CN" altLang="en-US" dirty="0">
                <a:latin typeface="Times New Roman" panose="02020603050405020304" pitchFamily="18" charset="0"/>
                <a:cs typeface="Times New Roman" panose="02020603050405020304" pitchFamily="18" charset="0"/>
              </a:rPr>
              <a:t>系列等</a:t>
            </a:r>
            <a:r>
              <a:rPr lang="en-US" altLang="zh-CN" dirty="0">
                <a:latin typeface="Times New Roman" panose="02020603050405020304" pitchFamily="18" charset="0"/>
                <a:cs typeface="Times New Roman" panose="02020603050405020304" pitchFamily="18" charset="0"/>
              </a:rPr>
              <a:t>51</a:t>
            </a:r>
            <a:r>
              <a:rPr lang="zh-CN" altLang="en-US" dirty="0">
                <a:latin typeface="Times New Roman" panose="02020603050405020304" pitchFamily="18" charset="0"/>
                <a:cs typeface="Times New Roman" panose="02020603050405020304" pitchFamily="18" charset="0"/>
              </a:rPr>
              <a:t>系列。只要是</a:t>
            </a:r>
            <a:r>
              <a:rPr lang="en-US" altLang="zh-CN" dirty="0">
                <a:latin typeface="Times New Roman" panose="02020603050405020304" pitchFamily="18" charset="0"/>
                <a:cs typeface="Times New Roman" panose="02020603050405020304" pitchFamily="18" charset="0"/>
              </a:rPr>
              <a:t>8051</a:t>
            </a:r>
            <a:r>
              <a:rPr lang="zh-CN" altLang="en-US" dirty="0">
                <a:latin typeface="Times New Roman" panose="02020603050405020304" pitchFamily="18" charset="0"/>
                <a:cs typeface="Times New Roman" panose="02020603050405020304" pitchFamily="18" charset="0"/>
              </a:rPr>
              <a:t>内核单片机，它们基本结构是相同的，并且，指令系统完全兼容标准</a:t>
            </a:r>
            <a:r>
              <a:rPr lang="en-US" altLang="zh-CN" dirty="0">
                <a:latin typeface="Times New Roman" panose="02020603050405020304" pitchFamily="18" charset="0"/>
                <a:cs typeface="Times New Roman" panose="02020603050405020304" pitchFamily="18" charset="0"/>
              </a:rPr>
              <a:t>8051</a:t>
            </a:r>
            <a:r>
              <a:rPr lang="zh-CN" altLang="en-US" dirty="0">
                <a:latin typeface="Times New Roman" panose="02020603050405020304" pitchFamily="18" charset="0"/>
                <a:cs typeface="Times New Roman" panose="02020603050405020304" pitchFamily="18" charset="0"/>
              </a:rPr>
              <a:t>单片机。</a:t>
            </a:r>
          </a:p>
        </p:txBody>
      </p:sp>
      <p:sp>
        <p:nvSpPr>
          <p:cNvPr id="3" name="灯片编号占位符 2">
            <a:extLst>
              <a:ext uri="{FF2B5EF4-FFF2-40B4-BE49-F238E27FC236}">
                <a16:creationId xmlns:a16="http://schemas.microsoft.com/office/drawing/2014/main" id="{AB88733F-CB99-430D-B734-FA3AB2567F77}"/>
              </a:ext>
            </a:extLst>
          </p:cNvPr>
          <p:cNvSpPr>
            <a:spLocks noGrp="1"/>
          </p:cNvSpPr>
          <p:nvPr>
            <p:ph type="sldNum" sz="quarter" idx="12"/>
          </p:nvPr>
        </p:nvSpPr>
        <p:spPr/>
        <p:txBody>
          <a:bodyPr/>
          <a:lstStyle/>
          <a:p>
            <a:fld id="{22E77DEE-32E4-4009-988B-F2758F7B8AC2}" type="slidenum">
              <a:rPr lang="zh-CN" altLang="en-US" smtClean="0"/>
              <a:t>19</a:t>
            </a:fld>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2">
            <a:extLst>
              <a:ext uri="{FF2B5EF4-FFF2-40B4-BE49-F238E27FC236}">
                <a16:creationId xmlns:a16="http://schemas.microsoft.com/office/drawing/2014/main" id="{63C5A5E8-2724-44A7-968B-EEE674ABBF1B}"/>
              </a:ext>
            </a:extLst>
          </p:cNvPr>
          <p:cNvSpPr>
            <a:spLocks noGrp="1" noChangeArrowheads="1"/>
          </p:cNvSpPr>
          <p:nvPr>
            <p:ph type="title"/>
          </p:nvPr>
        </p:nvSpPr>
        <p:spPr>
          <a:xfrm>
            <a:off x="625249" y="500064"/>
            <a:ext cx="7400243" cy="504825"/>
          </a:xfrm>
        </p:spPr>
        <p:txBody>
          <a:bodyPr vert="horz" lIns="91440" tIns="45720" rIns="91440" bIns="45720" rtlCol="0" anchor="b">
            <a:normAutofit fontScale="90000"/>
          </a:bodyPr>
          <a:lstStyle/>
          <a:p>
            <a:r>
              <a:rPr lang="zh-CN" altLang="en-US" sz="4000" dirty="0"/>
              <a:t>第四章 </a:t>
            </a:r>
            <a:r>
              <a:rPr lang="zh-CN" altLang="zh-CN" sz="4000" dirty="0"/>
              <a:t>单片机的硬件结构</a:t>
            </a:r>
            <a:endParaRPr lang="zh-CN" altLang="en-US" sz="4000" dirty="0"/>
          </a:p>
        </p:txBody>
      </p:sp>
      <p:sp>
        <p:nvSpPr>
          <p:cNvPr id="175107" name="Rectangle 3">
            <a:extLst>
              <a:ext uri="{FF2B5EF4-FFF2-40B4-BE49-F238E27FC236}">
                <a16:creationId xmlns:a16="http://schemas.microsoft.com/office/drawing/2014/main" id="{A8A340D9-F37C-4715-BB85-527655DCB694}"/>
              </a:ext>
            </a:extLst>
          </p:cNvPr>
          <p:cNvSpPr>
            <a:spLocks noGrp="1" noChangeArrowheads="1"/>
          </p:cNvSpPr>
          <p:nvPr>
            <p:ph idx="1"/>
          </p:nvPr>
        </p:nvSpPr>
        <p:spPr>
          <a:xfrm>
            <a:off x="203200" y="1204913"/>
            <a:ext cx="8780463" cy="4730750"/>
          </a:xfrm>
        </p:spPr>
        <p:txBody>
          <a:bodyPr>
            <a:normAutofit lnSpcReduction="10000"/>
          </a:bodyPr>
          <a:lstStyle/>
          <a:p>
            <a:pPr algn="ctr" eaLnBrk="1" hangingPunct="1">
              <a:lnSpc>
                <a:spcPct val="124000"/>
              </a:lnSpc>
              <a:spcAft>
                <a:spcPts val="1800"/>
              </a:spcAft>
              <a:buFontTx/>
              <a:buNone/>
            </a:pPr>
            <a:r>
              <a:rPr lang="zh-CN" altLang="en-US" sz="3600" dirty="0"/>
              <a:t>本章学习目标</a:t>
            </a:r>
          </a:p>
          <a:p>
            <a:pPr eaLnBrk="1" hangingPunct="1">
              <a:lnSpc>
                <a:spcPct val="124000"/>
              </a:lnSpc>
            </a:pPr>
            <a:r>
              <a:rPr lang="en-US" altLang="zh-CN" sz="3200" dirty="0"/>
              <a:t>4.1 </a:t>
            </a:r>
            <a:r>
              <a:rPr lang="zh-CN" altLang="en-US" sz="3200" dirty="0"/>
              <a:t>理解</a:t>
            </a:r>
            <a:r>
              <a:rPr lang="zh-CN" altLang="en-US" sz="3200" dirty="0">
                <a:hlinkClick r:id="rId2" action="ppaction://hlinksldjump"/>
              </a:rPr>
              <a:t>模型机的结构及工作过程 </a:t>
            </a:r>
            <a:endParaRPr lang="zh-CN" altLang="en-US" sz="3200" dirty="0"/>
          </a:p>
          <a:p>
            <a:pPr eaLnBrk="1" hangingPunct="1">
              <a:lnSpc>
                <a:spcPct val="124000"/>
              </a:lnSpc>
              <a:spcAft>
                <a:spcPct val="0"/>
              </a:spcAft>
            </a:pPr>
            <a:r>
              <a:rPr lang="en-US" altLang="zh-CN" sz="3200" dirty="0"/>
              <a:t>4.2 </a:t>
            </a:r>
            <a:r>
              <a:rPr lang="zh-CN" altLang="en-US" sz="3200" dirty="0"/>
              <a:t>掌握</a:t>
            </a:r>
            <a:r>
              <a:rPr lang="zh-CN" altLang="en-US" sz="3200" dirty="0">
                <a:hlinkClick r:id="rId3" action="ppaction://hlinksldjump"/>
              </a:rPr>
              <a:t>单片机的内部结构</a:t>
            </a:r>
            <a:endParaRPr lang="en-US" altLang="zh-CN" sz="3200" dirty="0"/>
          </a:p>
          <a:p>
            <a:pPr eaLnBrk="1" hangingPunct="1">
              <a:lnSpc>
                <a:spcPct val="124000"/>
              </a:lnSpc>
            </a:pPr>
            <a:r>
              <a:rPr lang="en-US" altLang="zh-CN" sz="3200" dirty="0"/>
              <a:t>4.3 </a:t>
            </a:r>
            <a:r>
              <a:rPr lang="zh-CN" altLang="en-US" sz="3200" dirty="0"/>
              <a:t>掌握</a:t>
            </a:r>
            <a:r>
              <a:rPr lang="zh-CN" altLang="en-US" sz="3200" dirty="0">
                <a:hlinkClick r:id="" action="ppaction://noaction"/>
              </a:rPr>
              <a:t>单片机存储器</a:t>
            </a:r>
            <a:endParaRPr lang="en-US" altLang="zh-CN" sz="3200" dirty="0"/>
          </a:p>
          <a:p>
            <a:pPr eaLnBrk="1" hangingPunct="1">
              <a:lnSpc>
                <a:spcPct val="124000"/>
              </a:lnSpc>
            </a:pPr>
            <a:r>
              <a:rPr lang="en-US" altLang="zh-CN" sz="3200" dirty="0"/>
              <a:t>4.4 </a:t>
            </a:r>
            <a:r>
              <a:rPr lang="zh-CN" altLang="en-US" sz="3200" dirty="0"/>
              <a:t>掌握</a:t>
            </a:r>
            <a:r>
              <a:rPr lang="zh-CN" altLang="en-US" sz="3200" dirty="0">
                <a:hlinkClick r:id="" action="ppaction://noaction"/>
              </a:rPr>
              <a:t>单片机的引脚（</a:t>
            </a:r>
            <a:r>
              <a:rPr lang="en-US" altLang="zh-CN" sz="3200" dirty="0">
                <a:hlinkClick r:id="" action="ppaction://noaction"/>
              </a:rPr>
              <a:t>I/O</a:t>
            </a:r>
            <a:r>
              <a:rPr lang="zh-CN" altLang="en-US" sz="3200" dirty="0">
                <a:hlinkClick r:id="" action="ppaction://noaction"/>
              </a:rPr>
              <a:t>口的使用）</a:t>
            </a:r>
            <a:endParaRPr lang="zh-CN" altLang="en-US" sz="3200" dirty="0"/>
          </a:p>
          <a:p>
            <a:pPr eaLnBrk="1" hangingPunct="1">
              <a:lnSpc>
                <a:spcPct val="124000"/>
              </a:lnSpc>
            </a:pPr>
            <a:r>
              <a:rPr lang="en-US" altLang="zh-CN" sz="3200" dirty="0"/>
              <a:t>4.5 </a:t>
            </a:r>
            <a:r>
              <a:rPr lang="zh-CN" altLang="en-US" sz="3200" dirty="0"/>
              <a:t>掌握</a:t>
            </a:r>
            <a:r>
              <a:rPr lang="zh-CN" altLang="en-US" sz="3200" dirty="0">
                <a:hlinkClick r:id="" action="ppaction://noaction"/>
              </a:rPr>
              <a:t>单片机应用系统的典型构成</a:t>
            </a:r>
            <a:endParaRPr lang="zh-CN" altLang="en-US" sz="3200" dirty="0"/>
          </a:p>
        </p:txBody>
      </p:sp>
      <p:sp>
        <p:nvSpPr>
          <p:cNvPr id="3" name="灯片编号占位符 2">
            <a:extLst>
              <a:ext uri="{FF2B5EF4-FFF2-40B4-BE49-F238E27FC236}">
                <a16:creationId xmlns:a16="http://schemas.microsoft.com/office/drawing/2014/main" id="{C46A706E-2ADE-4991-AEAE-8C8D1500BD53}"/>
              </a:ext>
            </a:extLst>
          </p:cNvPr>
          <p:cNvSpPr>
            <a:spLocks noGrp="1"/>
          </p:cNvSpPr>
          <p:nvPr>
            <p:ph type="sldNum" sz="quarter" idx="12"/>
          </p:nvPr>
        </p:nvSpPr>
        <p:spPr/>
        <p:txBody>
          <a:bodyPr/>
          <a:lstStyle/>
          <a:p>
            <a:fld id="{22E77DEE-32E4-4009-988B-F2758F7B8AC2}" type="slidenum">
              <a:rPr lang="zh-CN" altLang="en-US" smtClean="0"/>
              <a:t>2</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withEffect">
                                  <p:stCondLst>
                                    <p:cond delay="0"/>
                                  </p:stCondLst>
                                  <p:childTnLst>
                                    <p:set>
                                      <p:cBhvr>
                                        <p:cTn id="6" dur="1" fill="hold">
                                          <p:stCondLst>
                                            <p:cond delay="0"/>
                                          </p:stCondLst>
                                        </p:cTn>
                                        <p:tgtEl>
                                          <p:spTgt spid="175107">
                                            <p:txEl>
                                              <p:pRg st="0" end="0"/>
                                            </p:txEl>
                                          </p:spTgt>
                                        </p:tgtEl>
                                        <p:attrNameLst>
                                          <p:attrName>style.visibility</p:attrName>
                                        </p:attrNameLst>
                                      </p:cBhvr>
                                      <p:to>
                                        <p:strVal val="visible"/>
                                      </p:to>
                                    </p:set>
                                    <p:anim calcmode="lin" valueType="num">
                                      <p:cBhvr additive="base">
                                        <p:cTn id="7" dur="500" fill="hold"/>
                                        <p:tgtEl>
                                          <p:spTgt spid="17510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510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5107">
                                            <p:txEl>
                                              <p:pRg st="1" end="1"/>
                                            </p:txEl>
                                          </p:spTgt>
                                        </p:tgtEl>
                                        <p:attrNameLst>
                                          <p:attrName>style.visibility</p:attrName>
                                        </p:attrNameLst>
                                      </p:cBhvr>
                                      <p:to>
                                        <p:strVal val="visible"/>
                                      </p:to>
                                    </p:set>
                                    <p:anim calcmode="lin" valueType="num">
                                      <p:cBhvr additive="base">
                                        <p:cTn id="11" dur="500" fill="hold"/>
                                        <p:tgtEl>
                                          <p:spTgt spid="17510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75107">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75107">
                                            <p:txEl>
                                              <p:pRg st="2" end="2"/>
                                            </p:txEl>
                                          </p:spTgt>
                                        </p:tgtEl>
                                        <p:attrNameLst>
                                          <p:attrName>style.visibility</p:attrName>
                                        </p:attrNameLst>
                                      </p:cBhvr>
                                      <p:to>
                                        <p:strVal val="visible"/>
                                      </p:to>
                                    </p:set>
                                    <p:anim calcmode="lin" valueType="num">
                                      <p:cBhvr additive="base">
                                        <p:cTn id="15" dur="500" fill="hold"/>
                                        <p:tgtEl>
                                          <p:spTgt spid="175107">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75107">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75107">
                                            <p:txEl>
                                              <p:pRg st="3" end="3"/>
                                            </p:txEl>
                                          </p:spTgt>
                                        </p:tgtEl>
                                        <p:attrNameLst>
                                          <p:attrName>style.visibility</p:attrName>
                                        </p:attrNameLst>
                                      </p:cBhvr>
                                      <p:to>
                                        <p:strVal val="visible"/>
                                      </p:to>
                                    </p:set>
                                    <p:anim calcmode="lin" valueType="num">
                                      <p:cBhvr additive="base">
                                        <p:cTn id="19" dur="500" fill="hold"/>
                                        <p:tgtEl>
                                          <p:spTgt spid="17510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5107">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75107">
                                            <p:txEl>
                                              <p:pRg st="4" end="4"/>
                                            </p:txEl>
                                          </p:spTgt>
                                        </p:tgtEl>
                                        <p:attrNameLst>
                                          <p:attrName>style.visibility</p:attrName>
                                        </p:attrNameLst>
                                      </p:cBhvr>
                                      <p:to>
                                        <p:strVal val="visible"/>
                                      </p:to>
                                    </p:set>
                                    <p:anim calcmode="lin" valueType="num">
                                      <p:cBhvr additive="base">
                                        <p:cTn id="23" dur="500" fill="hold"/>
                                        <p:tgtEl>
                                          <p:spTgt spid="175107">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75107">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75107">
                                            <p:txEl>
                                              <p:pRg st="5" end="5"/>
                                            </p:txEl>
                                          </p:spTgt>
                                        </p:tgtEl>
                                        <p:attrNameLst>
                                          <p:attrName>style.visibility</p:attrName>
                                        </p:attrNameLst>
                                      </p:cBhvr>
                                      <p:to>
                                        <p:strVal val="visible"/>
                                      </p:to>
                                    </p:set>
                                    <p:anim calcmode="lin" valueType="num">
                                      <p:cBhvr additive="base">
                                        <p:cTn id="27" dur="500" fill="hold"/>
                                        <p:tgtEl>
                                          <p:spTgt spid="175107">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7510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a:extLst>
              <a:ext uri="{FF2B5EF4-FFF2-40B4-BE49-F238E27FC236}">
                <a16:creationId xmlns:a16="http://schemas.microsoft.com/office/drawing/2014/main" id="{9F125C8B-D042-4A06-A6A1-248C09BE2324}"/>
              </a:ext>
            </a:extLst>
          </p:cNvPr>
          <p:cNvSpPr>
            <a:spLocks noGrp="1" noChangeArrowheads="1"/>
          </p:cNvSpPr>
          <p:nvPr>
            <p:ph type="title"/>
          </p:nvPr>
        </p:nvSpPr>
        <p:spPr>
          <a:xfrm>
            <a:off x="889000" y="544512"/>
            <a:ext cx="7158567" cy="504825"/>
          </a:xfrm>
        </p:spPr>
        <p:txBody>
          <a:bodyPr vert="horz" lIns="91440" tIns="45720" rIns="91440" bIns="45720" rtlCol="0" anchor="b">
            <a:normAutofit/>
          </a:bodyPr>
          <a:lstStyle/>
          <a:p>
            <a:r>
              <a:rPr lang="en-US" altLang="zh-CN" sz="2800" dirty="0">
                <a:latin typeface="Times New Roman" panose="02020603050405020304" pitchFamily="18" charset="0"/>
                <a:cs typeface="Times New Roman" panose="02020603050405020304" pitchFamily="18" charset="0"/>
              </a:rPr>
              <a:t>4.2  IAP15W4K58S4</a:t>
            </a:r>
            <a:r>
              <a:rPr lang="zh-CN" altLang="en-US" sz="2800" dirty="0">
                <a:latin typeface="Times New Roman" panose="02020603050405020304" pitchFamily="18" charset="0"/>
                <a:cs typeface="Times New Roman" panose="02020603050405020304" pitchFamily="18" charset="0"/>
              </a:rPr>
              <a:t>单片机的内部结构</a:t>
            </a:r>
          </a:p>
        </p:txBody>
      </p:sp>
      <p:sp>
        <p:nvSpPr>
          <p:cNvPr id="452611" name="Rectangle 3">
            <a:extLst>
              <a:ext uri="{FF2B5EF4-FFF2-40B4-BE49-F238E27FC236}">
                <a16:creationId xmlns:a16="http://schemas.microsoft.com/office/drawing/2014/main" id="{A66B6065-E528-45D1-B61A-F983120E5B68}"/>
              </a:ext>
            </a:extLst>
          </p:cNvPr>
          <p:cNvSpPr>
            <a:spLocks noGrp="1" noChangeArrowheads="1"/>
          </p:cNvSpPr>
          <p:nvPr>
            <p:ph idx="1"/>
          </p:nvPr>
        </p:nvSpPr>
        <p:spPr>
          <a:xfrm>
            <a:off x="822961" y="1212850"/>
            <a:ext cx="7457439" cy="3160183"/>
          </a:xfrm>
        </p:spPr>
        <p:txBody>
          <a:bodyPr>
            <a:normAutofit/>
          </a:bodyPr>
          <a:lstStyle/>
          <a:p>
            <a:pPr eaLnBrk="1" hangingPunct="1">
              <a:lnSpc>
                <a:spcPct val="124000"/>
              </a:lnSpc>
              <a:spcAft>
                <a:spcPts val="1200"/>
              </a:spcAft>
            </a:pPr>
            <a:r>
              <a:rPr lang="zh-CN" altLang="en-US" sz="2400" dirty="0"/>
              <a:t>课程</a:t>
            </a:r>
            <a:r>
              <a:rPr lang="zh-CN" altLang="zh-CN" sz="2400" dirty="0"/>
              <a:t>以增强型</a:t>
            </a:r>
            <a:r>
              <a:rPr lang="en-US" altLang="zh-CN" sz="2400" dirty="0"/>
              <a:t>8051</a:t>
            </a:r>
            <a:r>
              <a:rPr lang="zh-CN" altLang="zh-CN" sz="2400" dirty="0"/>
              <a:t>内核单片机</a:t>
            </a:r>
            <a:r>
              <a:rPr lang="en-US" altLang="zh-CN" sz="2400" dirty="0">
                <a:solidFill>
                  <a:srgbClr val="FF0000"/>
                </a:solidFill>
              </a:rPr>
              <a:t>IAP15W4K58S4</a:t>
            </a:r>
            <a:r>
              <a:rPr lang="zh-CN" altLang="zh-CN" sz="2400" dirty="0">
                <a:solidFill>
                  <a:srgbClr val="FF0000"/>
                </a:solidFill>
              </a:rPr>
              <a:t>为例</a:t>
            </a:r>
            <a:r>
              <a:rPr lang="zh-CN" altLang="zh-CN" sz="2400" dirty="0"/>
              <a:t>，说明单片机的内部结构。</a:t>
            </a:r>
            <a:r>
              <a:rPr lang="zh-CN" altLang="en-US" sz="2400" dirty="0"/>
              <a:t>见图</a:t>
            </a:r>
            <a:r>
              <a:rPr lang="en-US" altLang="zh-CN" sz="2400" dirty="0"/>
              <a:t>3-6</a:t>
            </a:r>
          </a:p>
          <a:p>
            <a:pPr eaLnBrk="1" hangingPunct="1">
              <a:lnSpc>
                <a:spcPct val="124000"/>
              </a:lnSpc>
              <a:spcAft>
                <a:spcPts val="1200"/>
              </a:spcAft>
            </a:pPr>
            <a:r>
              <a:rPr lang="en-US" altLang="zh-CN" sz="2400" dirty="0">
                <a:solidFill>
                  <a:srgbClr val="FF0000"/>
                </a:solidFill>
              </a:rPr>
              <a:t>IAP15W4K58S4</a:t>
            </a:r>
            <a:r>
              <a:rPr lang="zh-CN" altLang="en-US" sz="2400" dirty="0"/>
              <a:t>几乎包含了</a:t>
            </a:r>
            <a:r>
              <a:rPr lang="zh-CN" altLang="en-US" sz="2400" dirty="0">
                <a:solidFill>
                  <a:srgbClr val="0000FF"/>
                </a:solidFill>
              </a:rPr>
              <a:t>数据采集和控制</a:t>
            </a:r>
            <a:r>
              <a:rPr lang="zh-CN" altLang="en-US" sz="2400" dirty="0"/>
              <a:t>中所需的</a:t>
            </a:r>
            <a:r>
              <a:rPr lang="zh-CN" altLang="en-US" sz="2400" dirty="0">
                <a:solidFill>
                  <a:srgbClr val="0000FF"/>
                </a:solidFill>
              </a:rPr>
              <a:t>所有单元模块</a:t>
            </a:r>
            <a:r>
              <a:rPr lang="zh-CN" altLang="en-US" sz="2400" dirty="0"/>
              <a:t>，</a:t>
            </a:r>
          </a:p>
          <a:p>
            <a:pPr eaLnBrk="1" hangingPunct="1">
              <a:lnSpc>
                <a:spcPct val="124000"/>
              </a:lnSpc>
              <a:spcAft>
                <a:spcPts val="1200"/>
              </a:spcAft>
              <a:buFontTx/>
              <a:buNone/>
            </a:pPr>
            <a:r>
              <a:rPr lang="zh-CN" altLang="en-US" sz="2400" dirty="0"/>
              <a:t>           </a:t>
            </a:r>
            <a:r>
              <a:rPr lang="en-US" altLang="zh-CN" sz="2400" dirty="0"/>
              <a:t>——</a:t>
            </a:r>
            <a:r>
              <a:rPr lang="zh-CN" altLang="en-US" sz="2400" dirty="0"/>
              <a:t>可称得上一个</a:t>
            </a:r>
            <a:r>
              <a:rPr lang="zh-CN" altLang="en-US" sz="2400" dirty="0">
                <a:solidFill>
                  <a:srgbClr val="0000FF"/>
                </a:solidFill>
              </a:rPr>
              <a:t>片上系统（</a:t>
            </a:r>
            <a:r>
              <a:rPr lang="en-US" altLang="zh-CN" sz="2400" dirty="0">
                <a:solidFill>
                  <a:srgbClr val="0000FF"/>
                </a:solidFill>
              </a:rPr>
              <a:t>SOC</a:t>
            </a:r>
            <a:r>
              <a:rPr lang="zh-CN" altLang="en-US" sz="2400" dirty="0">
                <a:solidFill>
                  <a:srgbClr val="0000FF"/>
                </a:solidFill>
              </a:rPr>
              <a:t>）</a:t>
            </a:r>
          </a:p>
          <a:p>
            <a:pPr eaLnBrk="1" hangingPunct="1">
              <a:lnSpc>
                <a:spcPct val="124000"/>
              </a:lnSpc>
              <a:spcAft>
                <a:spcPts val="1200"/>
              </a:spcAft>
            </a:pPr>
            <a:endParaRPr lang="zh-CN" altLang="zh-CN" sz="2400" dirty="0"/>
          </a:p>
        </p:txBody>
      </p:sp>
      <p:sp>
        <p:nvSpPr>
          <p:cNvPr id="2" name="灯片编号占位符 1">
            <a:extLst>
              <a:ext uri="{FF2B5EF4-FFF2-40B4-BE49-F238E27FC236}">
                <a16:creationId xmlns:a16="http://schemas.microsoft.com/office/drawing/2014/main" id="{E0460A63-55F9-4113-8D2A-A2C4A9FD9B38}"/>
              </a:ext>
            </a:extLst>
          </p:cNvPr>
          <p:cNvSpPr>
            <a:spLocks noGrp="1"/>
          </p:cNvSpPr>
          <p:nvPr>
            <p:ph type="sldNum" sz="quarter" idx="12"/>
          </p:nvPr>
        </p:nvSpPr>
        <p:spPr/>
        <p:txBody>
          <a:bodyPr/>
          <a:lstStyle/>
          <a:p>
            <a:fld id="{22E77DEE-32E4-4009-988B-F2758F7B8AC2}" type="slidenum">
              <a:rPr lang="zh-CN" altLang="en-US" smtClean="0"/>
              <a:t>20</a:t>
            </a:fld>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939" name="Object 8">
            <a:hlinkClick r:id="rId2" action="ppaction://hlinksldjump"/>
            <a:extLst>
              <a:ext uri="{FF2B5EF4-FFF2-40B4-BE49-F238E27FC236}">
                <a16:creationId xmlns:a16="http://schemas.microsoft.com/office/drawing/2014/main" id="{DD845970-C166-4C94-A84D-E5209A75D808}"/>
              </a:ext>
            </a:extLst>
          </p:cNvPr>
          <p:cNvGraphicFramePr>
            <a:graphicFrameLocks noChangeAspect="1"/>
          </p:cNvGraphicFramePr>
          <p:nvPr>
            <p:extLst>
              <p:ext uri="{D42A27DB-BD31-4B8C-83A1-F6EECF244321}">
                <p14:modId xmlns:p14="http://schemas.microsoft.com/office/powerpoint/2010/main" val="2774922918"/>
              </p:ext>
            </p:extLst>
          </p:nvPr>
        </p:nvGraphicFramePr>
        <p:xfrm>
          <a:off x="822959" y="1230759"/>
          <a:ext cx="7303771" cy="5286359"/>
        </p:xfrm>
        <a:graphic>
          <a:graphicData uri="http://schemas.openxmlformats.org/presentationml/2006/ole">
            <mc:AlternateContent xmlns:mc="http://schemas.openxmlformats.org/markup-compatibility/2006">
              <mc:Choice xmlns:v="urn:schemas-microsoft-com:vml" Requires="v">
                <p:oleObj name="Visio" r:id="rId3" imgW="4916419" imgH="3929164" progId="Visio.Drawing.11">
                  <p:embed/>
                </p:oleObj>
              </mc:Choice>
              <mc:Fallback>
                <p:oleObj name="Visio" r:id="rId3" imgW="4916419" imgH="3929164" progId="Visio.Drawing.11">
                  <p:embed/>
                  <p:pic>
                    <p:nvPicPr>
                      <p:cNvPr id="39939" name="Object 8">
                        <a:hlinkClick r:id="" action="ppaction://noaction"/>
                        <a:extLst>
                          <a:ext uri="{FF2B5EF4-FFF2-40B4-BE49-F238E27FC236}">
                            <a16:creationId xmlns:a16="http://schemas.microsoft.com/office/drawing/2014/main" id="{DD845970-C166-4C94-A84D-E5209A75D8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959" y="1230759"/>
                        <a:ext cx="7303771" cy="5286359"/>
                      </a:xfrm>
                      <a:prstGeom prst="rect">
                        <a:avLst/>
                      </a:prstGeom>
                      <a:solidFill>
                        <a:schemeClr val="bg1"/>
                      </a:solidFill>
                      <a:ln>
                        <a:noFill/>
                      </a:ln>
                    </p:spPr>
                  </p:pic>
                </p:oleObj>
              </mc:Fallback>
            </mc:AlternateContent>
          </a:graphicData>
        </a:graphic>
      </p:graphicFrame>
      <p:sp>
        <p:nvSpPr>
          <p:cNvPr id="454659" name="Rectangle 3">
            <a:extLst>
              <a:ext uri="{FF2B5EF4-FFF2-40B4-BE49-F238E27FC236}">
                <a16:creationId xmlns:a16="http://schemas.microsoft.com/office/drawing/2014/main" id="{4B18F066-186E-401C-95CA-30A9547F33CA}"/>
              </a:ext>
            </a:extLst>
          </p:cNvPr>
          <p:cNvSpPr>
            <a:spLocks noGrp="1" noChangeArrowheads="1"/>
          </p:cNvSpPr>
          <p:nvPr>
            <p:ph idx="1"/>
          </p:nvPr>
        </p:nvSpPr>
        <p:spPr/>
        <p:txBody>
          <a:bodyPr/>
          <a:lstStyle/>
          <a:p>
            <a:pPr eaLnBrk="1" hangingPunct="1">
              <a:buFontTx/>
              <a:buNone/>
            </a:pPr>
            <a:endParaRPr lang="en-US" altLang="zh-CN"/>
          </a:p>
          <a:p>
            <a:pPr eaLnBrk="1" hangingPunct="1"/>
            <a:endParaRPr lang="en-US" altLang="zh-CN"/>
          </a:p>
          <a:p>
            <a:pPr eaLnBrk="1" hangingPunct="1"/>
            <a:endParaRPr lang="en-US" altLang="zh-CN"/>
          </a:p>
          <a:p>
            <a:pPr eaLnBrk="1" hangingPunct="1"/>
            <a:endParaRPr lang="en-US" altLang="zh-CN"/>
          </a:p>
          <a:p>
            <a:pPr eaLnBrk="1" hangingPunct="1"/>
            <a:endParaRPr lang="en-US" altLang="zh-CN"/>
          </a:p>
        </p:txBody>
      </p:sp>
      <p:sp>
        <p:nvSpPr>
          <p:cNvPr id="39942" name="Rectangle 5">
            <a:extLst>
              <a:ext uri="{FF2B5EF4-FFF2-40B4-BE49-F238E27FC236}">
                <a16:creationId xmlns:a16="http://schemas.microsoft.com/office/drawing/2014/main" id="{318501A7-5BAC-4796-A66E-F4745D613F9A}"/>
              </a:ext>
            </a:extLst>
          </p:cNvPr>
          <p:cNvSpPr>
            <a:spLocks noChangeArrowheads="1"/>
          </p:cNvSpPr>
          <p:nvPr/>
        </p:nvSpPr>
        <p:spPr bwMode="auto">
          <a:xfrm>
            <a:off x="0" y="19240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9943" name="Rectangle 8">
            <a:extLst>
              <a:ext uri="{FF2B5EF4-FFF2-40B4-BE49-F238E27FC236}">
                <a16:creationId xmlns:a16="http://schemas.microsoft.com/office/drawing/2014/main" id="{2CB5B28D-2C44-4A39-9C81-E2707069520D}"/>
              </a:ext>
            </a:extLst>
          </p:cNvPr>
          <p:cNvSpPr>
            <a:spLocks noChangeArrowheads="1"/>
          </p:cNvSpPr>
          <p:nvPr/>
        </p:nvSpPr>
        <p:spPr bwMode="auto">
          <a:xfrm>
            <a:off x="0" y="15859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9944" name="Rectangle 9">
            <a:extLst>
              <a:ext uri="{FF2B5EF4-FFF2-40B4-BE49-F238E27FC236}">
                <a16:creationId xmlns:a16="http://schemas.microsoft.com/office/drawing/2014/main" id="{43FCE5A3-7407-4E42-9383-BCAC6069072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9945" name="Rectangle 9">
            <a:extLst>
              <a:ext uri="{FF2B5EF4-FFF2-40B4-BE49-F238E27FC236}">
                <a16:creationId xmlns:a16="http://schemas.microsoft.com/office/drawing/2014/main" id="{1556E3BF-6632-45A5-8E50-97543BF48F7E}"/>
              </a:ext>
            </a:extLst>
          </p:cNvPr>
          <p:cNvSpPr>
            <a:spLocks noChangeArrowheads="1"/>
          </p:cNvSpPr>
          <p:nvPr/>
        </p:nvSpPr>
        <p:spPr bwMode="auto">
          <a:xfrm>
            <a:off x="584200" y="588796"/>
            <a:ext cx="4572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dirty="0">
                <a:solidFill>
                  <a:srgbClr val="990033"/>
                </a:solidFill>
              </a:rPr>
              <a:t>IAP15W4K58S4</a:t>
            </a:r>
            <a:r>
              <a:rPr lang="zh-CN" altLang="en-US" sz="2000" dirty="0">
                <a:solidFill>
                  <a:srgbClr val="990033"/>
                </a:solidFill>
              </a:rPr>
              <a:t>单片机内部结构框图</a:t>
            </a:r>
          </a:p>
        </p:txBody>
      </p:sp>
      <p:sp>
        <p:nvSpPr>
          <p:cNvPr id="4" name="灯片编号占位符 3">
            <a:extLst>
              <a:ext uri="{FF2B5EF4-FFF2-40B4-BE49-F238E27FC236}">
                <a16:creationId xmlns:a16="http://schemas.microsoft.com/office/drawing/2014/main" id="{6998518E-97DE-4289-848F-8BC12BA4D6B2}"/>
              </a:ext>
            </a:extLst>
          </p:cNvPr>
          <p:cNvSpPr>
            <a:spLocks noGrp="1"/>
          </p:cNvSpPr>
          <p:nvPr>
            <p:ph type="sldNum" sz="quarter" idx="12"/>
          </p:nvPr>
        </p:nvSpPr>
        <p:spPr/>
        <p:txBody>
          <a:bodyPr/>
          <a:lstStyle/>
          <a:p>
            <a:fld id="{22E77DEE-32E4-4009-988B-F2758F7B8AC2}" type="slidenum">
              <a:rPr lang="zh-CN" altLang="en-US" smtClean="0"/>
              <a:t>21</a:t>
            </a:fld>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a:extLst>
              <a:ext uri="{FF2B5EF4-FFF2-40B4-BE49-F238E27FC236}">
                <a16:creationId xmlns:a16="http://schemas.microsoft.com/office/drawing/2014/main" id="{A35586F4-6834-4B29-B734-C8D8F599BDD3}"/>
              </a:ext>
            </a:extLst>
          </p:cNvPr>
          <p:cNvSpPr>
            <a:spLocks noGrp="1" noChangeArrowheads="1"/>
          </p:cNvSpPr>
          <p:nvPr>
            <p:ph type="title"/>
          </p:nvPr>
        </p:nvSpPr>
        <p:spPr>
          <a:xfrm>
            <a:off x="901700" y="551180"/>
            <a:ext cx="7340600" cy="504825"/>
          </a:xfrm>
        </p:spPr>
        <p:txBody>
          <a:bodyPr vert="horz" lIns="91440" tIns="45720" rIns="91440" bIns="45720" rtlCol="0" anchor="b">
            <a:normAutofit/>
          </a:bodyPr>
          <a:lstStyle/>
          <a:p>
            <a:r>
              <a:rPr lang="en-US" altLang="zh-CN" sz="2800" dirty="0">
                <a:latin typeface="Times New Roman" panose="02020603050405020304" pitchFamily="18" charset="0"/>
                <a:cs typeface="Times New Roman" panose="02020603050405020304" pitchFamily="18" charset="0"/>
              </a:rPr>
              <a:t>IAP15W4K58S4</a:t>
            </a:r>
            <a:r>
              <a:rPr lang="zh-CN" altLang="zh-CN" sz="2800" dirty="0">
                <a:latin typeface="Times New Roman" panose="02020603050405020304" pitchFamily="18" charset="0"/>
                <a:cs typeface="Times New Roman" panose="02020603050405020304" pitchFamily="18" charset="0"/>
              </a:rPr>
              <a:t>单片机集成了以下典型资源：</a:t>
            </a:r>
            <a:endParaRPr lang="zh-CN" altLang="en-US" sz="2800" dirty="0">
              <a:latin typeface="Times New Roman" panose="02020603050405020304" pitchFamily="18" charset="0"/>
              <a:cs typeface="Times New Roman" panose="02020603050405020304" pitchFamily="18" charset="0"/>
            </a:endParaRPr>
          </a:p>
        </p:txBody>
      </p:sp>
      <p:sp>
        <p:nvSpPr>
          <p:cNvPr id="452611" name="Rectangle 3">
            <a:extLst>
              <a:ext uri="{FF2B5EF4-FFF2-40B4-BE49-F238E27FC236}">
                <a16:creationId xmlns:a16="http://schemas.microsoft.com/office/drawing/2014/main" id="{E037FC6C-1AC3-4D4C-9F8F-7D6AF324E3A8}"/>
              </a:ext>
            </a:extLst>
          </p:cNvPr>
          <p:cNvSpPr>
            <a:spLocks noGrp="1" noChangeArrowheads="1"/>
          </p:cNvSpPr>
          <p:nvPr>
            <p:ph idx="1"/>
          </p:nvPr>
        </p:nvSpPr>
        <p:spPr>
          <a:xfrm>
            <a:off x="868680" y="1462088"/>
            <a:ext cx="7340600" cy="2855277"/>
          </a:xfrm>
        </p:spPr>
        <p:txBody>
          <a:bodyPr/>
          <a:lstStyle/>
          <a:p>
            <a:pPr eaLnBrk="1" hangingPunct="1">
              <a:spcBef>
                <a:spcPct val="0"/>
              </a:spcBef>
              <a:buFontTx/>
              <a:buNone/>
            </a:pPr>
            <a:r>
              <a:rPr lang="en-US" altLang="zh-CN" dirty="0">
                <a:sym typeface="Symbol" panose="05050102010706020507" pitchFamily="18" charset="2"/>
              </a:rPr>
              <a:t></a:t>
            </a:r>
            <a:r>
              <a:rPr lang="en-US" altLang="zh-CN" dirty="0"/>
              <a:t>  </a:t>
            </a:r>
            <a:r>
              <a:rPr lang="zh-CN" altLang="zh-CN" dirty="0"/>
              <a:t>增强型</a:t>
            </a:r>
            <a:r>
              <a:rPr lang="en-US" altLang="zh-CN" dirty="0"/>
              <a:t>8051</a:t>
            </a:r>
            <a:r>
              <a:rPr lang="zh-CN" altLang="zh-CN" dirty="0"/>
              <a:t>内核，</a:t>
            </a:r>
            <a:r>
              <a:rPr lang="zh-CN" altLang="zh-CN" dirty="0">
                <a:solidFill>
                  <a:srgbClr val="FF0000"/>
                </a:solidFill>
              </a:rPr>
              <a:t>单时钟机器周期</a:t>
            </a:r>
            <a:r>
              <a:rPr lang="zh-CN" altLang="zh-CN" dirty="0"/>
              <a:t>，速度比传统</a:t>
            </a:r>
            <a:r>
              <a:rPr lang="en-US" altLang="zh-CN" dirty="0"/>
              <a:t>8051</a:t>
            </a:r>
            <a:r>
              <a:rPr lang="zh-CN" altLang="zh-CN" dirty="0"/>
              <a:t>内核单片机快</a:t>
            </a:r>
            <a:r>
              <a:rPr lang="en-US" altLang="zh-CN" dirty="0"/>
              <a:t>8</a:t>
            </a:r>
            <a:r>
              <a:rPr lang="zh-CN" altLang="zh-CN" dirty="0"/>
              <a:t>～</a:t>
            </a:r>
            <a:r>
              <a:rPr lang="en-US" altLang="zh-CN" dirty="0"/>
              <a:t>12</a:t>
            </a:r>
            <a:r>
              <a:rPr lang="zh-CN" altLang="zh-CN" dirty="0"/>
              <a:t>倍。</a:t>
            </a:r>
          </a:p>
          <a:p>
            <a:pPr eaLnBrk="1" hangingPunct="1">
              <a:spcBef>
                <a:spcPct val="0"/>
              </a:spcBef>
              <a:buFontTx/>
              <a:buNone/>
            </a:pPr>
            <a:r>
              <a:rPr lang="en-US" altLang="zh-CN" dirty="0">
                <a:sym typeface="Symbol" panose="05050102010706020507" pitchFamily="18" charset="2"/>
              </a:rPr>
              <a:t></a:t>
            </a:r>
            <a:r>
              <a:rPr lang="en-US" altLang="zh-CN" dirty="0"/>
              <a:t>  </a:t>
            </a:r>
            <a:r>
              <a:rPr lang="en-US" altLang="zh-CN" dirty="0">
                <a:solidFill>
                  <a:srgbClr val="FF0000"/>
                </a:solidFill>
              </a:rPr>
              <a:t>58KB Flash</a:t>
            </a:r>
            <a:r>
              <a:rPr lang="zh-CN" altLang="zh-CN" dirty="0">
                <a:solidFill>
                  <a:srgbClr val="FF0000"/>
                </a:solidFill>
              </a:rPr>
              <a:t>程序存储器</a:t>
            </a:r>
            <a:r>
              <a:rPr lang="zh-CN" altLang="zh-CN" dirty="0"/>
              <a:t>，可用于存储用户程序。对于</a:t>
            </a:r>
            <a:r>
              <a:rPr lang="en-US" altLang="zh-CN" dirty="0">
                <a:solidFill>
                  <a:srgbClr val="3333FF"/>
                </a:solidFill>
              </a:rPr>
              <a:t>IAP</a:t>
            </a:r>
            <a:r>
              <a:rPr lang="zh-CN" altLang="zh-CN" dirty="0">
                <a:solidFill>
                  <a:srgbClr val="3333FF"/>
                </a:solidFill>
              </a:rPr>
              <a:t>型的单片机</a:t>
            </a:r>
            <a:r>
              <a:rPr lang="zh-CN" altLang="zh-CN" dirty="0"/>
              <a:t>，</a:t>
            </a:r>
            <a:r>
              <a:rPr lang="en-US" altLang="zh-CN" dirty="0"/>
              <a:t>Flash</a:t>
            </a:r>
            <a:r>
              <a:rPr lang="zh-CN" altLang="zh-CN" dirty="0">
                <a:solidFill>
                  <a:srgbClr val="3333FF"/>
                </a:solidFill>
              </a:rPr>
              <a:t>没有用于程序存储器的</a:t>
            </a:r>
            <a:r>
              <a:rPr lang="zh-CN" altLang="en-US" dirty="0">
                <a:solidFill>
                  <a:srgbClr val="3333FF"/>
                </a:solidFill>
              </a:rPr>
              <a:t>部分</a:t>
            </a:r>
            <a:r>
              <a:rPr lang="zh-CN" altLang="zh-CN" dirty="0">
                <a:solidFill>
                  <a:srgbClr val="3333FF"/>
                </a:solidFill>
              </a:rPr>
              <a:t>可以用作数据</a:t>
            </a:r>
            <a:r>
              <a:rPr lang="en-US" altLang="zh-CN" dirty="0">
                <a:solidFill>
                  <a:srgbClr val="3333FF"/>
                </a:solidFill>
              </a:rPr>
              <a:t>Flash</a:t>
            </a:r>
            <a:r>
              <a:rPr lang="zh-CN" altLang="zh-CN" dirty="0"/>
              <a:t>，用于保存掉电后不丢失的参数。</a:t>
            </a:r>
            <a:r>
              <a:rPr lang="en-US" altLang="zh-CN" dirty="0"/>
              <a:t>Flash</a:t>
            </a:r>
            <a:r>
              <a:rPr lang="zh-CN" altLang="zh-CN" dirty="0"/>
              <a:t>存储器的擦写次数可达</a:t>
            </a:r>
            <a:r>
              <a:rPr lang="en-US" altLang="zh-CN" dirty="0"/>
              <a:t>10</a:t>
            </a:r>
            <a:r>
              <a:rPr lang="zh-CN" altLang="zh-CN" dirty="0"/>
              <a:t>万次以上。</a:t>
            </a:r>
          </a:p>
          <a:p>
            <a:pPr eaLnBrk="1" hangingPunct="1">
              <a:spcBef>
                <a:spcPct val="0"/>
              </a:spcBef>
              <a:buFontTx/>
              <a:buNone/>
            </a:pPr>
            <a:r>
              <a:rPr lang="en-US" altLang="zh-CN" dirty="0">
                <a:sym typeface="Symbol" panose="05050102010706020507" pitchFamily="18" charset="2"/>
              </a:rPr>
              <a:t></a:t>
            </a:r>
            <a:r>
              <a:rPr lang="en-US" altLang="zh-CN" dirty="0"/>
              <a:t>  </a:t>
            </a:r>
            <a:r>
              <a:rPr lang="en-US" altLang="zh-CN" dirty="0">
                <a:solidFill>
                  <a:srgbClr val="FF0000"/>
                </a:solidFill>
              </a:rPr>
              <a:t>4096B</a:t>
            </a:r>
            <a:r>
              <a:rPr lang="zh-CN" altLang="zh-CN" dirty="0">
                <a:solidFill>
                  <a:srgbClr val="FF0000"/>
                </a:solidFill>
              </a:rPr>
              <a:t>的</a:t>
            </a:r>
            <a:r>
              <a:rPr lang="en-US" altLang="zh-CN" dirty="0">
                <a:solidFill>
                  <a:srgbClr val="FF0000"/>
                </a:solidFill>
              </a:rPr>
              <a:t>SRAM</a:t>
            </a:r>
            <a:r>
              <a:rPr lang="zh-CN" altLang="zh-CN" dirty="0"/>
              <a:t>，相当于计算机的内存，可用于保存程序中所用的变量。</a:t>
            </a:r>
          </a:p>
          <a:p>
            <a:pPr eaLnBrk="1" hangingPunct="1">
              <a:spcBef>
                <a:spcPct val="0"/>
              </a:spcBef>
              <a:buFontTx/>
              <a:buNone/>
            </a:pPr>
            <a:r>
              <a:rPr lang="en-US" altLang="zh-CN" dirty="0">
                <a:sym typeface="Symbol" panose="05050102010706020507" pitchFamily="18" charset="2"/>
              </a:rPr>
              <a:t></a:t>
            </a:r>
            <a:r>
              <a:rPr lang="en-US" altLang="zh-CN" dirty="0"/>
              <a:t>  </a:t>
            </a:r>
            <a:r>
              <a:rPr lang="en-US" altLang="zh-CN" dirty="0">
                <a:solidFill>
                  <a:srgbClr val="FF0000"/>
                </a:solidFill>
              </a:rPr>
              <a:t>5</a:t>
            </a:r>
            <a:r>
              <a:rPr lang="zh-CN" altLang="zh-CN" dirty="0">
                <a:solidFill>
                  <a:srgbClr val="FF0000"/>
                </a:solidFill>
              </a:rPr>
              <a:t>个</a:t>
            </a:r>
            <a:r>
              <a:rPr lang="en-US" altLang="zh-CN" dirty="0">
                <a:solidFill>
                  <a:srgbClr val="FF0000"/>
                </a:solidFill>
              </a:rPr>
              <a:t>16</a:t>
            </a:r>
            <a:r>
              <a:rPr lang="zh-CN" altLang="zh-CN" dirty="0">
                <a:solidFill>
                  <a:srgbClr val="FF0000"/>
                </a:solidFill>
              </a:rPr>
              <a:t>位可自动重装载的定时</a:t>
            </a:r>
            <a:r>
              <a:rPr lang="en-US" altLang="zh-CN" dirty="0">
                <a:solidFill>
                  <a:srgbClr val="FF0000"/>
                </a:solidFill>
              </a:rPr>
              <a:t>/</a:t>
            </a:r>
            <a:r>
              <a:rPr lang="zh-CN" altLang="zh-CN" dirty="0">
                <a:solidFill>
                  <a:srgbClr val="FF0000"/>
                </a:solidFill>
              </a:rPr>
              <a:t>计数器</a:t>
            </a:r>
            <a:r>
              <a:rPr lang="zh-CN" altLang="zh-CN" dirty="0"/>
              <a:t>（</a:t>
            </a:r>
            <a:r>
              <a:rPr lang="en-US" altLang="zh-CN" dirty="0"/>
              <a:t>T0</a:t>
            </a:r>
            <a:r>
              <a:rPr lang="zh-CN" altLang="zh-CN" dirty="0"/>
              <a:t>、</a:t>
            </a:r>
            <a:r>
              <a:rPr lang="en-US" altLang="zh-CN" dirty="0"/>
              <a:t>T1</a:t>
            </a:r>
            <a:r>
              <a:rPr lang="zh-CN" altLang="zh-CN" dirty="0"/>
              <a:t>、</a:t>
            </a:r>
            <a:r>
              <a:rPr lang="en-US" altLang="zh-CN" dirty="0"/>
              <a:t>T2</a:t>
            </a:r>
            <a:r>
              <a:rPr lang="zh-CN" altLang="zh-CN" dirty="0"/>
              <a:t>、</a:t>
            </a:r>
            <a:r>
              <a:rPr lang="en-US" altLang="zh-CN" dirty="0"/>
              <a:t>T3</a:t>
            </a:r>
            <a:r>
              <a:rPr lang="zh-CN" altLang="zh-CN" dirty="0"/>
              <a:t>和</a:t>
            </a:r>
            <a:r>
              <a:rPr lang="en-US" altLang="zh-CN" dirty="0"/>
              <a:t>T4</a:t>
            </a:r>
            <a:r>
              <a:rPr lang="zh-CN" altLang="zh-CN" dirty="0"/>
              <a:t>），具有可编程时钟输出功能。</a:t>
            </a:r>
            <a:r>
              <a:rPr lang="en-US" altLang="zh-CN" dirty="0"/>
              <a:t> </a:t>
            </a:r>
            <a:endParaRPr lang="zh-CN" altLang="zh-CN" dirty="0"/>
          </a:p>
        </p:txBody>
      </p:sp>
      <p:sp>
        <p:nvSpPr>
          <p:cNvPr id="2" name="灯片编号占位符 1">
            <a:extLst>
              <a:ext uri="{FF2B5EF4-FFF2-40B4-BE49-F238E27FC236}">
                <a16:creationId xmlns:a16="http://schemas.microsoft.com/office/drawing/2014/main" id="{FC83E338-B574-472F-9086-E84902FED97F}"/>
              </a:ext>
            </a:extLst>
          </p:cNvPr>
          <p:cNvSpPr>
            <a:spLocks noGrp="1"/>
          </p:cNvSpPr>
          <p:nvPr>
            <p:ph type="sldNum" sz="quarter" idx="12"/>
          </p:nvPr>
        </p:nvSpPr>
        <p:spPr/>
        <p:txBody>
          <a:bodyPr/>
          <a:lstStyle/>
          <a:p>
            <a:fld id="{22E77DEE-32E4-4009-988B-F2758F7B8AC2}" type="slidenum">
              <a:rPr lang="zh-CN" altLang="en-US" smtClean="0"/>
              <a:t>22</a:t>
            </a:fld>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1" name="Rectangle 3">
            <a:extLst>
              <a:ext uri="{FF2B5EF4-FFF2-40B4-BE49-F238E27FC236}">
                <a16:creationId xmlns:a16="http://schemas.microsoft.com/office/drawing/2014/main" id="{20E27C23-6228-4C81-BA4F-433EE7041691}"/>
              </a:ext>
            </a:extLst>
          </p:cNvPr>
          <p:cNvSpPr>
            <a:spLocks noGrp="1" noChangeArrowheads="1"/>
          </p:cNvSpPr>
          <p:nvPr>
            <p:ph type="body" idx="1"/>
          </p:nvPr>
        </p:nvSpPr>
        <p:spPr>
          <a:xfrm>
            <a:off x="863601" y="1160463"/>
            <a:ext cx="7249160" cy="2847657"/>
          </a:xfrm>
        </p:spPr>
        <p:txBody>
          <a:bodyPr/>
          <a:lstStyle/>
          <a:p>
            <a:pPr eaLnBrk="1" hangingPunct="1">
              <a:spcBef>
                <a:spcPct val="0"/>
              </a:spcBef>
              <a:spcAft>
                <a:spcPts val="1200"/>
              </a:spcAft>
              <a:buFontTx/>
              <a:buNone/>
            </a:pPr>
            <a:r>
              <a:rPr lang="en-US" altLang="zh-CN" dirty="0">
                <a:sym typeface="Symbol" panose="05050102010706020507" pitchFamily="18" charset="2"/>
              </a:rPr>
              <a:t></a:t>
            </a:r>
            <a:r>
              <a:rPr lang="en-US" altLang="zh-CN" dirty="0"/>
              <a:t>  </a:t>
            </a:r>
            <a:r>
              <a:rPr lang="zh-CN" altLang="zh-CN" dirty="0">
                <a:solidFill>
                  <a:srgbClr val="FF0000"/>
                </a:solidFill>
              </a:rPr>
              <a:t>至多</a:t>
            </a:r>
            <a:r>
              <a:rPr lang="en-US" altLang="zh-CN" dirty="0">
                <a:solidFill>
                  <a:srgbClr val="FF0000"/>
                </a:solidFill>
              </a:rPr>
              <a:t>62</a:t>
            </a:r>
            <a:r>
              <a:rPr lang="zh-CN" altLang="zh-CN" dirty="0">
                <a:solidFill>
                  <a:srgbClr val="FF0000"/>
                </a:solidFill>
              </a:rPr>
              <a:t>根</a:t>
            </a:r>
            <a:r>
              <a:rPr lang="en-US" altLang="zh-CN" dirty="0">
                <a:solidFill>
                  <a:srgbClr val="FF0000"/>
                </a:solidFill>
              </a:rPr>
              <a:t> (64</a:t>
            </a:r>
            <a:r>
              <a:rPr lang="zh-CN" altLang="en-US" dirty="0">
                <a:solidFill>
                  <a:srgbClr val="FF0000"/>
                </a:solidFill>
              </a:rPr>
              <a:t>引脚封装</a:t>
            </a:r>
            <a:r>
              <a:rPr lang="en-US" altLang="zh-CN" dirty="0">
                <a:solidFill>
                  <a:srgbClr val="FF0000"/>
                </a:solidFill>
              </a:rPr>
              <a:t>) I/O(</a:t>
            </a:r>
            <a:r>
              <a:rPr lang="zh-CN" altLang="zh-CN" dirty="0">
                <a:solidFill>
                  <a:srgbClr val="FF0000"/>
                </a:solidFill>
              </a:rPr>
              <a:t>输入</a:t>
            </a:r>
            <a:r>
              <a:rPr lang="en-US" altLang="zh-CN" dirty="0">
                <a:solidFill>
                  <a:srgbClr val="FF0000"/>
                </a:solidFill>
              </a:rPr>
              <a:t>/</a:t>
            </a:r>
            <a:r>
              <a:rPr lang="zh-CN" altLang="zh-CN" dirty="0">
                <a:solidFill>
                  <a:srgbClr val="FF0000"/>
                </a:solidFill>
              </a:rPr>
              <a:t>输出</a:t>
            </a:r>
            <a:r>
              <a:rPr lang="en-US" altLang="zh-CN" dirty="0">
                <a:solidFill>
                  <a:srgbClr val="FF0000"/>
                </a:solidFill>
              </a:rPr>
              <a:t>)</a:t>
            </a:r>
            <a:r>
              <a:rPr lang="zh-CN" altLang="zh-CN" dirty="0">
                <a:solidFill>
                  <a:srgbClr val="FF0000"/>
                </a:solidFill>
              </a:rPr>
              <a:t>口线</a:t>
            </a:r>
            <a:r>
              <a:rPr lang="zh-CN" altLang="zh-CN" dirty="0"/>
              <a:t>，以实现数据的并行输入输出。</a:t>
            </a:r>
          </a:p>
          <a:p>
            <a:pPr eaLnBrk="1" hangingPunct="1">
              <a:spcBef>
                <a:spcPct val="0"/>
              </a:spcBef>
              <a:spcAft>
                <a:spcPts val="1200"/>
              </a:spcAft>
              <a:buFontTx/>
              <a:buNone/>
            </a:pPr>
            <a:r>
              <a:rPr lang="en-US" altLang="zh-CN" dirty="0">
                <a:sym typeface="Symbol" panose="05050102010706020507" pitchFamily="18" charset="2"/>
              </a:rPr>
              <a:t></a:t>
            </a:r>
            <a:r>
              <a:rPr lang="en-US" altLang="zh-CN" dirty="0"/>
              <a:t> </a:t>
            </a:r>
            <a:r>
              <a:rPr lang="en-US" altLang="zh-CN" dirty="0">
                <a:solidFill>
                  <a:srgbClr val="FF0000"/>
                </a:solidFill>
              </a:rPr>
              <a:t> 4</a:t>
            </a:r>
            <a:r>
              <a:rPr lang="zh-CN" altLang="zh-CN" dirty="0">
                <a:solidFill>
                  <a:srgbClr val="FF0000"/>
                </a:solidFill>
              </a:rPr>
              <a:t>个全双工异步串行口（</a:t>
            </a:r>
            <a:r>
              <a:rPr lang="en-US" altLang="zh-CN" dirty="0">
                <a:solidFill>
                  <a:srgbClr val="FF0000"/>
                </a:solidFill>
              </a:rPr>
              <a:t>UART</a:t>
            </a:r>
            <a:r>
              <a:rPr lang="zh-CN" altLang="zh-CN" dirty="0">
                <a:solidFill>
                  <a:srgbClr val="FF0000"/>
                </a:solidFill>
              </a:rPr>
              <a:t>）</a:t>
            </a:r>
            <a:r>
              <a:rPr lang="zh-CN" altLang="zh-CN" dirty="0"/>
              <a:t>，可以实现单片机和其他设备之间的串行数据传送。</a:t>
            </a:r>
          </a:p>
          <a:p>
            <a:pPr eaLnBrk="1" hangingPunct="1">
              <a:spcBef>
                <a:spcPct val="0"/>
              </a:spcBef>
              <a:spcAft>
                <a:spcPts val="1200"/>
              </a:spcAft>
              <a:buFontTx/>
              <a:buNone/>
            </a:pPr>
            <a:r>
              <a:rPr lang="en-US" altLang="zh-CN" dirty="0">
                <a:sym typeface="Symbol" panose="05050102010706020507" pitchFamily="18" charset="2"/>
              </a:rPr>
              <a:t></a:t>
            </a:r>
            <a:r>
              <a:rPr lang="en-US" altLang="zh-CN" dirty="0"/>
              <a:t>  </a:t>
            </a:r>
            <a:r>
              <a:rPr lang="en-US" altLang="zh-CN" dirty="0">
                <a:solidFill>
                  <a:srgbClr val="FF0000"/>
                </a:solidFill>
              </a:rPr>
              <a:t>1</a:t>
            </a:r>
            <a:r>
              <a:rPr lang="zh-CN" altLang="zh-CN" dirty="0">
                <a:solidFill>
                  <a:srgbClr val="FF0000"/>
                </a:solidFill>
              </a:rPr>
              <a:t>个高速同步通信端口（</a:t>
            </a:r>
            <a:r>
              <a:rPr lang="en-US" altLang="zh-CN" dirty="0">
                <a:solidFill>
                  <a:srgbClr val="FF0000"/>
                </a:solidFill>
              </a:rPr>
              <a:t>SPI</a:t>
            </a:r>
            <a:r>
              <a:rPr lang="zh-CN" altLang="zh-CN" dirty="0">
                <a:solidFill>
                  <a:srgbClr val="FF0000"/>
                </a:solidFill>
              </a:rPr>
              <a:t>），</a:t>
            </a:r>
            <a:r>
              <a:rPr lang="zh-CN" altLang="zh-CN" dirty="0"/>
              <a:t>可以与具有</a:t>
            </a:r>
            <a:r>
              <a:rPr lang="en-US" altLang="zh-CN" dirty="0"/>
              <a:t>SPI</a:t>
            </a:r>
            <a:r>
              <a:rPr lang="zh-CN" altLang="zh-CN" dirty="0"/>
              <a:t>的设备进行通信。</a:t>
            </a:r>
          </a:p>
          <a:p>
            <a:pPr eaLnBrk="1" hangingPunct="1">
              <a:spcBef>
                <a:spcPct val="0"/>
              </a:spcBef>
              <a:spcAft>
                <a:spcPts val="1200"/>
              </a:spcAft>
              <a:buFontTx/>
              <a:buNone/>
            </a:pPr>
            <a:r>
              <a:rPr lang="en-US" altLang="zh-CN" dirty="0">
                <a:sym typeface="Symbol" panose="05050102010706020507" pitchFamily="18" charset="2"/>
              </a:rPr>
              <a:t></a:t>
            </a:r>
            <a:r>
              <a:rPr lang="en-US" altLang="zh-CN" dirty="0"/>
              <a:t> </a:t>
            </a:r>
            <a:r>
              <a:rPr lang="zh-CN" altLang="zh-CN" dirty="0">
                <a:solidFill>
                  <a:srgbClr val="FF0000"/>
                </a:solidFill>
              </a:rPr>
              <a:t>中断控制系统</a:t>
            </a:r>
            <a:r>
              <a:rPr lang="zh-CN" altLang="zh-CN" dirty="0"/>
              <a:t>。具有</a:t>
            </a:r>
            <a:r>
              <a:rPr lang="en-US" altLang="zh-CN" dirty="0">
                <a:solidFill>
                  <a:srgbClr val="FF0000"/>
                </a:solidFill>
              </a:rPr>
              <a:t>5</a:t>
            </a:r>
            <a:r>
              <a:rPr lang="zh-CN" altLang="zh-CN" dirty="0">
                <a:solidFill>
                  <a:srgbClr val="FF0000"/>
                </a:solidFill>
              </a:rPr>
              <a:t>路外部中断</a:t>
            </a:r>
            <a:r>
              <a:rPr lang="zh-CN" altLang="zh-CN" dirty="0"/>
              <a:t>，下降沿中断或双边沿（上升沿和下降沿）触发电路，掉电模式下可由外部中断低电平触发中断方式唤醒。</a:t>
            </a:r>
          </a:p>
        </p:txBody>
      </p:sp>
      <p:sp>
        <p:nvSpPr>
          <p:cNvPr id="41988" name="标题 1">
            <a:extLst>
              <a:ext uri="{FF2B5EF4-FFF2-40B4-BE49-F238E27FC236}">
                <a16:creationId xmlns:a16="http://schemas.microsoft.com/office/drawing/2014/main" id="{ECA3C2D2-326D-4605-890C-F649D3EE0892}"/>
              </a:ext>
            </a:extLst>
          </p:cNvPr>
          <p:cNvSpPr>
            <a:spLocks noGrp="1" noChangeArrowheads="1"/>
          </p:cNvSpPr>
          <p:nvPr>
            <p:ph type="title"/>
          </p:nvPr>
        </p:nvSpPr>
        <p:spPr>
          <a:xfrm>
            <a:off x="616108" y="484187"/>
            <a:ext cx="8057833" cy="504825"/>
          </a:xfrm>
        </p:spPr>
        <p:txBody>
          <a:bodyPr>
            <a:noAutofit/>
          </a:bodyPr>
          <a:lstStyle/>
          <a:p>
            <a:pPr eaLnBrk="1" hangingPunct="1"/>
            <a:r>
              <a:rPr lang="en-US" altLang="zh-CN" sz="3200" dirty="0"/>
              <a:t>IAP15W4K58S4</a:t>
            </a:r>
            <a:r>
              <a:rPr lang="zh-CN" altLang="zh-CN" sz="3200" dirty="0"/>
              <a:t>单片机集成了以下典型资源：</a:t>
            </a:r>
            <a:endParaRPr lang="zh-CN" altLang="en-US" sz="3200" dirty="0"/>
          </a:p>
        </p:txBody>
      </p:sp>
      <p:sp>
        <p:nvSpPr>
          <p:cNvPr id="2" name="灯片编号占位符 1">
            <a:extLst>
              <a:ext uri="{FF2B5EF4-FFF2-40B4-BE49-F238E27FC236}">
                <a16:creationId xmlns:a16="http://schemas.microsoft.com/office/drawing/2014/main" id="{469CED88-2A04-4A49-934E-342FB7FF4C9E}"/>
              </a:ext>
            </a:extLst>
          </p:cNvPr>
          <p:cNvSpPr>
            <a:spLocks noGrp="1"/>
          </p:cNvSpPr>
          <p:nvPr>
            <p:ph type="sldNum" sz="quarter" idx="12"/>
          </p:nvPr>
        </p:nvSpPr>
        <p:spPr/>
        <p:txBody>
          <a:bodyPr/>
          <a:lstStyle/>
          <a:p>
            <a:fld id="{22E77DEE-32E4-4009-988B-F2758F7B8AC2}" type="slidenum">
              <a:rPr lang="zh-CN" altLang="en-US" smtClean="0"/>
              <a:t>23</a:t>
            </a:fld>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3">
            <a:extLst>
              <a:ext uri="{FF2B5EF4-FFF2-40B4-BE49-F238E27FC236}">
                <a16:creationId xmlns:a16="http://schemas.microsoft.com/office/drawing/2014/main" id="{96738C6F-89F3-4D6A-9256-3821BBE6ED18}"/>
              </a:ext>
            </a:extLst>
          </p:cNvPr>
          <p:cNvSpPr>
            <a:spLocks noGrp="1" noChangeArrowheads="1"/>
          </p:cNvSpPr>
          <p:nvPr>
            <p:ph type="title"/>
          </p:nvPr>
        </p:nvSpPr>
        <p:spPr>
          <a:xfrm>
            <a:off x="409575" y="357188"/>
            <a:ext cx="8229600" cy="504825"/>
          </a:xfrm>
        </p:spPr>
        <p:txBody>
          <a:bodyPr vert="horz" lIns="91440" tIns="45720" rIns="91440" bIns="45720" rtlCol="0" anchor="b">
            <a:noAutofit/>
          </a:bodyPr>
          <a:lstStyle/>
          <a:p>
            <a:r>
              <a:rPr lang="zh-CN" altLang="en-US" sz="3200" dirty="0"/>
              <a:t>中央处理器（</a:t>
            </a:r>
            <a:r>
              <a:rPr lang="en-US" altLang="zh-CN" sz="3200" dirty="0"/>
              <a:t>CPU</a:t>
            </a:r>
            <a:r>
              <a:rPr lang="zh-CN" altLang="en-US" sz="3200" dirty="0"/>
              <a:t>）由运算器和控制器组成</a:t>
            </a:r>
          </a:p>
        </p:txBody>
      </p:sp>
      <p:sp>
        <p:nvSpPr>
          <p:cNvPr id="456707" name="Rectangle 3">
            <a:extLst>
              <a:ext uri="{FF2B5EF4-FFF2-40B4-BE49-F238E27FC236}">
                <a16:creationId xmlns:a16="http://schemas.microsoft.com/office/drawing/2014/main" id="{870B7D68-56EB-416B-A255-B86506B6541B}"/>
              </a:ext>
            </a:extLst>
          </p:cNvPr>
          <p:cNvSpPr>
            <a:spLocks noGrp="1" noChangeArrowheads="1"/>
          </p:cNvSpPr>
          <p:nvPr>
            <p:ph idx="1"/>
          </p:nvPr>
        </p:nvSpPr>
        <p:spPr>
          <a:xfrm>
            <a:off x="363538" y="1277938"/>
            <a:ext cx="8780462" cy="1268413"/>
          </a:xfrm>
        </p:spPr>
        <p:txBody>
          <a:bodyPr/>
          <a:lstStyle/>
          <a:p>
            <a:pPr eaLnBrk="1" hangingPunct="1">
              <a:spcBef>
                <a:spcPct val="0"/>
              </a:spcBef>
              <a:spcAft>
                <a:spcPct val="0"/>
              </a:spcAft>
              <a:buFontTx/>
              <a:buNone/>
            </a:pPr>
            <a:r>
              <a:rPr lang="zh-CN" altLang="en-US" dirty="0"/>
              <a:t>单片机的</a:t>
            </a:r>
            <a:r>
              <a:rPr lang="zh-CN" altLang="en-US" dirty="0">
                <a:solidFill>
                  <a:srgbClr val="3333FF"/>
                </a:solidFill>
              </a:rPr>
              <a:t>中央处理器（</a:t>
            </a:r>
            <a:r>
              <a:rPr lang="en-US" altLang="zh-CN" dirty="0">
                <a:solidFill>
                  <a:srgbClr val="3333FF"/>
                </a:solidFill>
              </a:rPr>
              <a:t>CPU</a:t>
            </a:r>
            <a:r>
              <a:rPr lang="zh-CN" altLang="en-US" dirty="0">
                <a:solidFill>
                  <a:srgbClr val="3333FF"/>
                </a:solidFill>
              </a:rPr>
              <a:t>）由运算器和控制器组成</a:t>
            </a:r>
            <a:r>
              <a:rPr lang="zh-CN" altLang="en-US" dirty="0"/>
              <a:t>。</a:t>
            </a:r>
          </a:p>
          <a:p>
            <a:pPr eaLnBrk="1" hangingPunct="1">
              <a:spcBef>
                <a:spcPts val="600"/>
              </a:spcBef>
              <a:spcAft>
                <a:spcPts val="300"/>
              </a:spcAft>
              <a:buFontTx/>
              <a:buNone/>
            </a:pPr>
            <a:r>
              <a:rPr lang="en-US" altLang="zh-CN" dirty="0">
                <a:solidFill>
                  <a:srgbClr val="CC3300"/>
                </a:solidFill>
              </a:rPr>
              <a:t>  1.  </a:t>
            </a:r>
            <a:r>
              <a:rPr lang="zh-CN" altLang="en-US" dirty="0">
                <a:solidFill>
                  <a:srgbClr val="CC3300"/>
                </a:solidFill>
                <a:hlinkClick r:id="rId2" action="ppaction://hlinksldjump"/>
              </a:rPr>
              <a:t>运算器</a:t>
            </a:r>
            <a:endParaRPr lang="zh-CN" altLang="en-US" dirty="0">
              <a:solidFill>
                <a:srgbClr val="CC3300"/>
              </a:solidFill>
            </a:endParaRPr>
          </a:p>
        </p:txBody>
      </p:sp>
      <p:pic>
        <p:nvPicPr>
          <p:cNvPr id="464899" name="Picture 3">
            <a:extLst>
              <a:ext uri="{FF2B5EF4-FFF2-40B4-BE49-F238E27FC236}">
                <a16:creationId xmlns:a16="http://schemas.microsoft.com/office/drawing/2014/main" id="{5388ED1B-5CA5-4112-A5D8-D7BD35824F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0487" y="1727200"/>
            <a:ext cx="3705225" cy="44529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3">
            <a:extLst>
              <a:ext uri="{FF2B5EF4-FFF2-40B4-BE49-F238E27FC236}">
                <a16:creationId xmlns:a16="http://schemas.microsoft.com/office/drawing/2014/main" id="{2B86CD23-3C97-42DC-8295-6C65556B4FEA}"/>
              </a:ext>
            </a:extLst>
          </p:cNvPr>
          <p:cNvSpPr txBox="1">
            <a:spLocks noChangeArrowheads="1"/>
          </p:cNvSpPr>
          <p:nvPr/>
        </p:nvSpPr>
        <p:spPr bwMode="auto">
          <a:xfrm>
            <a:off x="268288" y="2024063"/>
            <a:ext cx="4775200" cy="287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just" rtl="0" fontAlgn="base">
              <a:lnSpc>
                <a:spcPct val="114000"/>
              </a:lnSpc>
              <a:spcBef>
                <a:spcPct val="20000"/>
              </a:spcBef>
              <a:spcAft>
                <a:spcPts val="600"/>
              </a:spcAft>
              <a:buBlip>
                <a:blip r:embed="rId4"/>
              </a:buBlip>
              <a:defRPr sz="2800" b="1">
                <a:solidFill>
                  <a:schemeClr val="accent2"/>
                </a:solidFill>
                <a:latin typeface="+mj-ea"/>
                <a:ea typeface="+mj-ea"/>
                <a:cs typeface="+mn-cs"/>
              </a:defRPr>
            </a:lvl1pPr>
            <a:lvl2pPr marL="742950" indent="-285750" algn="just" rtl="0" fontAlgn="base">
              <a:spcBef>
                <a:spcPct val="20000"/>
              </a:spcBef>
              <a:spcAft>
                <a:spcPct val="0"/>
              </a:spcAft>
              <a:buBlip>
                <a:blip r:embed="rId5"/>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marL="0" indent="261938" eaLnBrk="1" hangingPunct="1">
              <a:lnSpc>
                <a:spcPct val="124000"/>
              </a:lnSpc>
              <a:spcBef>
                <a:spcPts val="0"/>
              </a:spcBef>
              <a:buFontTx/>
              <a:buNone/>
              <a:defRPr/>
            </a:pPr>
            <a:r>
              <a:rPr lang="zh-CN" altLang="en-US" sz="2400" kern="0" dirty="0"/>
              <a:t>以</a:t>
            </a:r>
            <a:r>
              <a:rPr lang="en-US" altLang="zh-CN" sz="2400" kern="0" dirty="0"/>
              <a:t>8</a:t>
            </a:r>
            <a:r>
              <a:rPr lang="zh-CN" altLang="en-US" sz="2400" kern="0" dirty="0"/>
              <a:t>位算术</a:t>
            </a:r>
            <a:r>
              <a:rPr lang="en-US" altLang="zh-CN" sz="2400" kern="0" dirty="0"/>
              <a:t>/</a:t>
            </a:r>
            <a:r>
              <a:rPr lang="zh-CN" altLang="en-US" sz="2400" kern="0" dirty="0"/>
              <a:t>逻辑运算部件</a:t>
            </a:r>
            <a:r>
              <a:rPr lang="en-US" altLang="zh-CN" sz="2400" kern="0" dirty="0">
                <a:solidFill>
                  <a:srgbClr val="FF0000"/>
                </a:solidFill>
              </a:rPr>
              <a:t>ALU</a:t>
            </a:r>
            <a:r>
              <a:rPr lang="zh-CN" altLang="en-US" sz="2400" kern="0" dirty="0">
                <a:solidFill>
                  <a:srgbClr val="FF0000"/>
                </a:solidFill>
              </a:rPr>
              <a:t>为核心</a:t>
            </a:r>
            <a:r>
              <a:rPr lang="zh-CN" altLang="en-US" sz="2400" kern="0" dirty="0"/>
              <a:t>，加上通过内部总线而挂在其周围的</a:t>
            </a:r>
            <a:r>
              <a:rPr lang="zh-CN" altLang="en-US" sz="2400" kern="0" dirty="0">
                <a:solidFill>
                  <a:srgbClr val="C00000"/>
                </a:solidFill>
              </a:rPr>
              <a:t>暂存器</a:t>
            </a:r>
            <a:r>
              <a:rPr lang="en-US" altLang="zh-CN" sz="2400" kern="0" dirty="0">
                <a:solidFill>
                  <a:srgbClr val="C00000"/>
                </a:solidFill>
              </a:rPr>
              <a:t>TMP1</a:t>
            </a:r>
            <a:r>
              <a:rPr lang="zh-CN" altLang="en-US" sz="2400" kern="0" dirty="0">
                <a:solidFill>
                  <a:srgbClr val="C00000"/>
                </a:solidFill>
              </a:rPr>
              <a:t>、</a:t>
            </a:r>
            <a:r>
              <a:rPr lang="en-US" altLang="zh-CN" sz="2400" kern="0" dirty="0">
                <a:solidFill>
                  <a:srgbClr val="C00000"/>
                </a:solidFill>
              </a:rPr>
              <a:t>TMP2</a:t>
            </a:r>
            <a:r>
              <a:rPr lang="zh-CN" altLang="en-US" sz="2400" kern="0" dirty="0"/>
              <a:t>、</a:t>
            </a:r>
            <a:r>
              <a:rPr lang="zh-CN" altLang="en-US" sz="2400" kern="0" dirty="0">
                <a:solidFill>
                  <a:srgbClr val="FF0000"/>
                </a:solidFill>
              </a:rPr>
              <a:t>累加器</a:t>
            </a:r>
            <a:r>
              <a:rPr lang="en-US" altLang="zh-CN" sz="2400" kern="0" dirty="0">
                <a:solidFill>
                  <a:srgbClr val="FF0000"/>
                </a:solidFill>
              </a:rPr>
              <a:t>ACC</a:t>
            </a:r>
            <a:r>
              <a:rPr lang="zh-CN" altLang="en-US" sz="2400" kern="0" dirty="0"/>
              <a:t>、</a:t>
            </a:r>
            <a:r>
              <a:rPr lang="zh-CN" altLang="en-US" sz="2400" kern="0" dirty="0">
                <a:solidFill>
                  <a:srgbClr val="C00000"/>
                </a:solidFill>
              </a:rPr>
              <a:t>寄存器</a:t>
            </a:r>
            <a:r>
              <a:rPr lang="en-US" altLang="zh-CN" sz="2400" kern="0" dirty="0">
                <a:solidFill>
                  <a:srgbClr val="C00000"/>
                </a:solidFill>
              </a:rPr>
              <a:t>B</a:t>
            </a:r>
            <a:r>
              <a:rPr lang="zh-CN" altLang="en-US" sz="2400" kern="0" dirty="0"/>
              <a:t>、程序</a:t>
            </a:r>
            <a:r>
              <a:rPr lang="zh-CN" altLang="en-US" sz="2400" kern="0" dirty="0">
                <a:solidFill>
                  <a:srgbClr val="C00000"/>
                </a:solidFill>
              </a:rPr>
              <a:t>状态标志寄存器</a:t>
            </a:r>
            <a:r>
              <a:rPr lang="en-US" altLang="zh-CN" sz="2400" kern="0" dirty="0">
                <a:solidFill>
                  <a:srgbClr val="C00000"/>
                </a:solidFill>
              </a:rPr>
              <a:t>PSW</a:t>
            </a:r>
            <a:r>
              <a:rPr lang="zh-CN" altLang="en-US" sz="2400" kern="0" dirty="0"/>
              <a:t>以及</a:t>
            </a:r>
            <a:r>
              <a:rPr lang="zh-CN" altLang="en-US" sz="2400" kern="0" dirty="0">
                <a:solidFill>
                  <a:srgbClr val="C00000"/>
                </a:solidFill>
              </a:rPr>
              <a:t>布尔处理机</a:t>
            </a:r>
            <a:r>
              <a:rPr lang="zh-CN" altLang="en-US" sz="2400" kern="0" dirty="0"/>
              <a:t>组成了整个运算器的逻辑电路。</a:t>
            </a:r>
          </a:p>
        </p:txBody>
      </p:sp>
      <p:sp>
        <p:nvSpPr>
          <p:cNvPr id="3" name="矩形 2">
            <a:extLst>
              <a:ext uri="{FF2B5EF4-FFF2-40B4-BE49-F238E27FC236}">
                <a16:creationId xmlns:a16="http://schemas.microsoft.com/office/drawing/2014/main" id="{45BA99DB-4BA2-41EA-91A6-204D41817FB4}"/>
              </a:ext>
            </a:extLst>
          </p:cNvPr>
          <p:cNvSpPr>
            <a:spLocks noChangeArrowheads="1"/>
          </p:cNvSpPr>
          <p:nvPr/>
        </p:nvSpPr>
        <p:spPr bwMode="auto">
          <a:xfrm>
            <a:off x="292894" y="5130800"/>
            <a:ext cx="515286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2400" b="1" dirty="0">
                <a:solidFill>
                  <a:srgbClr val="CC0000"/>
                </a:solidFill>
                <a:latin typeface="Arial" panose="020B0604020202020204" pitchFamily="34" charset="0"/>
              </a:rPr>
              <a:t>程序状态</a:t>
            </a:r>
            <a:r>
              <a:rPr lang="zh-CN" altLang="en-US" sz="2400" b="1" dirty="0">
                <a:solidFill>
                  <a:srgbClr val="FF0000"/>
                </a:solidFill>
                <a:latin typeface="Arial" panose="020B0604020202020204" pitchFamily="34" charset="0"/>
              </a:rPr>
              <a:t>字</a:t>
            </a:r>
            <a:r>
              <a:rPr lang="en-US" altLang="zh-CN" sz="2400" b="1" dirty="0">
                <a:solidFill>
                  <a:srgbClr val="333333"/>
                </a:solidFill>
                <a:latin typeface="Arial" panose="020B0604020202020204" pitchFamily="34" charset="0"/>
              </a:rPr>
              <a:t>(</a:t>
            </a:r>
            <a:r>
              <a:rPr lang="en-US" altLang="zh-CN" sz="2400" b="1" dirty="0">
                <a:solidFill>
                  <a:srgbClr val="FF0000"/>
                </a:solidFill>
                <a:latin typeface="Arial" panose="020B0604020202020204" pitchFamily="34" charset="0"/>
              </a:rPr>
              <a:t>P</a:t>
            </a:r>
            <a:r>
              <a:rPr lang="en-US" altLang="zh-CN" sz="2400" b="1" dirty="0">
                <a:solidFill>
                  <a:srgbClr val="333333"/>
                </a:solidFill>
                <a:latin typeface="Arial" panose="020B0604020202020204" pitchFamily="34" charset="0"/>
              </a:rPr>
              <a:t>rogram </a:t>
            </a:r>
            <a:r>
              <a:rPr lang="en-US" altLang="zh-CN" sz="2400" b="1" dirty="0">
                <a:solidFill>
                  <a:srgbClr val="FF0000"/>
                </a:solidFill>
                <a:latin typeface="Arial" panose="020B0604020202020204" pitchFamily="34" charset="0"/>
              </a:rPr>
              <a:t>S</a:t>
            </a:r>
            <a:r>
              <a:rPr lang="en-US" altLang="zh-CN" sz="2400" b="1" dirty="0">
                <a:solidFill>
                  <a:srgbClr val="333333"/>
                </a:solidFill>
                <a:latin typeface="Arial" panose="020B0604020202020204" pitchFamily="34" charset="0"/>
              </a:rPr>
              <a:t>tatus </a:t>
            </a:r>
            <a:r>
              <a:rPr lang="en-US" altLang="zh-CN" sz="2400" b="1" dirty="0">
                <a:solidFill>
                  <a:srgbClr val="FF0000"/>
                </a:solidFill>
                <a:latin typeface="Arial" panose="020B0604020202020204" pitchFamily="34" charset="0"/>
              </a:rPr>
              <a:t>W</a:t>
            </a:r>
            <a:r>
              <a:rPr lang="en-US" altLang="zh-CN" sz="2400" b="1" dirty="0">
                <a:solidFill>
                  <a:srgbClr val="333333"/>
                </a:solidFill>
                <a:latin typeface="Arial" panose="020B0604020202020204" pitchFamily="34" charset="0"/>
              </a:rPr>
              <a:t>ord, </a:t>
            </a:r>
            <a:r>
              <a:rPr lang="en-US" altLang="zh-CN" sz="2400" b="1" dirty="0">
                <a:solidFill>
                  <a:srgbClr val="CC0000"/>
                </a:solidFill>
                <a:latin typeface="Arial" panose="020B0604020202020204" pitchFamily="34" charset="0"/>
              </a:rPr>
              <a:t>PSW</a:t>
            </a:r>
            <a:r>
              <a:rPr lang="en-US" altLang="zh-CN" sz="2400" b="1" dirty="0">
                <a:solidFill>
                  <a:srgbClr val="333333"/>
                </a:solidFill>
                <a:latin typeface="Arial" panose="020B0604020202020204" pitchFamily="34" charset="0"/>
              </a:rPr>
              <a:t>)</a:t>
            </a:r>
            <a:r>
              <a:rPr lang="zh-CN" altLang="en-US" sz="2400" b="1" dirty="0">
                <a:solidFill>
                  <a:srgbClr val="333333"/>
                </a:solidFill>
                <a:latin typeface="Arial" panose="020B0604020202020204" pitchFamily="34" charset="0"/>
              </a:rPr>
              <a:t>又称</a:t>
            </a:r>
            <a:r>
              <a:rPr lang="zh-CN" altLang="en-US" sz="2400" b="1" dirty="0">
                <a:solidFill>
                  <a:srgbClr val="CC0000"/>
                </a:solidFill>
                <a:latin typeface="Arial" panose="020B0604020202020204" pitchFamily="34" charset="0"/>
              </a:rPr>
              <a:t>状态寄存器</a:t>
            </a:r>
            <a:endParaRPr lang="zh-CN" altLang="en-US" sz="2400" b="1" dirty="0"/>
          </a:p>
        </p:txBody>
      </p:sp>
      <p:sp>
        <p:nvSpPr>
          <p:cNvPr id="4" name="灯片编号占位符 3">
            <a:extLst>
              <a:ext uri="{FF2B5EF4-FFF2-40B4-BE49-F238E27FC236}">
                <a16:creationId xmlns:a16="http://schemas.microsoft.com/office/drawing/2014/main" id="{CBB02F56-2C5D-42AB-9B24-2887912681C6}"/>
              </a:ext>
            </a:extLst>
          </p:cNvPr>
          <p:cNvSpPr>
            <a:spLocks noGrp="1"/>
          </p:cNvSpPr>
          <p:nvPr>
            <p:ph type="sldNum" sz="quarter" idx="12"/>
          </p:nvPr>
        </p:nvSpPr>
        <p:spPr/>
        <p:txBody>
          <a:bodyPr/>
          <a:lstStyle/>
          <a:p>
            <a:fld id="{22E77DEE-32E4-4009-988B-F2758F7B8AC2}" type="slidenum">
              <a:rPr lang="zh-CN" altLang="en-US" smtClean="0"/>
              <a:t>24</a:t>
            </a:fld>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2">
            <a:extLst>
              <a:ext uri="{FF2B5EF4-FFF2-40B4-BE49-F238E27FC236}">
                <a16:creationId xmlns:a16="http://schemas.microsoft.com/office/drawing/2014/main" id="{5593BDFD-A19D-40A0-88D7-BCBC5134E621}"/>
              </a:ext>
            </a:extLst>
          </p:cNvPr>
          <p:cNvSpPr>
            <a:spLocks noGrp="1" noChangeArrowheads="1"/>
          </p:cNvSpPr>
          <p:nvPr>
            <p:ph type="title"/>
          </p:nvPr>
        </p:nvSpPr>
        <p:spPr>
          <a:xfrm>
            <a:off x="714375" y="468313"/>
            <a:ext cx="6841807" cy="504825"/>
          </a:xfrm>
        </p:spPr>
        <p:txBody>
          <a:bodyPr vert="horz" lIns="91440" tIns="45720" rIns="91440" bIns="45720" rtlCol="0" anchor="b">
            <a:noAutofit/>
          </a:bodyPr>
          <a:lstStyle/>
          <a:p>
            <a:r>
              <a:rPr lang="zh-CN" altLang="en-US" sz="3200" dirty="0"/>
              <a:t>程序状态标志寄存器</a:t>
            </a:r>
            <a:r>
              <a:rPr lang="en-US" altLang="zh-CN" sz="3200" dirty="0"/>
              <a:t>PSW (8</a:t>
            </a:r>
            <a:r>
              <a:rPr lang="zh-CN" altLang="en-US" sz="3200" dirty="0"/>
              <a:t>位</a:t>
            </a:r>
            <a:r>
              <a:rPr lang="en-US" altLang="zh-CN" sz="3200" dirty="0"/>
              <a:t>)</a:t>
            </a:r>
            <a:endParaRPr lang="zh-CN" altLang="en-US" sz="3200" dirty="0"/>
          </a:p>
        </p:txBody>
      </p:sp>
      <p:sp>
        <p:nvSpPr>
          <p:cNvPr id="458755" name="Rectangle 3">
            <a:extLst>
              <a:ext uri="{FF2B5EF4-FFF2-40B4-BE49-F238E27FC236}">
                <a16:creationId xmlns:a16="http://schemas.microsoft.com/office/drawing/2014/main" id="{AF0B846E-39AF-4F2C-9E31-65958A1A1E2D}"/>
              </a:ext>
            </a:extLst>
          </p:cNvPr>
          <p:cNvSpPr>
            <a:spLocks noGrp="1" noChangeArrowheads="1"/>
          </p:cNvSpPr>
          <p:nvPr>
            <p:ph idx="1"/>
          </p:nvPr>
        </p:nvSpPr>
        <p:spPr>
          <a:xfrm>
            <a:off x="714375" y="1310640"/>
            <a:ext cx="8277225" cy="1146810"/>
          </a:xfrm>
        </p:spPr>
        <p:txBody>
          <a:bodyPr/>
          <a:lstStyle/>
          <a:p>
            <a:pPr eaLnBrk="1" hangingPunct="1">
              <a:lnSpc>
                <a:spcPct val="104000"/>
              </a:lnSpc>
              <a:spcBef>
                <a:spcPct val="0"/>
              </a:spcBef>
            </a:pPr>
            <a:r>
              <a:rPr lang="en-US" altLang="zh-CN" dirty="0">
                <a:solidFill>
                  <a:srgbClr val="CC3300"/>
                </a:solidFill>
              </a:rPr>
              <a:t>PSW</a:t>
            </a:r>
            <a:r>
              <a:rPr lang="zh-CN" altLang="en-US" dirty="0"/>
              <a:t>中有些位的状态是在指令执行过程中</a:t>
            </a:r>
            <a:r>
              <a:rPr lang="zh-CN" altLang="en-US" dirty="0">
                <a:solidFill>
                  <a:srgbClr val="C00000"/>
                </a:solidFill>
              </a:rPr>
              <a:t>自动形成</a:t>
            </a:r>
            <a:r>
              <a:rPr lang="zh-CN" altLang="en-US" dirty="0"/>
              <a:t>的，有些位可以由</a:t>
            </a:r>
            <a:r>
              <a:rPr lang="zh-CN" altLang="en-US" dirty="0">
                <a:solidFill>
                  <a:srgbClr val="C00000"/>
                </a:solidFill>
              </a:rPr>
              <a:t>用户执行指令加以改变</a:t>
            </a:r>
            <a:r>
              <a:rPr lang="zh-CN" altLang="en-US" dirty="0"/>
              <a:t>。</a:t>
            </a:r>
          </a:p>
          <a:p>
            <a:pPr eaLnBrk="1" hangingPunct="1">
              <a:lnSpc>
                <a:spcPct val="104000"/>
              </a:lnSpc>
              <a:spcBef>
                <a:spcPct val="0"/>
              </a:spcBef>
            </a:pPr>
            <a:r>
              <a:rPr lang="en-US" altLang="zh-CN" dirty="0">
                <a:solidFill>
                  <a:srgbClr val="C00000"/>
                </a:solidFill>
              </a:rPr>
              <a:t>PSW</a:t>
            </a:r>
            <a:r>
              <a:rPr lang="zh-CN" altLang="en-US" dirty="0">
                <a:solidFill>
                  <a:srgbClr val="C00000"/>
                </a:solidFill>
              </a:rPr>
              <a:t>的各位定义</a:t>
            </a:r>
            <a:r>
              <a:rPr lang="zh-CN" altLang="en-US" dirty="0"/>
              <a:t>如下所示：</a:t>
            </a:r>
            <a:endParaRPr lang="zh-CN" altLang="en-GB" dirty="0"/>
          </a:p>
        </p:txBody>
      </p:sp>
      <p:graphicFrame>
        <p:nvGraphicFramePr>
          <p:cNvPr id="458874" name="Group 122">
            <a:extLst>
              <a:ext uri="{FF2B5EF4-FFF2-40B4-BE49-F238E27FC236}">
                <a16:creationId xmlns:a16="http://schemas.microsoft.com/office/drawing/2014/main" id="{F848B2DC-9244-4437-9BD1-6AC8F119A2AB}"/>
              </a:ext>
            </a:extLst>
          </p:cNvPr>
          <p:cNvGraphicFramePr>
            <a:graphicFrameLocks noGrp="1"/>
          </p:cNvGraphicFramePr>
          <p:nvPr/>
        </p:nvGraphicFramePr>
        <p:xfrm>
          <a:off x="714375" y="2395538"/>
          <a:ext cx="7821613" cy="1036638"/>
        </p:xfrm>
        <a:graphic>
          <a:graphicData uri="http://schemas.openxmlformats.org/drawingml/2006/table">
            <a:tbl>
              <a:tblPr/>
              <a:tblGrid>
                <a:gridCol w="922338">
                  <a:extLst>
                    <a:ext uri="{9D8B030D-6E8A-4147-A177-3AD203B41FA5}">
                      <a16:colId xmlns:a16="http://schemas.microsoft.com/office/drawing/2014/main" val="20000"/>
                    </a:ext>
                  </a:extLst>
                </a:gridCol>
                <a:gridCol w="858837">
                  <a:extLst>
                    <a:ext uri="{9D8B030D-6E8A-4147-A177-3AD203B41FA5}">
                      <a16:colId xmlns:a16="http://schemas.microsoft.com/office/drawing/2014/main" val="20001"/>
                    </a:ext>
                  </a:extLst>
                </a:gridCol>
                <a:gridCol w="868363">
                  <a:extLst>
                    <a:ext uri="{9D8B030D-6E8A-4147-A177-3AD203B41FA5}">
                      <a16:colId xmlns:a16="http://schemas.microsoft.com/office/drawing/2014/main" val="20002"/>
                    </a:ext>
                  </a:extLst>
                </a:gridCol>
                <a:gridCol w="892175">
                  <a:extLst>
                    <a:ext uri="{9D8B030D-6E8A-4147-A177-3AD203B41FA5}">
                      <a16:colId xmlns:a16="http://schemas.microsoft.com/office/drawing/2014/main" val="20003"/>
                    </a:ext>
                  </a:extLst>
                </a:gridCol>
                <a:gridCol w="893762">
                  <a:extLst>
                    <a:ext uri="{9D8B030D-6E8A-4147-A177-3AD203B41FA5}">
                      <a16:colId xmlns:a16="http://schemas.microsoft.com/office/drawing/2014/main" val="20004"/>
                    </a:ext>
                  </a:extLst>
                </a:gridCol>
                <a:gridCol w="895350">
                  <a:extLst>
                    <a:ext uri="{9D8B030D-6E8A-4147-A177-3AD203B41FA5}">
                      <a16:colId xmlns:a16="http://schemas.microsoft.com/office/drawing/2014/main" val="20005"/>
                    </a:ext>
                  </a:extLst>
                </a:gridCol>
                <a:gridCol w="892175">
                  <a:extLst>
                    <a:ext uri="{9D8B030D-6E8A-4147-A177-3AD203B41FA5}">
                      <a16:colId xmlns:a16="http://schemas.microsoft.com/office/drawing/2014/main" val="20006"/>
                    </a:ext>
                  </a:extLst>
                </a:gridCol>
                <a:gridCol w="893763">
                  <a:extLst>
                    <a:ext uri="{9D8B030D-6E8A-4147-A177-3AD203B41FA5}">
                      <a16:colId xmlns:a16="http://schemas.microsoft.com/office/drawing/2014/main" val="20007"/>
                    </a:ext>
                  </a:extLst>
                </a:gridCol>
                <a:gridCol w="704850">
                  <a:extLst>
                    <a:ext uri="{9D8B030D-6E8A-4147-A177-3AD203B41FA5}">
                      <a16:colId xmlns:a16="http://schemas.microsoft.com/office/drawing/2014/main" val="20008"/>
                    </a:ext>
                  </a:extLst>
                </a:gridCol>
              </a:tblGrid>
              <a:tr h="518319">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GB" sz="2800" b="1" i="0" u="none" strike="noStrike" cap="none" normalizeH="0" baseline="0">
                          <a:ln>
                            <a:noFill/>
                          </a:ln>
                          <a:solidFill>
                            <a:schemeClr val="tx1"/>
                          </a:solidFill>
                          <a:effectLst/>
                          <a:latin typeface="Times New Roman" pitchFamily="18" charset="0"/>
                          <a:ea typeface="宋体" charset="-122"/>
                          <a:cs typeface="Times New Roman" pitchFamily="18" charset="0"/>
                        </a:rPr>
                        <a:t>位号</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D7</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D6</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D5</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D4</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D3</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D2</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D1</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D0</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8319">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GB" sz="2800" b="1" i="0" u="none" strike="noStrike" cap="none" normalizeH="0" baseline="0" dirty="0">
                          <a:ln>
                            <a:noFill/>
                          </a:ln>
                          <a:solidFill>
                            <a:srgbClr val="FF0000"/>
                          </a:solidFill>
                          <a:effectLst/>
                          <a:latin typeface="Times New Roman" pitchFamily="18" charset="0"/>
                          <a:ea typeface="宋体" charset="-122"/>
                          <a:cs typeface="Times New Roman" pitchFamily="18" charset="0"/>
                        </a:rPr>
                        <a:t>符号</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2800" b="1" i="0" u="none" strike="noStrike" cap="none" normalizeH="0" baseline="0" dirty="0">
                          <a:ln>
                            <a:noFill/>
                          </a:ln>
                          <a:solidFill>
                            <a:srgbClr val="FF0000"/>
                          </a:solidFill>
                          <a:effectLst/>
                          <a:latin typeface="Times New Roman" pitchFamily="18" charset="0"/>
                          <a:ea typeface="宋体" charset="-122"/>
                          <a:cs typeface="Times New Roman" pitchFamily="18" charset="0"/>
                        </a:rPr>
                        <a:t>CY</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AC</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F0</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RS1</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RS0</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2800" b="1" i="0" u="none" strike="noStrike" cap="none" normalizeH="0" baseline="0" dirty="0">
                          <a:ln>
                            <a:noFill/>
                          </a:ln>
                          <a:solidFill>
                            <a:srgbClr val="FF0000"/>
                          </a:solidFill>
                          <a:effectLst/>
                          <a:latin typeface="Times New Roman" pitchFamily="18" charset="0"/>
                          <a:ea typeface="宋体" charset="-122"/>
                          <a:cs typeface="Times New Roman" pitchFamily="18" charset="0"/>
                        </a:rPr>
                        <a:t>OV</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F1</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2800" b="1" i="0" u="none" strike="noStrike" cap="none" normalizeH="0" baseline="0" dirty="0">
                          <a:ln>
                            <a:noFill/>
                          </a:ln>
                          <a:solidFill>
                            <a:schemeClr val="tx1"/>
                          </a:solidFill>
                          <a:effectLst/>
                          <a:latin typeface="Times New Roman" pitchFamily="18" charset="0"/>
                          <a:ea typeface="宋体" charset="-122"/>
                          <a:cs typeface="Times New Roman" pitchFamily="18" charset="0"/>
                        </a:rPr>
                        <a:t>P</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7" name="Rectangle 3">
            <a:extLst>
              <a:ext uri="{FF2B5EF4-FFF2-40B4-BE49-F238E27FC236}">
                <a16:creationId xmlns:a16="http://schemas.microsoft.com/office/drawing/2014/main" id="{CC1C8E5E-BEB4-4E55-8128-A86BF054A63E}"/>
              </a:ext>
            </a:extLst>
          </p:cNvPr>
          <p:cNvSpPr txBox="1">
            <a:spLocks noChangeArrowheads="1"/>
          </p:cNvSpPr>
          <p:nvPr/>
        </p:nvSpPr>
        <p:spPr bwMode="auto">
          <a:xfrm>
            <a:off x="560863" y="3569371"/>
            <a:ext cx="8128635" cy="1906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just" rtl="0" fontAlgn="base">
              <a:lnSpc>
                <a:spcPct val="114000"/>
              </a:lnSpc>
              <a:spcBef>
                <a:spcPct val="20000"/>
              </a:spcBef>
              <a:spcAft>
                <a:spcPts val="600"/>
              </a:spcAft>
              <a:buBlip>
                <a:blip r:embed="rId2"/>
              </a:buBlip>
              <a:defRPr sz="2800" b="1">
                <a:solidFill>
                  <a:schemeClr val="accent2"/>
                </a:solidFill>
                <a:latin typeface="+mj-ea"/>
                <a:ea typeface="+mj-ea"/>
                <a:cs typeface="+mn-cs"/>
              </a:defRPr>
            </a:lvl1pPr>
            <a:lvl2pPr marL="742950" indent="-285750" algn="just" rtl="0" fontAlgn="base">
              <a:spcBef>
                <a:spcPct val="20000"/>
              </a:spcBef>
              <a:spcAft>
                <a:spcPct val="0"/>
              </a:spcAft>
              <a:buBlip>
                <a:blip r:embed="rId3"/>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marL="261938" indent="-261938" eaLnBrk="1" hangingPunct="1">
              <a:lnSpc>
                <a:spcPct val="104000"/>
              </a:lnSpc>
              <a:spcBef>
                <a:spcPts val="0"/>
              </a:spcBef>
              <a:defRPr/>
            </a:pPr>
            <a:r>
              <a:rPr lang="en-GB" altLang="zh-CN" sz="2000" kern="0" dirty="0">
                <a:solidFill>
                  <a:srgbClr val="FF0000"/>
                </a:solidFill>
              </a:rPr>
              <a:t>CY</a:t>
            </a:r>
            <a:r>
              <a:rPr lang="zh-CN" altLang="en-GB" sz="2000" kern="0" dirty="0">
                <a:solidFill>
                  <a:srgbClr val="0000CC"/>
                </a:solidFill>
              </a:rPr>
              <a:t>（</a:t>
            </a:r>
            <a:r>
              <a:rPr lang="en-GB" altLang="zh-CN" sz="2000" kern="0" dirty="0">
                <a:solidFill>
                  <a:srgbClr val="FF0000"/>
                </a:solidFill>
              </a:rPr>
              <a:t>PSW.7</a:t>
            </a:r>
            <a:r>
              <a:rPr lang="zh-CN" altLang="en-GB" sz="2000" kern="0" dirty="0">
                <a:solidFill>
                  <a:srgbClr val="0000CC"/>
                </a:solidFill>
              </a:rPr>
              <a:t>）</a:t>
            </a:r>
            <a:r>
              <a:rPr lang="zh-CN" altLang="en-GB" sz="2000" kern="0" dirty="0"/>
              <a:t>：</a:t>
            </a:r>
            <a:r>
              <a:rPr lang="zh-CN" altLang="en-GB" sz="2000" kern="0" dirty="0">
                <a:solidFill>
                  <a:srgbClr val="0000CC"/>
                </a:solidFill>
              </a:rPr>
              <a:t>进位标志位</a:t>
            </a:r>
          </a:p>
          <a:p>
            <a:pPr eaLnBrk="1" hangingPunct="1">
              <a:lnSpc>
                <a:spcPct val="104000"/>
              </a:lnSpc>
              <a:spcBef>
                <a:spcPts val="0"/>
              </a:spcBef>
              <a:buFont typeface="Wingdings" panose="05000000000000000000" pitchFamily="2" charset="2"/>
              <a:buChar char="Ø"/>
              <a:defRPr/>
            </a:pPr>
            <a:r>
              <a:rPr lang="zh-CN" altLang="en-GB" sz="2000" kern="0" dirty="0">
                <a:solidFill>
                  <a:schemeClr val="tx1"/>
                </a:solidFill>
              </a:rPr>
              <a:t>当执行加</a:t>
            </a:r>
            <a:r>
              <a:rPr lang="en-GB" altLang="zh-CN" sz="2000" kern="0" dirty="0">
                <a:solidFill>
                  <a:schemeClr val="tx1"/>
                </a:solidFill>
              </a:rPr>
              <a:t>/</a:t>
            </a:r>
            <a:r>
              <a:rPr lang="zh-CN" altLang="en-GB" sz="2000" kern="0" dirty="0">
                <a:solidFill>
                  <a:schemeClr val="tx1"/>
                </a:solidFill>
              </a:rPr>
              <a:t>减法指令时，如果操作结果的最高位</a:t>
            </a:r>
            <a:r>
              <a:rPr lang="en-GB" altLang="zh-CN" sz="2000" kern="0" dirty="0">
                <a:solidFill>
                  <a:srgbClr val="FF0000"/>
                </a:solidFill>
              </a:rPr>
              <a:t>D7</a:t>
            </a:r>
            <a:r>
              <a:rPr lang="zh-CN" altLang="en-GB" sz="2000" kern="0" dirty="0">
                <a:solidFill>
                  <a:srgbClr val="FF0000"/>
                </a:solidFill>
              </a:rPr>
              <a:t>出现进</a:t>
            </a:r>
            <a:r>
              <a:rPr lang="en-GB" altLang="zh-CN" sz="2000" kern="0" dirty="0">
                <a:solidFill>
                  <a:srgbClr val="FF0000"/>
                </a:solidFill>
              </a:rPr>
              <a:t>/</a:t>
            </a:r>
            <a:r>
              <a:rPr lang="zh-CN" altLang="en-GB" sz="2000" kern="0" dirty="0">
                <a:solidFill>
                  <a:srgbClr val="FF0000"/>
                </a:solidFill>
              </a:rPr>
              <a:t>借位，则</a:t>
            </a:r>
            <a:r>
              <a:rPr lang="en-GB" altLang="zh-CN" sz="2000" kern="0" dirty="0">
                <a:solidFill>
                  <a:srgbClr val="FF0000"/>
                </a:solidFill>
              </a:rPr>
              <a:t>CY</a:t>
            </a:r>
            <a:r>
              <a:rPr lang="zh-CN" altLang="en-GB" sz="2000" kern="0" dirty="0">
                <a:solidFill>
                  <a:srgbClr val="FF0000"/>
                </a:solidFill>
              </a:rPr>
              <a:t>置“</a:t>
            </a:r>
            <a:r>
              <a:rPr lang="en-GB" altLang="zh-CN" sz="2000" kern="0" dirty="0">
                <a:solidFill>
                  <a:srgbClr val="FF0000"/>
                </a:solidFill>
              </a:rPr>
              <a:t>1”</a:t>
            </a:r>
            <a:r>
              <a:rPr lang="zh-CN" altLang="en-GB" sz="2000" kern="0" dirty="0">
                <a:solidFill>
                  <a:schemeClr val="tx1"/>
                </a:solidFill>
              </a:rPr>
              <a:t>，</a:t>
            </a:r>
            <a:r>
              <a:rPr lang="zh-CN" altLang="en-GB" sz="2000" kern="0" dirty="0">
                <a:solidFill>
                  <a:srgbClr val="9900CC"/>
                </a:solidFill>
              </a:rPr>
              <a:t>否则清“</a:t>
            </a:r>
            <a:r>
              <a:rPr lang="en-GB" altLang="zh-CN" sz="2000" kern="0" dirty="0">
                <a:solidFill>
                  <a:srgbClr val="9900CC"/>
                </a:solidFill>
              </a:rPr>
              <a:t>0”</a:t>
            </a:r>
            <a:r>
              <a:rPr lang="zh-CN" altLang="en-GB" sz="2000" kern="0" dirty="0">
                <a:solidFill>
                  <a:schemeClr val="tx1"/>
                </a:solidFill>
              </a:rPr>
              <a:t>。</a:t>
            </a:r>
            <a:endParaRPr lang="en-US" altLang="zh-CN" sz="2000" kern="0" dirty="0">
              <a:solidFill>
                <a:schemeClr val="tx1"/>
              </a:solidFill>
            </a:endParaRPr>
          </a:p>
          <a:p>
            <a:pPr eaLnBrk="1" hangingPunct="1">
              <a:lnSpc>
                <a:spcPct val="104000"/>
              </a:lnSpc>
              <a:spcBef>
                <a:spcPts val="0"/>
              </a:spcBef>
              <a:buFont typeface="Wingdings" panose="05000000000000000000" pitchFamily="2" charset="2"/>
              <a:buChar char="Ø"/>
              <a:defRPr/>
            </a:pPr>
            <a:r>
              <a:rPr lang="zh-CN" altLang="en-GB" sz="2000" kern="0" dirty="0">
                <a:solidFill>
                  <a:schemeClr val="tx1"/>
                </a:solidFill>
              </a:rPr>
              <a:t>执行</a:t>
            </a:r>
            <a:r>
              <a:rPr lang="zh-CN" altLang="en-GB" sz="2000" kern="0" dirty="0">
                <a:solidFill>
                  <a:srgbClr val="0000CC"/>
                </a:solidFill>
              </a:rPr>
              <a:t>乘除运算后，</a:t>
            </a:r>
            <a:r>
              <a:rPr lang="en-GB" altLang="zh-CN" sz="2000" kern="0" dirty="0">
                <a:solidFill>
                  <a:srgbClr val="0000CC"/>
                </a:solidFill>
              </a:rPr>
              <a:t>CY</a:t>
            </a:r>
            <a:r>
              <a:rPr lang="zh-CN" altLang="en-GB" sz="2000" kern="0" dirty="0">
                <a:solidFill>
                  <a:srgbClr val="0000CC"/>
                </a:solidFill>
              </a:rPr>
              <a:t>清零。</a:t>
            </a:r>
            <a:r>
              <a:rPr lang="zh-CN" altLang="en-GB" sz="2000" kern="0" dirty="0">
                <a:solidFill>
                  <a:schemeClr val="tx1"/>
                </a:solidFill>
              </a:rPr>
              <a:t>此外，</a:t>
            </a:r>
            <a:r>
              <a:rPr lang="en-GB" altLang="zh-CN" sz="2000" kern="0" dirty="0">
                <a:solidFill>
                  <a:schemeClr val="tx1"/>
                </a:solidFill>
              </a:rPr>
              <a:t>CPU</a:t>
            </a:r>
            <a:r>
              <a:rPr lang="zh-CN" altLang="en-GB" sz="2000" kern="0" dirty="0">
                <a:solidFill>
                  <a:schemeClr val="tx1"/>
                </a:solidFill>
              </a:rPr>
              <a:t>在进行</a:t>
            </a:r>
            <a:r>
              <a:rPr lang="zh-CN" altLang="en-GB" sz="2000" kern="0" dirty="0">
                <a:solidFill>
                  <a:srgbClr val="0000CC"/>
                </a:solidFill>
              </a:rPr>
              <a:t>移位操作</a:t>
            </a:r>
            <a:r>
              <a:rPr lang="zh-CN" altLang="en-GB" sz="2000" kern="0" dirty="0">
                <a:solidFill>
                  <a:schemeClr val="tx1"/>
                </a:solidFill>
              </a:rPr>
              <a:t>时也会影响这个标志位。</a:t>
            </a:r>
          </a:p>
          <a:p>
            <a:pPr eaLnBrk="1" hangingPunct="1">
              <a:lnSpc>
                <a:spcPct val="104000"/>
              </a:lnSpc>
              <a:spcBef>
                <a:spcPts val="0"/>
              </a:spcBef>
              <a:defRPr/>
            </a:pPr>
            <a:endParaRPr lang="en-US" altLang="zh-CN" sz="2000" kern="0" dirty="0">
              <a:solidFill>
                <a:schemeClr val="tx1"/>
              </a:solidFill>
            </a:endParaRPr>
          </a:p>
        </p:txBody>
      </p:sp>
      <p:sp>
        <p:nvSpPr>
          <p:cNvPr id="4" name="矩形 3">
            <a:extLst>
              <a:ext uri="{FF2B5EF4-FFF2-40B4-BE49-F238E27FC236}">
                <a16:creationId xmlns:a16="http://schemas.microsoft.com/office/drawing/2014/main" id="{0CE093C3-5044-4A11-82D9-8D6E50A77E03}"/>
              </a:ext>
            </a:extLst>
          </p:cNvPr>
          <p:cNvSpPr>
            <a:spLocks noChangeArrowheads="1"/>
          </p:cNvSpPr>
          <p:nvPr/>
        </p:nvSpPr>
        <p:spPr bwMode="auto">
          <a:xfrm>
            <a:off x="1709738" y="2911475"/>
            <a:ext cx="7032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GB" altLang="zh-CN" sz="2800" b="1">
                <a:solidFill>
                  <a:srgbClr val="FF0000"/>
                </a:solidFill>
                <a:cs typeface="Times New Roman" panose="02020603050405020304" pitchFamily="18" charset="0"/>
              </a:rPr>
              <a:t>CY</a:t>
            </a:r>
          </a:p>
        </p:txBody>
      </p:sp>
      <p:sp>
        <p:nvSpPr>
          <p:cNvPr id="9" name="Rectangle 3">
            <a:extLst>
              <a:ext uri="{FF2B5EF4-FFF2-40B4-BE49-F238E27FC236}">
                <a16:creationId xmlns:a16="http://schemas.microsoft.com/office/drawing/2014/main" id="{E50FEFD2-4E19-441D-AC6B-B1A84389A652}"/>
              </a:ext>
            </a:extLst>
          </p:cNvPr>
          <p:cNvSpPr txBox="1">
            <a:spLocks noChangeArrowheads="1"/>
          </p:cNvSpPr>
          <p:nvPr/>
        </p:nvSpPr>
        <p:spPr bwMode="auto">
          <a:xfrm>
            <a:off x="1080292" y="5547360"/>
            <a:ext cx="7089775" cy="592137"/>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fontAlgn="base">
              <a:lnSpc>
                <a:spcPct val="114000"/>
              </a:lnSpc>
              <a:spcBef>
                <a:spcPct val="20000"/>
              </a:spcBef>
              <a:spcAft>
                <a:spcPts val="600"/>
              </a:spcAft>
              <a:buBlip>
                <a:blip r:embed="rId2"/>
              </a:buBlip>
              <a:defRPr sz="2800" b="1">
                <a:solidFill>
                  <a:schemeClr val="accent2"/>
                </a:solidFill>
                <a:latin typeface="Times New Roman" panose="02020603050405020304" pitchFamily="18" charset="0"/>
                <a:ea typeface="+mj-ea"/>
                <a:cs typeface="Times New Roman" panose="02020603050405020304" pitchFamily="18" charset="0"/>
              </a:defRPr>
            </a:lvl1pPr>
            <a:lvl2pPr marL="742950" indent="-285750" algn="just" rtl="0" fontAlgn="base">
              <a:spcBef>
                <a:spcPct val="20000"/>
              </a:spcBef>
              <a:spcAft>
                <a:spcPct val="0"/>
              </a:spcAft>
              <a:buBlip>
                <a:blip r:embed="rId3"/>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marL="0" lvl="1" indent="0" algn="l" eaLnBrk="1" hangingPunct="1">
              <a:lnSpc>
                <a:spcPct val="114000"/>
              </a:lnSpc>
              <a:spcBef>
                <a:spcPts val="0"/>
              </a:spcBef>
              <a:spcAft>
                <a:spcPts val="1200"/>
              </a:spcAft>
              <a:buFontTx/>
              <a:buNone/>
              <a:defRPr/>
            </a:pPr>
            <a:r>
              <a:rPr lang="zh-CN" altLang="en-US" kern="0" dirty="0">
                <a:solidFill>
                  <a:srgbClr val="0000CC"/>
                </a:solidFill>
              </a:rPr>
              <a:t>也是布尔</a:t>
            </a:r>
            <a:r>
              <a:rPr lang="zh-CN" altLang="en-GB" kern="0" dirty="0">
                <a:solidFill>
                  <a:srgbClr val="0000CC"/>
                </a:solidFill>
              </a:rPr>
              <a:t>位处理机</a:t>
            </a:r>
            <a:r>
              <a:rPr lang="zh-CN" altLang="en-US" kern="0" dirty="0">
                <a:solidFill>
                  <a:srgbClr val="0000CC"/>
                </a:solidFill>
              </a:rPr>
              <a:t>进行</a:t>
            </a:r>
            <a:r>
              <a:rPr lang="zh-CN" altLang="en-GB" kern="0" dirty="0">
                <a:solidFill>
                  <a:srgbClr val="0000CC"/>
                </a:solidFill>
              </a:rPr>
              <a:t>位操作的</a:t>
            </a:r>
            <a:r>
              <a:rPr lang="zh-CN" altLang="en-US" kern="0" dirty="0">
                <a:solidFill>
                  <a:srgbClr val="0000CC"/>
                </a:solidFill>
              </a:rPr>
              <a:t> </a:t>
            </a:r>
            <a:r>
              <a:rPr lang="en-GB" altLang="zh-CN" kern="0" dirty="0">
                <a:latin typeface="Times New Roman" panose="02020603050405020304" pitchFamily="18" charset="0"/>
                <a:cs typeface="Times New Roman" panose="02020603050405020304" pitchFamily="18" charset="0"/>
              </a:rPr>
              <a:t>“</a:t>
            </a:r>
            <a:r>
              <a:rPr lang="zh-CN" altLang="en-GB" kern="0" dirty="0">
                <a:solidFill>
                  <a:srgbClr val="FF0000"/>
                </a:solidFill>
              </a:rPr>
              <a:t>累加器</a:t>
            </a:r>
            <a:r>
              <a:rPr lang="en-GB" altLang="zh-CN" kern="0" dirty="0">
                <a:latin typeface="Times New Roman" panose="02020603050405020304" pitchFamily="18" charset="0"/>
                <a:cs typeface="Times New Roman" panose="02020603050405020304" pitchFamily="18" charset="0"/>
              </a:rPr>
              <a:t>” </a:t>
            </a:r>
            <a:r>
              <a:rPr lang="zh-CN" altLang="en-GB" kern="0" dirty="0">
                <a:solidFill>
                  <a:srgbClr val="0000CC"/>
                </a:solidFill>
              </a:rPr>
              <a:t>。</a:t>
            </a:r>
            <a:endParaRPr lang="zh-CN" altLang="en-GB" kern="0" dirty="0"/>
          </a:p>
        </p:txBody>
      </p:sp>
      <p:sp>
        <p:nvSpPr>
          <p:cNvPr id="3" name="灯片编号占位符 2">
            <a:extLst>
              <a:ext uri="{FF2B5EF4-FFF2-40B4-BE49-F238E27FC236}">
                <a16:creationId xmlns:a16="http://schemas.microsoft.com/office/drawing/2014/main" id="{2B6DFD62-ECBC-4741-BC54-276694F4A711}"/>
              </a:ext>
            </a:extLst>
          </p:cNvPr>
          <p:cNvSpPr>
            <a:spLocks noGrp="1"/>
          </p:cNvSpPr>
          <p:nvPr>
            <p:ph type="sldNum" sz="quarter" idx="12"/>
          </p:nvPr>
        </p:nvSpPr>
        <p:spPr/>
        <p:txBody>
          <a:bodyPr/>
          <a:lstStyle/>
          <a:p>
            <a:fld id="{22E77DEE-32E4-4009-988B-F2758F7B8AC2}" type="slidenum">
              <a:rPr lang="zh-CN" altLang="en-US" smtClean="0"/>
              <a:t>25</a:t>
            </a:fld>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2">
            <a:extLst>
              <a:ext uri="{FF2B5EF4-FFF2-40B4-BE49-F238E27FC236}">
                <a16:creationId xmlns:a16="http://schemas.microsoft.com/office/drawing/2014/main" id="{EDDBAFC9-E472-4823-9725-949A10B6E9A9}"/>
              </a:ext>
            </a:extLst>
          </p:cNvPr>
          <p:cNvSpPr>
            <a:spLocks noGrp="1" noChangeArrowheads="1"/>
          </p:cNvSpPr>
          <p:nvPr>
            <p:ph type="title"/>
          </p:nvPr>
        </p:nvSpPr>
        <p:spPr>
          <a:xfrm>
            <a:off x="457200" y="463550"/>
            <a:ext cx="8229600" cy="504825"/>
          </a:xfrm>
        </p:spPr>
        <p:txBody>
          <a:bodyPr>
            <a:normAutofit fontScale="90000"/>
          </a:bodyPr>
          <a:lstStyle/>
          <a:p>
            <a:pPr eaLnBrk="1" hangingPunct="1"/>
            <a:r>
              <a:rPr lang="zh-CN" altLang="en-US" dirty="0"/>
              <a:t>程序</a:t>
            </a:r>
            <a:r>
              <a:rPr lang="zh-CN" altLang="en-US" dirty="0">
                <a:solidFill>
                  <a:srgbClr val="C00000"/>
                </a:solidFill>
              </a:rPr>
              <a:t>状态标志寄存器</a:t>
            </a:r>
            <a:r>
              <a:rPr lang="en-US" altLang="zh-CN" dirty="0">
                <a:solidFill>
                  <a:srgbClr val="C00000"/>
                </a:solidFill>
              </a:rPr>
              <a:t>PSW (8</a:t>
            </a:r>
            <a:r>
              <a:rPr lang="zh-CN" altLang="en-US" dirty="0">
                <a:solidFill>
                  <a:srgbClr val="C00000"/>
                </a:solidFill>
              </a:rPr>
              <a:t>位</a:t>
            </a:r>
            <a:r>
              <a:rPr lang="en-US" altLang="zh-CN" dirty="0">
                <a:solidFill>
                  <a:srgbClr val="C00000"/>
                </a:solidFill>
              </a:rPr>
              <a:t>)</a:t>
            </a:r>
            <a:endParaRPr lang="zh-CN" altLang="en-US" dirty="0"/>
          </a:p>
        </p:txBody>
      </p:sp>
      <p:sp>
        <p:nvSpPr>
          <p:cNvPr id="584707" name="Rectangle 3">
            <a:extLst>
              <a:ext uri="{FF2B5EF4-FFF2-40B4-BE49-F238E27FC236}">
                <a16:creationId xmlns:a16="http://schemas.microsoft.com/office/drawing/2014/main" id="{F437217B-4278-46DC-923A-17B8F559C3DA}"/>
              </a:ext>
            </a:extLst>
          </p:cNvPr>
          <p:cNvSpPr>
            <a:spLocks noGrp="1" noChangeArrowheads="1"/>
          </p:cNvSpPr>
          <p:nvPr>
            <p:ph idx="1"/>
          </p:nvPr>
        </p:nvSpPr>
        <p:spPr>
          <a:xfrm>
            <a:off x="575786" y="2443231"/>
            <a:ext cx="7949566" cy="1036638"/>
          </a:xfrm>
        </p:spPr>
        <p:txBody>
          <a:bodyPr>
            <a:normAutofit lnSpcReduction="10000"/>
          </a:bodyPr>
          <a:lstStyle/>
          <a:p>
            <a:pPr marL="261938" indent="-261938" eaLnBrk="1" hangingPunct="1">
              <a:lnSpc>
                <a:spcPct val="100000"/>
              </a:lnSpc>
              <a:spcBef>
                <a:spcPts val="0"/>
              </a:spcBef>
              <a:spcAft>
                <a:spcPts val="300"/>
              </a:spcAft>
              <a:defRPr/>
            </a:pPr>
            <a:r>
              <a:rPr lang="en-GB" altLang="zh-CN" dirty="0">
                <a:solidFill>
                  <a:srgbClr val="FF0000"/>
                </a:solidFill>
              </a:rPr>
              <a:t>AC</a:t>
            </a:r>
            <a:r>
              <a:rPr lang="zh-CN" altLang="en-GB" dirty="0"/>
              <a:t>（</a:t>
            </a:r>
            <a:r>
              <a:rPr lang="en-GB" altLang="zh-CN" dirty="0">
                <a:solidFill>
                  <a:srgbClr val="FF0000"/>
                </a:solidFill>
              </a:rPr>
              <a:t>PSW.6</a:t>
            </a:r>
            <a:r>
              <a:rPr lang="zh-CN" altLang="en-GB" dirty="0"/>
              <a:t>）：</a:t>
            </a:r>
            <a:r>
              <a:rPr lang="zh-CN" altLang="en-GB" dirty="0">
                <a:solidFill>
                  <a:srgbClr val="0000CC"/>
                </a:solidFill>
              </a:rPr>
              <a:t>辅助进位标志位</a:t>
            </a:r>
            <a:r>
              <a:rPr lang="en-US" altLang="zh-CN" dirty="0">
                <a:solidFill>
                  <a:srgbClr val="0000CC"/>
                </a:solidFill>
              </a:rPr>
              <a:t>(</a:t>
            </a:r>
            <a:r>
              <a:rPr lang="en-US" altLang="zh-CN" dirty="0">
                <a:solidFill>
                  <a:srgbClr val="FF0000"/>
                </a:solidFill>
              </a:rPr>
              <a:t>A</a:t>
            </a:r>
            <a:r>
              <a:rPr lang="en-US" altLang="zh-CN" dirty="0"/>
              <a:t>uxiliary </a:t>
            </a:r>
            <a:r>
              <a:rPr lang="en-US" altLang="zh-CN" dirty="0">
                <a:solidFill>
                  <a:srgbClr val="FF0000"/>
                </a:solidFill>
              </a:rPr>
              <a:t>C</a:t>
            </a:r>
            <a:r>
              <a:rPr lang="en-US" altLang="zh-CN" dirty="0"/>
              <a:t>arry</a:t>
            </a:r>
            <a:r>
              <a:rPr lang="en-US" altLang="zh-CN" dirty="0">
                <a:solidFill>
                  <a:srgbClr val="0000CC"/>
                </a:solidFill>
              </a:rPr>
              <a:t>)</a:t>
            </a:r>
            <a:endParaRPr lang="zh-CN" altLang="en-GB" dirty="0">
              <a:solidFill>
                <a:srgbClr val="0000CC"/>
              </a:solidFill>
            </a:endParaRPr>
          </a:p>
          <a:p>
            <a:pPr eaLnBrk="1" hangingPunct="1">
              <a:lnSpc>
                <a:spcPct val="100000"/>
              </a:lnSpc>
              <a:spcBef>
                <a:spcPts val="0"/>
              </a:spcBef>
              <a:spcAft>
                <a:spcPts val="300"/>
              </a:spcAft>
              <a:buFontTx/>
              <a:buNone/>
              <a:defRPr/>
            </a:pPr>
            <a:r>
              <a:rPr lang="zh-CN" altLang="en-GB" dirty="0">
                <a:solidFill>
                  <a:schemeClr val="tx1"/>
                </a:solidFill>
              </a:rPr>
              <a:t>   当执行加</a:t>
            </a:r>
            <a:r>
              <a:rPr lang="en-GB" altLang="zh-CN" dirty="0">
                <a:solidFill>
                  <a:schemeClr val="tx1"/>
                </a:solidFill>
              </a:rPr>
              <a:t>/</a:t>
            </a:r>
            <a:r>
              <a:rPr lang="zh-CN" altLang="en-GB" dirty="0">
                <a:solidFill>
                  <a:schemeClr val="tx1"/>
                </a:solidFill>
              </a:rPr>
              <a:t>减法指令时，如果</a:t>
            </a:r>
            <a:r>
              <a:rPr lang="zh-CN" altLang="en-GB" dirty="0">
                <a:solidFill>
                  <a:srgbClr val="FF0000"/>
                </a:solidFill>
              </a:rPr>
              <a:t>低四位数向高四位数产生进</a:t>
            </a:r>
            <a:r>
              <a:rPr lang="en-GB" altLang="zh-CN" dirty="0">
                <a:solidFill>
                  <a:srgbClr val="FF0000"/>
                </a:solidFill>
              </a:rPr>
              <a:t>/</a:t>
            </a:r>
            <a:r>
              <a:rPr lang="zh-CN" altLang="en-GB" dirty="0">
                <a:solidFill>
                  <a:srgbClr val="FF0000"/>
                </a:solidFill>
              </a:rPr>
              <a:t>借位</a:t>
            </a:r>
            <a:r>
              <a:rPr lang="zh-CN" altLang="en-GB" dirty="0">
                <a:solidFill>
                  <a:schemeClr val="tx1"/>
                </a:solidFill>
              </a:rPr>
              <a:t>，则</a:t>
            </a:r>
            <a:r>
              <a:rPr lang="en-GB" altLang="zh-CN" dirty="0">
                <a:solidFill>
                  <a:schemeClr val="tx1"/>
                </a:solidFill>
              </a:rPr>
              <a:t>AC</a:t>
            </a:r>
            <a:r>
              <a:rPr lang="zh-CN" altLang="en-GB" dirty="0">
                <a:solidFill>
                  <a:schemeClr val="tx1"/>
                </a:solidFill>
              </a:rPr>
              <a:t>置“</a:t>
            </a:r>
            <a:r>
              <a:rPr lang="en-GB" altLang="zh-CN" dirty="0">
                <a:solidFill>
                  <a:schemeClr val="tx1"/>
                </a:solidFill>
              </a:rPr>
              <a:t>1”</a:t>
            </a:r>
            <a:r>
              <a:rPr lang="zh-CN" altLang="en-GB" dirty="0">
                <a:solidFill>
                  <a:schemeClr val="tx1"/>
                </a:solidFill>
              </a:rPr>
              <a:t>，否则清零。</a:t>
            </a:r>
          </a:p>
        </p:txBody>
      </p:sp>
      <p:graphicFrame>
        <p:nvGraphicFramePr>
          <p:cNvPr id="584708" name="Group 4">
            <a:extLst>
              <a:ext uri="{FF2B5EF4-FFF2-40B4-BE49-F238E27FC236}">
                <a16:creationId xmlns:a16="http://schemas.microsoft.com/office/drawing/2014/main" id="{F10551A4-608A-4D70-9FC7-E199E1FED0B3}"/>
              </a:ext>
            </a:extLst>
          </p:cNvPr>
          <p:cNvGraphicFramePr>
            <a:graphicFrameLocks noGrp="1"/>
          </p:cNvGraphicFramePr>
          <p:nvPr>
            <p:extLst>
              <p:ext uri="{D42A27DB-BD31-4B8C-83A1-F6EECF244321}">
                <p14:modId xmlns:p14="http://schemas.microsoft.com/office/powerpoint/2010/main" val="306550591"/>
              </p:ext>
            </p:extLst>
          </p:nvPr>
        </p:nvGraphicFramePr>
        <p:xfrm>
          <a:off x="661193" y="1273810"/>
          <a:ext cx="7821613" cy="1036638"/>
        </p:xfrm>
        <a:graphic>
          <a:graphicData uri="http://schemas.openxmlformats.org/drawingml/2006/table">
            <a:tbl>
              <a:tblPr/>
              <a:tblGrid>
                <a:gridCol w="922338">
                  <a:extLst>
                    <a:ext uri="{9D8B030D-6E8A-4147-A177-3AD203B41FA5}">
                      <a16:colId xmlns:a16="http://schemas.microsoft.com/office/drawing/2014/main" val="20000"/>
                    </a:ext>
                  </a:extLst>
                </a:gridCol>
                <a:gridCol w="858837">
                  <a:extLst>
                    <a:ext uri="{9D8B030D-6E8A-4147-A177-3AD203B41FA5}">
                      <a16:colId xmlns:a16="http://schemas.microsoft.com/office/drawing/2014/main" val="20001"/>
                    </a:ext>
                  </a:extLst>
                </a:gridCol>
                <a:gridCol w="868363">
                  <a:extLst>
                    <a:ext uri="{9D8B030D-6E8A-4147-A177-3AD203B41FA5}">
                      <a16:colId xmlns:a16="http://schemas.microsoft.com/office/drawing/2014/main" val="20002"/>
                    </a:ext>
                  </a:extLst>
                </a:gridCol>
                <a:gridCol w="892175">
                  <a:extLst>
                    <a:ext uri="{9D8B030D-6E8A-4147-A177-3AD203B41FA5}">
                      <a16:colId xmlns:a16="http://schemas.microsoft.com/office/drawing/2014/main" val="20003"/>
                    </a:ext>
                  </a:extLst>
                </a:gridCol>
                <a:gridCol w="893762">
                  <a:extLst>
                    <a:ext uri="{9D8B030D-6E8A-4147-A177-3AD203B41FA5}">
                      <a16:colId xmlns:a16="http://schemas.microsoft.com/office/drawing/2014/main" val="20004"/>
                    </a:ext>
                  </a:extLst>
                </a:gridCol>
                <a:gridCol w="895350">
                  <a:extLst>
                    <a:ext uri="{9D8B030D-6E8A-4147-A177-3AD203B41FA5}">
                      <a16:colId xmlns:a16="http://schemas.microsoft.com/office/drawing/2014/main" val="20005"/>
                    </a:ext>
                  </a:extLst>
                </a:gridCol>
                <a:gridCol w="892175">
                  <a:extLst>
                    <a:ext uri="{9D8B030D-6E8A-4147-A177-3AD203B41FA5}">
                      <a16:colId xmlns:a16="http://schemas.microsoft.com/office/drawing/2014/main" val="20006"/>
                    </a:ext>
                  </a:extLst>
                </a:gridCol>
                <a:gridCol w="893763">
                  <a:extLst>
                    <a:ext uri="{9D8B030D-6E8A-4147-A177-3AD203B41FA5}">
                      <a16:colId xmlns:a16="http://schemas.microsoft.com/office/drawing/2014/main" val="20007"/>
                    </a:ext>
                  </a:extLst>
                </a:gridCol>
                <a:gridCol w="704850">
                  <a:extLst>
                    <a:ext uri="{9D8B030D-6E8A-4147-A177-3AD203B41FA5}">
                      <a16:colId xmlns:a16="http://schemas.microsoft.com/office/drawing/2014/main" val="20008"/>
                    </a:ext>
                  </a:extLst>
                </a:gridCol>
              </a:tblGrid>
              <a:tr h="518319">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GB" sz="2800" b="1" i="0" u="none" strike="noStrike" cap="none" normalizeH="0" baseline="0" dirty="0">
                          <a:ln>
                            <a:noFill/>
                          </a:ln>
                          <a:solidFill>
                            <a:schemeClr val="tx1"/>
                          </a:solidFill>
                          <a:effectLst/>
                          <a:latin typeface="Times New Roman" pitchFamily="18" charset="0"/>
                          <a:ea typeface="宋体" charset="-122"/>
                          <a:cs typeface="Times New Roman" pitchFamily="18" charset="0"/>
                        </a:rPr>
                        <a:t>位号</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D7</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D6</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D5</a:t>
                      </a:r>
                    </a:p>
                  </a:txBody>
                  <a:tcPr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D4</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D3</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D2</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D1</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D0</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8319">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GB" sz="2800" b="1" i="0" u="none" strike="noStrike" cap="none" normalizeH="0" baseline="0">
                          <a:ln>
                            <a:noFill/>
                          </a:ln>
                          <a:solidFill>
                            <a:schemeClr val="tx1"/>
                          </a:solidFill>
                          <a:effectLst/>
                          <a:latin typeface="Times New Roman" pitchFamily="18" charset="0"/>
                          <a:ea typeface="宋体" charset="-122"/>
                          <a:cs typeface="Times New Roman" pitchFamily="18" charset="0"/>
                        </a:rPr>
                        <a:t>符号</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CY</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2800" b="1" i="0" u="none" strike="noStrike" cap="none" normalizeH="0" baseline="0">
                          <a:ln>
                            <a:noFill/>
                          </a:ln>
                          <a:solidFill>
                            <a:srgbClr val="CC3300"/>
                          </a:solidFill>
                          <a:effectLst/>
                          <a:latin typeface="Times New Roman" pitchFamily="18" charset="0"/>
                          <a:ea typeface="宋体" charset="-122"/>
                          <a:cs typeface="Times New Roman" pitchFamily="18" charset="0"/>
                        </a:rPr>
                        <a:t>AC</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F0</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RS1</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RS0</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OV</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F1</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2800" b="1" i="0" u="none" strike="noStrike" cap="none" normalizeH="0" baseline="0" dirty="0">
                          <a:ln>
                            <a:noFill/>
                          </a:ln>
                          <a:solidFill>
                            <a:schemeClr val="tx1"/>
                          </a:solidFill>
                          <a:effectLst/>
                          <a:latin typeface="Times New Roman" pitchFamily="18" charset="0"/>
                          <a:ea typeface="宋体" charset="-122"/>
                          <a:cs typeface="Times New Roman" pitchFamily="18" charset="0"/>
                        </a:rPr>
                        <a:t>P</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7" name="矩形 6">
            <a:extLst>
              <a:ext uri="{FF2B5EF4-FFF2-40B4-BE49-F238E27FC236}">
                <a16:creationId xmlns:a16="http://schemas.microsoft.com/office/drawing/2014/main" id="{F6EB49A5-3AF8-4074-A363-FA29117A3E2D}"/>
              </a:ext>
            </a:extLst>
          </p:cNvPr>
          <p:cNvSpPr>
            <a:spLocks noChangeArrowheads="1"/>
          </p:cNvSpPr>
          <p:nvPr/>
        </p:nvSpPr>
        <p:spPr bwMode="auto">
          <a:xfrm>
            <a:off x="2512218" y="1799273"/>
            <a:ext cx="7048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rgbClr val="FF0000"/>
                </a:solidFill>
                <a:cs typeface="Times New Roman" panose="02020603050405020304" pitchFamily="18" charset="0"/>
              </a:rPr>
              <a:t>A</a:t>
            </a:r>
            <a:r>
              <a:rPr lang="en-GB" altLang="zh-CN" sz="2800" b="1" dirty="0">
                <a:solidFill>
                  <a:srgbClr val="FF0000"/>
                </a:solidFill>
                <a:cs typeface="Times New Roman" panose="02020603050405020304" pitchFamily="18" charset="0"/>
              </a:rPr>
              <a:t>C</a:t>
            </a:r>
          </a:p>
        </p:txBody>
      </p:sp>
      <p:sp>
        <p:nvSpPr>
          <p:cNvPr id="8" name="Rectangle 3">
            <a:extLst>
              <a:ext uri="{FF2B5EF4-FFF2-40B4-BE49-F238E27FC236}">
                <a16:creationId xmlns:a16="http://schemas.microsoft.com/office/drawing/2014/main" id="{55C08E09-53EF-4427-89C4-24F6A94C6865}"/>
              </a:ext>
            </a:extLst>
          </p:cNvPr>
          <p:cNvSpPr txBox="1">
            <a:spLocks noChangeArrowheads="1"/>
          </p:cNvSpPr>
          <p:nvPr/>
        </p:nvSpPr>
        <p:spPr bwMode="auto">
          <a:xfrm>
            <a:off x="661192" y="3521075"/>
            <a:ext cx="7821613" cy="212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just" rtl="0" fontAlgn="base">
              <a:lnSpc>
                <a:spcPct val="114000"/>
              </a:lnSpc>
              <a:spcBef>
                <a:spcPct val="20000"/>
              </a:spcBef>
              <a:spcAft>
                <a:spcPts val="600"/>
              </a:spcAft>
              <a:buBlip>
                <a:blip r:embed="rId2"/>
              </a:buBlip>
              <a:defRPr sz="2800" b="1">
                <a:solidFill>
                  <a:schemeClr val="accent2"/>
                </a:solidFill>
                <a:latin typeface="+mj-ea"/>
                <a:ea typeface="+mj-ea"/>
                <a:cs typeface="+mn-cs"/>
              </a:defRPr>
            </a:lvl1pPr>
            <a:lvl2pPr marL="742950" indent="-285750" algn="just" rtl="0" fontAlgn="base">
              <a:spcBef>
                <a:spcPct val="20000"/>
              </a:spcBef>
              <a:spcAft>
                <a:spcPct val="0"/>
              </a:spcAft>
              <a:buBlip>
                <a:blip r:embed="rId3"/>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marL="261938" indent="-261938" algn="l" eaLnBrk="1" hangingPunct="1">
              <a:lnSpc>
                <a:spcPct val="100000"/>
              </a:lnSpc>
              <a:spcBef>
                <a:spcPts val="0"/>
              </a:spcBef>
              <a:spcAft>
                <a:spcPts val="300"/>
              </a:spcAft>
              <a:defRPr/>
            </a:pPr>
            <a:r>
              <a:rPr lang="en-GB" altLang="zh-CN" sz="2000" dirty="0">
                <a:solidFill>
                  <a:srgbClr val="FF0000"/>
                </a:solidFill>
                <a:latin typeface="Times New Roman" panose="02020603050405020304" pitchFamily="18" charset="0"/>
                <a:cs typeface="Times New Roman" panose="02020603050405020304" pitchFamily="18" charset="0"/>
              </a:rPr>
              <a:t>F0</a:t>
            </a:r>
            <a:r>
              <a:rPr lang="zh-CN" altLang="en-GB" sz="2000" kern="0" dirty="0">
                <a:latin typeface="Times New Roman" panose="02020603050405020304" pitchFamily="18" charset="0"/>
                <a:cs typeface="Times New Roman" panose="02020603050405020304" pitchFamily="18" charset="0"/>
              </a:rPr>
              <a:t>（</a:t>
            </a:r>
            <a:r>
              <a:rPr lang="en-GB" altLang="zh-CN" sz="2000" dirty="0">
                <a:solidFill>
                  <a:srgbClr val="FF0000"/>
                </a:solidFill>
                <a:latin typeface="Times New Roman" panose="02020603050405020304" pitchFamily="18" charset="0"/>
                <a:cs typeface="Times New Roman" panose="02020603050405020304" pitchFamily="18" charset="0"/>
              </a:rPr>
              <a:t>PSW.5</a:t>
            </a:r>
            <a:r>
              <a:rPr lang="zh-CN" altLang="en-GB" sz="2000" kern="0" dirty="0">
                <a:latin typeface="Times New Roman" panose="02020603050405020304" pitchFamily="18" charset="0"/>
                <a:cs typeface="Times New Roman" panose="02020603050405020304" pitchFamily="18" charset="0"/>
              </a:rPr>
              <a:t>）：</a:t>
            </a:r>
            <a:r>
              <a:rPr lang="zh-CN" altLang="en-GB" sz="2000" dirty="0">
                <a:solidFill>
                  <a:srgbClr val="0000CC"/>
                </a:solidFill>
                <a:latin typeface="Times New Roman" panose="02020603050405020304" pitchFamily="18" charset="0"/>
                <a:cs typeface="Times New Roman" panose="02020603050405020304" pitchFamily="18" charset="0"/>
              </a:rPr>
              <a:t>用户标志</a:t>
            </a:r>
            <a:r>
              <a:rPr lang="zh-CN" altLang="en-US" sz="2000" dirty="0">
                <a:solidFill>
                  <a:srgbClr val="0000CC"/>
                </a:solidFill>
                <a:latin typeface="Times New Roman" panose="02020603050405020304" pitchFamily="18" charset="0"/>
                <a:cs typeface="Times New Roman" panose="02020603050405020304" pitchFamily="18" charset="0"/>
              </a:rPr>
              <a:t>位</a:t>
            </a:r>
            <a:r>
              <a:rPr lang="en-GB" altLang="zh-CN" sz="2000" dirty="0">
                <a:solidFill>
                  <a:srgbClr val="0000CC"/>
                </a:solidFill>
                <a:latin typeface="Times New Roman" panose="02020603050405020304" pitchFamily="18" charset="0"/>
                <a:cs typeface="Times New Roman" panose="02020603050405020304" pitchFamily="18" charset="0"/>
              </a:rPr>
              <a:t>(</a:t>
            </a:r>
            <a:r>
              <a:rPr lang="en-US" altLang="zh-CN" sz="2000" dirty="0">
                <a:solidFill>
                  <a:srgbClr val="FF0000"/>
                </a:solidFill>
                <a:cs typeface="Times New Roman" pitchFamily="18" charset="0"/>
              </a:rPr>
              <a:t>F0</a:t>
            </a:r>
            <a:r>
              <a:rPr lang="en-GB" altLang="zh-CN" sz="2000" dirty="0">
                <a:solidFill>
                  <a:srgbClr val="0000CC"/>
                </a:solidFill>
                <a:latin typeface="Times New Roman" panose="02020603050405020304" pitchFamily="18" charset="0"/>
                <a:cs typeface="Times New Roman" panose="02020603050405020304" pitchFamily="18" charset="0"/>
              </a:rPr>
              <a:t>)</a:t>
            </a:r>
            <a:r>
              <a:rPr lang="zh-CN" altLang="en-GB" sz="2000" dirty="0">
                <a:solidFill>
                  <a:srgbClr val="0000CC"/>
                </a:solidFill>
                <a:latin typeface="Times New Roman" panose="02020603050405020304" pitchFamily="18" charset="0"/>
                <a:cs typeface="Times New Roman" panose="02020603050405020304" pitchFamily="18" charset="0"/>
              </a:rPr>
              <a:t>。</a:t>
            </a:r>
          </a:p>
          <a:p>
            <a:pPr indent="-80963" eaLnBrk="1" hangingPunct="1">
              <a:lnSpc>
                <a:spcPct val="100000"/>
              </a:lnSpc>
              <a:spcBef>
                <a:spcPts val="0"/>
              </a:spcBef>
              <a:buFontTx/>
              <a:buNone/>
              <a:defRPr/>
            </a:pPr>
            <a:r>
              <a:rPr lang="zh-CN" altLang="en-GB" sz="2000" kern="0" dirty="0">
                <a:solidFill>
                  <a:schemeClr val="tx1"/>
                </a:solidFill>
                <a:latin typeface="Times New Roman" panose="02020603050405020304" pitchFamily="18" charset="0"/>
                <a:cs typeface="Times New Roman" panose="02020603050405020304" pitchFamily="18" charset="0"/>
              </a:rPr>
              <a:t>是</a:t>
            </a:r>
            <a:r>
              <a:rPr lang="zh-CN" altLang="en-GB" sz="2000" kern="0" dirty="0">
                <a:solidFill>
                  <a:srgbClr val="FF0000"/>
                </a:solidFill>
                <a:latin typeface="Times New Roman" panose="02020603050405020304" pitchFamily="18" charset="0"/>
                <a:cs typeface="Times New Roman" panose="02020603050405020304" pitchFamily="18" charset="0"/>
              </a:rPr>
              <a:t>由用户定义的一个状态标志</a:t>
            </a:r>
            <a:r>
              <a:rPr lang="zh-CN" altLang="en-GB" sz="2000" kern="0" dirty="0">
                <a:solidFill>
                  <a:schemeClr val="tx1"/>
                </a:solidFill>
                <a:latin typeface="Times New Roman" panose="02020603050405020304" pitchFamily="18" charset="0"/>
                <a:cs typeface="Times New Roman" panose="02020603050405020304" pitchFamily="18" charset="0"/>
              </a:rPr>
              <a:t>。可用软件来使它置</a:t>
            </a:r>
            <a:r>
              <a:rPr lang="en-GB" altLang="zh-CN" sz="2000" kern="0" dirty="0">
                <a:latin typeface="Times New Roman" panose="02020603050405020304" pitchFamily="18" charset="0"/>
                <a:cs typeface="Times New Roman" panose="02020603050405020304" pitchFamily="18" charset="0"/>
              </a:rPr>
              <a:t>“</a:t>
            </a:r>
            <a:r>
              <a:rPr lang="en-GB" altLang="zh-CN" sz="2000" kern="0" dirty="0">
                <a:solidFill>
                  <a:schemeClr val="tx1"/>
                </a:solidFill>
                <a:latin typeface="Times New Roman" panose="02020603050405020304" pitchFamily="18" charset="0"/>
                <a:cs typeface="Times New Roman" panose="02020603050405020304" pitchFamily="18" charset="0"/>
              </a:rPr>
              <a:t>1</a:t>
            </a:r>
            <a:r>
              <a:rPr lang="en-GB" altLang="zh-CN" sz="2000" kern="0" dirty="0">
                <a:latin typeface="Times New Roman" panose="02020603050405020304" pitchFamily="18" charset="0"/>
                <a:cs typeface="Times New Roman" panose="02020603050405020304" pitchFamily="18" charset="0"/>
              </a:rPr>
              <a:t>” </a:t>
            </a:r>
            <a:r>
              <a:rPr lang="zh-CN" altLang="en-GB" sz="2000" kern="0" dirty="0">
                <a:solidFill>
                  <a:schemeClr val="tx1"/>
                </a:solidFill>
                <a:latin typeface="Times New Roman" panose="02020603050405020304" pitchFamily="18" charset="0"/>
                <a:cs typeface="Times New Roman" panose="02020603050405020304" pitchFamily="18" charset="0"/>
              </a:rPr>
              <a:t>或清</a:t>
            </a:r>
            <a:r>
              <a:rPr lang="en-GB" altLang="zh-CN" sz="2000" kern="0" dirty="0">
                <a:latin typeface="Times New Roman" panose="02020603050405020304" pitchFamily="18" charset="0"/>
                <a:cs typeface="Times New Roman" panose="02020603050405020304" pitchFamily="18" charset="0"/>
              </a:rPr>
              <a:t>“</a:t>
            </a:r>
            <a:r>
              <a:rPr lang="en-GB" altLang="zh-CN" sz="2000" kern="0" dirty="0">
                <a:solidFill>
                  <a:schemeClr val="tx1"/>
                </a:solidFill>
                <a:latin typeface="Times New Roman" panose="02020603050405020304" pitchFamily="18" charset="0"/>
                <a:cs typeface="Times New Roman" panose="02020603050405020304" pitchFamily="18" charset="0"/>
              </a:rPr>
              <a:t>0</a:t>
            </a:r>
            <a:r>
              <a:rPr lang="en-GB" altLang="zh-CN" sz="2000" kern="0" dirty="0">
                <a:latin typeface="Times New Roman" panose="02020603050405020304" pitchFamily="18" charset="0"/>
                <a:cs typeface="Times New Roman" panose="02020603050405020304" pitchFamily="18" charset="0"/>
              </a:rPr>
              <a:t>” </a:t>
            </a:r>
            <a:r>
              <a:rPr lang="zh-CN" altLang="en-GB" sz="2000" kern="0" dirty="0">
                <a:solidFill>
                  <a:schemeClr val="tx1"/>
                </a:solidFill>
                <a:latin typeface="Times New Roman" panose="02020603050405020304" pitchFamily="18" charset="0"/>
                <a:cs typeface="Times New Roman" panose="02020603050405020304" pitchFamily="18" charset="0"/>
              </a:rPr>
              <a:t>，也可以由软件测试</a:t>
            </a:r>
            <a:r>
              <a:rPr lang="en-GB" altLang="zh-CN" sz="2000" kern="0" dirty="0">
                <a:solidFill>
                  <a:schemeClr val="tx1"/>
                </a:solidFill>
                <a:latin typeface="Times New Roman" panose="02020603050405020304" pitchFamily="18" charset="0"/>
                <a:cs typeface="Times New Roman" panose="02020603050405020304" pitchFamily="18" charset="0"/>
              </a:rPr>
              <a:t>F0</a:t>
            </a:r>
            <a:r>
              <a:rPr lang="zh-CN" altLang="en-GB" sz="2000" kern="0" dirty="0">
                <a:solidFill>
                  <a:schemeClr val="tx1"/>
                </a:solidFill>
                <a:latin typeface="Times New Roman" panose="02020603050405020304" pitchFamily="18" charset="0"/>
                <a:cs typeface="Times New Roman" panose="02020603050405020304" pitchFamily="18" charset="0"/>
              </a:rPr>
              <a:t>控制程序的流向。</a:t>
            </a:r>
          </a:p>
          <a:p>
            <a:pPr marL="261938" indent="-261938" algn="l" eaLnBrk="1" hangingPunct="1">
              <a:lnSpc>
                <a:spcPct val="100000"/>
              </a:lnSpc>
              <a:spcBef>
                <a:spcPts val="0"/>
              </a:spcBef>
              <a:spcAft>
                <a:spcPts val="300"/>
              </a:spcAft>
              <a:defRPr/>
            </a:pPr>
            <a:r>
              <a:rPr lang="en-GB" altLang="zh-CN" sz="2000" dirty="0">
                <a:solidFill>
                  <a:srgbClr val="FF0000"/>
                </a:solidFill>
                <a:latin typeface="Times New Roman" panose="02020603050405020304" pitchFamily="18" charset="0"/>
                <a:cs typeface="Times New Roman" panose="02020603050405020304" pitchFamily="18" charset="0"/>
              </a:rPr>
              <a:t>F1</a:t>
            </a:r>
            <a:r>
              <a:rPr lang="zh-CN" altLang="en-GB" sz="2000" kern="0" dirty="0">
                <a:latin typeface="Times New Roman" panose="02020603050405020304" pitchFamily="18" charset="0"/>
                <a:cs typeface="Times New Roman" panose="02020603050405020304" pitchFamily="18" charset="0"/>
              </a:rPr>
              <a:t>（</a:t>
            </a:r>
            <a:r>
              <a:rPr lang="en-GB" altLang="zh-CN" sz="2000" dirty="0">
                <a:solidFill>
                  <a:srgbClr val="FF0000"/>
                </a:solidFill>
                <a:latin typeface="Times New Roman" panose="02020603050405020304" pitchFamily="18" charset="0"/>
                <a:cs typeface="Times New Roman" panose="02020603050405020304" pitchFamily="18" charset="0"/>
              </a:rPr>
              <a:t>PSW.1</a:t>
            </a:r>
            <a:r>
              <a:rPr lang="zh-CN" altLang="en-GB" sz="2000" kern="0" dirty="0">
                <a:latin typeface="Times New Roman" panose="02020603050405020304" pitchFamily="18" charset="0"/>
                <a:cs typeface="Times New Roman" panose="02020603050405020304" pitchFamily="18" charset="0"/>
              </a:rPr>
              <a:t>）：</a:t>
            </a:r>
            <a:r>
              <a:rPr lang="zh-CN" altLang="en-GB" sz="2000" dirty="0">
                <a:solidFill>
                  <a:srgbClr val="0000CC"/>
                </a:solidFill>
                <a:latin typeface="Times New Roman" panose="02020603050405020304" pitchFamily="18" charset="0"/>
                <a:cs typeface="Times New Roman" panose="02020603050405020304" pitchFamily="18" charset="0"/>
              </a:rPr>
              <a:t>用户标志</a:t>
            </a:r>
            <a:r>
              <a:rPr lang="en-GB" altLang="zh-CN" sz="2000" dirty="0">
                <a:solidFill>
                  <a:srgbClr val="0000CC"/>
                </a:solidFill>
                <a:latin typeface="Times New Roman" panose="02020603050405020304" pitchFamily="18" charset="0"/>
                <a:cs typeface="Times New Roman" panose="02020603050405020304" pitchFamily="18" charset="0"/>
              </a:rPr>
              <a:t>1</a:t>
            </a:r>
            <a:r>
              <a:rPr lang="zh-CN" altLang="en-US" sz="2000" dirty="0">
                <a:solidFill>
                  <a:srgbClr val="0000CC"/>
                </a:solidFill>
                <a:latin typeface="Times New Roman" panose="02020603050405020304" pitchFamily="18" charset="0"/>
                <a:cs typeface="Times New Roman" panose="02020603050405020304" pitchFamily="18" charset="0"/>
              </a:rPr>
              <a:t> </a:t>
            </a:r>
            <a:r>
              <a:rPr lang="en-GB" altLang="zh-CN" sz="2000" dirty="0">
                <a:solidFill>
                  <a:srgbClr val="0000CC"/>
                </a:solidFill>
                <a:latin typeface="Times New Roman" panose="02020603050405020304" pitchFamily="18" charset="0"/>
                <a:cs typeface="Times New Roman" panose="02020603050405020304" pitchFamily="18" charset="0"/>
              </a:rPr>
              <a:t>(</a:t>
            </a:r>
            <a:r>
              <a:rPr lang="en-US" altLang="zh-CN" sz="2000" dirty="0">
                <a:solidFill>
                  <a:srgbClr val="FF0000"/>
                </a:solidFill>
                <a:cs typeface="Times New Roman" pitchFamily="18" charset="0"/>
              </a:rPr>
              <a:t>F1</a:t>
            </a:r>
            <a:r>
              <a:rPr lang="en-GB" altLang="zh-CN" sz="2000" dirty="0">
                <a:solidFill>
                  <a:srgbClr val="0000CC"/>
                </a:solidFill>
                <a:latin typeface="Times New Roman" panose="02020603050405020304" pitchFamily="18" charset="0"/>
                <a:cs typeface="Times New Roman" panose="02020603050405020304" pitchFamily="18" charset="0"/>
              </a:rPr>
              <a:t>) </a:t>
            </a:r>
            <a:r>
              <a:rPr lang="zh-CN" altLang="en-GB" sz="2000" dirty="0">
                <a:solidFill>
                  <a:srgbClr val="0000CC"/>
                </a:solidFill>
                <a:latin typeface="Times New Roman" panose="02020603050405020304" pitchFamily="18" charset="0"/>
                <a:cs typeface="Times New Roman" panose="02020603050405020304" pitchFamily="18" charset="0"/>
              </a:rPr>
              <a:t>。</a:t>
            </a:r>
          </a:p>
          <a:p>
            <a:pPr eaLnBrk="1" hangingPunct="1">
              <a:lnSpc>
                <a:spcPct val="100000"/>
              </a:lnSpc>
              <a:spcBef>
                <a:spcPts val="0"/>
              </a:spcBef>
              <a:buFontTx/>
              <a:buNone/>
              <a:defRPr/>
            </a:pPr>
            <a:r>
              <a:rPr lang="zh-CN" altLang="en-GB" sz="2000" kern="0" dirty="0">
                <a:solidFill>
                  <a:schemeClr val="tx1"/>
                </a:solidFill>
                <a:latin typeface="Times New Roman" panose="02020603050405020304" pitchFamily="18" charset="0"/>
                <a:cs typeface="Times New Roman" panose="02020603050405020304" pitchFamily="18" charset="0"/>
              </a:rPr>
              <a:t>    </a:t>
            </a:r>
            <a:r>
              <a:rPr lang="zh-CN" altLang="en-GB" sz="2000" kern="0" dirty="0">
                <a:solidFill>
                  <a:srgbClr val="FF0000"/>
                </a:solidFill>
                <a:latin typeface="Times New Roman" panose="02020603050405020304" pitchFamily="18" charset="0"/>
                <a:cs typeface="Times New Roman" panose="02020603050405020304" pitchFamily="18" charset="0"/>
              </a:rPr>
              <a:t>是由用户定义的一个状态标志</a:t>
            </a:r>
            <a:r>
              <a:rPr lang="zh-CN" altLang="en-GB" sz="2000" kern="0" dirty="0">
                <a:solidFill>
                  <a:schemeClr val="tx1"/>
                </a:solidFill>
                <a:latin typeface="Times New Roman" panose="02020603050405020304" pitchFamily="18" charset="0"/>
                <a:cs typeface="Times New Roman" panose="02020603050405020304" pitchFamily="18" charset="0"/>
              </a:rPr>
              <a:t>。可用软件来使它置</a:t>
            </a:r>
            <a:r>
              <a:rPr lang="en-GB" altLang="zh-CN" sz="2000" kern="0" dirty="0">
                <a:latin typeface="Times New Roman" panose="02020603050405020304" pitchFamily="18" charset="0"/>
                <a:cs typeface="Times New Roman" panose="02020603050405020304" pitchFamily="18" charset="0"/>
              </a:rPr>
              <a:t>“</a:t>
            </a:r>
            <a:r>
              <a:rPr lang="en-GB" altLang="zh-CN" sz="2000" kern="0" dirty="0">
                <a:solidFill>
                  <a:schemeClr val="tx1"/>
                </a:solidFill>
                <a:latin typeface="Times New Roman" panose="02020603050405020304" pitchFamily="18" charset="0"/>
                <a:cs typeface="Times New Roman" panose="02020603050405020304" pitchFamily="18" charset="0"/>
              </a:rPr>
              <a:t>1</a:t>
            </a:r>
            <a:r>
              <a:rPr lang="en-GB" altLang="zh-CN" sz="2000" kern="0" dirty="0">
                <a:latin typeface="Times New Roman" panose="02020603050405020304" pitchFamily="18" charset="0"/>
                <a:cs typeface="Times New Roman" panose="02020603050405020304" pitchFamily="18" charset="0"/>
              </a:rPr>
              <a:t>” </a:t>
            </a:r>
            <a:r>
              <a:rPr lang="zh-CN" altLang="en-GB" sz="2000" kern="0" dirty="0">
                <a:solidFill>
                  <a:schemeClr val="tx1"/>
                </a:solidFill>
                <a:latin typeface="Times New Roman" panose="02020603050405020304" pitchFamily="18" charset="0"/>
                <a:cs typeface="Times New Roman" panose="02020603050405020304" pitchFamily="18" charset="0"/>
              </a:rPr>
              <a:t>或清</a:t>
            </a:r>
            <a:r>
              <a:rPr lang="en-GB" altLang="zh-CN" sz="2000" kern="0" dirty="0">
                <a:latin typeface="Times New Roman" panose="02020603050405020304" pitchFamily="18" charset="0"/>
                <a:cs typeface="Times New Roman" panose="02020603050405020304" pitchFamily="18" charset="0"/>
              </a:rPr>
              <a:t>“</a:t>
            </a:r>
            <a:r>
              <a:rPr lang="en-GB" altLang="zh-CN" sz="2000" kern="0" dirty="0">
                <a:solidFill>
                  <a:schemeClr val="tx1"/>
                </a:solidFill>
                <a:latin typeface="Times New Roman" panose="02020603050405020304" pitchFamily="18" charset="0"/>
                <a:cs typeface="Times New Roman" panose="02020603050405020304" pitchFamily="18" charset="0"/>
              </a:rPr>
              <a:t>0</a:t>
            </a:r>
            <a:r>
              <a:rPr lang="en-GB" altLang="zh-CN" sz="2000" kern="0" dirty="0">
                <a:latin typeface="Times New Roman" panose="02020603050405020304" pitchFamily="18" charset="0"/>
                <a:cs typeface="Times New Roman" panose="02020603050405020304" pitchFamily="18" charset="0"/>
              </a:rPr>
              <a:t>” </a:t>
            </a:r>
            <a:r>
              <a:rPr lang="zh-CN" altLang="en-GB" sz="2000" kern="0" dirty="0">
                <a:solidFill>
                  <a:schemeClr val="tx1"/>
                </a:solidFill>
                <a:latin typeface="Times New Roman" panose="02020603050405020304" pitchFamily="18" charset="0"/>
                <a:cs typeface="Times New Roman" panose="02020603050405020304" pitchFamily="18" charset="0"/>
              </a:rPr>
              <a:t>，也可以由软件测试</a:t>
            </a:r>
            <a:r>
              <a:rPr lang="en-GB" altLang="zh-CN" sz="2000" kern="0" dirty="0">
                <a:solidFill>
                  <a:schemeClr val="tx1"/>
                </a:solidFill>
                <a:latin typeface="Times New Roman" panose="02020603050405020304" pitchFamily="18" charset="0"/>
                <a:cs typeface="Times New Roman" panose="02020603050405020304" pitchFamily="18" charset="0"/>
              </a:rPr>
              <a:t>F1</a:t>
            </a:r>
            <a:r>
              <a:rPr lang="zh-CN" altLang="en-GB" sz="2000" kern="0" dirty="0">
                <a:solidFill>
                  <a:schemeClr val="tx1"/>
                </a:solidFill>
                <a:latin typeface="Times New Roman" panose="02020603050405020304" pitchFamily="18" charset="0"/>
                <a:cs typeface="Times New Roman" panose="02020603050405020304" pitchFamily="18" charset="0"/>
              </a:rPr>
              <a:t>控制程序的流向。</a:t>
            </a:r>
            <a:endParaRPr lang="zh-CN" altLang="en-US" sz="2000" kern="0" dirty="0">
              <a:solidFill>
                <a:schemeClr val="tx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1EC9CBF6-0835-4D08-B1F2-2F5A55123B84}"/>
              </a:ext>
            </a:extLst>
          </p:cNvPr>
          <p:cNvSpPr>
            <a:spLocks noChangeArrowheads="1"/>
          </p:cNvSpPr>
          <p:nvPr/>
        </p:nvSpPr>
        <p:spPr bwMode="auto">
          <a:xfrm>
            <a:off x="3458368" y="1784985"/>
            <a:ext cx="5842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solidFill>
                  <a:srgbClr val="FF0000"/>
                </a:solidFill>
                <a:cs typeface="Times New Roman" panose="02020603050405020304" pitchFamily="18" charset="0"/>
              </a:rPr>
              <a:t>F0</a:t>
            </a:r>
            <a:endParaRPr lang="en-GB" altLang="zh-CN" sz="2800" b="1">
              <a:solidFill>
                <a:srgbClr val="FF0000"/>
              </a:solidFill>
              <a:cs typeface="Times New Roman" panose="02020603050405020304" pitchFamily="18" charset="0"/>
            </a:endParaRPr>
          </a:p>
        </p:txBody>
      </p:sp>
      <p:sp>
        <p:nvSpPr>
          <p:cNvPr id="10" name="矩形 9">
            <a:extLst>
              <a:ext uri="{FF2B5EF4-FFF2-40B4-BE49-F238E27FC236}">
                <a16:creationId xmlns:a16="http://schemas.microsoft.com/office/drawing/2014/main" id="{B1C0D758-6572-4378-82F0-A853D5F2DE19}"/>
              </a:ext>
            </a:extLst>
          </p:cNvPr>
          <p:cNvSpPr>
            <a:spLocks noChangeArrowheads="1"/>
          </p:cNvSpPr>
          <p:nvPr/>
        </p:nvSpPr>
        <p:spPr bwMode="auto">
          <a:xfrm>
            <a:off x="7028655" y="1784985"/>
            <a:ext cx="5842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solidFill>
                  <a:srgbClr val="FF0000"/>
                </a:solidFill>
                <a:cs typeface="Times New Roman" panose="02020603050405020304" pitchFamily="18" charset="0"/>
              </a:rPr>
              <a:t>F1</a:t>
            </a:r>
            <a:endParaRPr lang="en-GB" altLang="zh-CN" sz="2800" b="1">
              <a:solidFill>
                <a:srgbClr val="FF0000"/>
              </a:solidFill>
              <a:cs typeface="Times New Roman" panose="02020603050405020304" pitchFamily="18" charset="0"/>
            </a:endParaRPr>
          </a:p>
        </p:txBody>
      </p:sp>
      <p:sp>
        <p:nvSpPr>
          <p:cNvPr id="3" name="灯片编号占位符 2">
            <a:extLst>
              <a:ext uri="{FF2B5EF4-FFF2-40B4-BE49-F238E27FC236}">
                <a16:creationId xmlns:a16="http://schemas.microsoft.com/office/drawing/2014/main" id="{F7386189-0FA6-46E8-AC18-3175932A4719}"/>
              </a:ext>
            </a:extLst>
          </p:cNvPr>
          <p:cNvSpPr>
            <a:spLocks noGrp="1"/>
          </p:cNvSpPr>
          <p:nvPr>
            <p:ph type="sldNum" sz="quarter" idx="12"/>
          </p:nvPr>
        </p:nvSpPr>
        <p:spPr/>
        <p:txBody>
          <a:bodyPr/>
          <a:lstStyle/>
          <a:p>
            <a:fld id="{22E77DEE-32E4-4009-988B-F2758F7B8AC2}" type="slidenum">
              <a:rPr lang="zh-CN" altLang="en-US" smtClean="0"/>
              <a:t>26</a:t>
            </a:fld>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2">
            <a:extLst>
              <a:ext uri="{FF2B5EF4-FFF2-40B4-BE49-F238E27FC236}">
                <a16:creationId xmlns:a16="http://schemas.microsoft.com/office/drawing/2014/main" id="{39A317A7-2AE8-4D1A-957F-6F9896DC579B}"/>
              </a:ext>
            </a:extLst>
          </p:cNvPr>
          <p:cNvSpPr>
            <a:spLocks noGrp="1" noChangeArrowheads="1"/>
          </p:cNvSpPr>
          <p:nvPr>
            <p:ph type="title"/>
          </p:nvPr>
        </p:nvSpPr>
        <p:spPr>
          <a:xfrm>
            <a:off x="596106" y="488385"/>
            <a:ext cx="8229600" cy="504825"/>
          </a:xfrm>
        </p:spPr>
        <p:txBody>
          <a:bodyPr>
            <a:normAutofit fontScale="90000"/>
          </a:bodyPr>
          <a:lstStyle/>
          <a:p>
            <a:pPr eaLnBrk="1" hangingPunct="1"/>
            <a:r>
              <a:rPr lang="zh-CN" altLang="en-US" dirty="0"/>
              <a:t>程序</a:t>
            </a:r>
            <a:r>
              <a:rPr lang="zh-CN" altLang="en-US" dirty="0">
                <a:solidFill>
                  <a:srgbClr val="C00000"/>
                </a:solidFill>
              </a:rPr>
              <a:t>状态标志寄存器</a:t>
            </a:r>
            <a:r>
              <a:rPr lang="en-US" altLang="zh-CN" dirty="0">
                <a:solidFill>
                  <a:srgbClr val="C00000"/>
                </a:solidFill>
              </a:rPr>
              <a:t>PSW (8</a:t>
            </a:r>
            <a:r>
              <a:rPr lang="zh-CN" altLang="en-US" dirty="0">
                <a:solidFill>
                  <a:srgbClr val="C00000"/>
                </a:solidFill>
              </a:rPr>
              <a:t>位</a:t>
            </a:r>
            <a:r>
              <a:rPr lang="en-US" altLang="zh-CN" dirty="0">
                <a:solidFill>
                  <a:srgbClr val="C00000"/>
                </a:solidFill>
              </a:rPr>
              <a:t>)</a:t>
            </a:r>
            <a:endParaRPr lang="zh-CN" altLang="en-US" dirty="0"/>
          </a:p>
        </p:txBody>
      </p:sp>
      <p:sp>
        <p:nvSpPr>
          <p:cNvPr id="460803" name="Rectangle 3">
            <a:extLst>
              <a:ext uri="{FF2B5EF4-FFF2-40B4-BE49-F238E27FC236}">
                <a16:creationId xmlns:a16="http://schemas.microsoft.com/office/drawing/2014/main" id="{2ACB0138-D6EF-4C76-9CDF-3381B614BBE7}"/>
              </a:ext>
            </a:extLst>
          </p:cNvPr>
          <p:cNvSpPr>
            <a:spLocks noGrp="1" noChangeArrowheads="1"/>
          </p:cNvSpPr>
          <p:nvPr>
            <p:ph idx="1"/>
          </p:nvPr>
        </p:nvSpPr>
        <p:spPr>
          <a:xfrm>
            <a:off x="596106" y="2537494"/>
            <a:ext cx="7897813" cy="1425575"/>
          </a:xfrm>
        </p:spPr>
        <p:txBody>
          <a:bodyPr/>
          <a:lstStyle/>
          <a:p>
            <a:pPr marL="261938" indent="-261938" eaLnBrk="1" hangingPunct="1">
              <a:lnSpc>
                <a:spcPct val="90000"/>
              </a:lnSpc>
            </a:pPr>
            <a:r>
              <a:rPr lang="en-GB" altLang="zh-CN" dirty="0">
                <a:solidFill>
                  <a:srgbClr val="FF0000"/>
                </a:solidFill>
              </a:rPr>
              <a:t>RS1</a:t>
            </a:r>
            <a:r>
              <a:rPr lang="en-US" altLang="zh-CN" dirty="0">
                <a:solidFill>
                  <a:srgbClr val="FF0000"/>
                </a:solidFill>
              </a:rPr>
              <a:t>,</a:t>
            </a:r>
            <a:r>
              <a:rPr lang="en-GB" altLang="zh-CN" dirty="0">
                <a:solidFill>
                  <a:srgbClr val="FF0000"/>
                </a:solidFill>
              </a:rPr>
              <a:t>RS0</a:t>
            </a:r>
            <a:r>
              <a:rPr lang="zh-CN" altLang="en-GB" dirty="0"/>
              <a:t>（</a:t>
            </a:r>
            <a:r>
              <a:rPr lang="en-GB" altLang="zh-CN" dirty="0">
                <a:solidFill>
                  <a:srgbClr val="FF0000"/>
                </a:solidFill>
              </a:rPr>
              <a:t>PSW.4</a:t>
            </a:r>
            <a:r>
              <a:rPr lang="zh-CN" altLang="en-GB" dirty="0">
                <a:solidFill>
                  <a:srgbClr val="FF0000"/>
                </a:solidFill>
              </a:rPr>
              <a:t>～</a:t>
            </a:r>
            <a:r>
              <a:rPr lang="en-GB" altLang="zh-CN" dirty="0">
                <a:solidFill>
                  <a:srgbClr val="FF0000"/>
                </a:solidFill>
              </a:rPr>
              <a:t>PSW.3</a:t>
            </a:r>
            <a:r>
              <a:rPr lang="zh-CN" altLang="en-GB" dirty="0"/>
              <a:t>）：</a:t>
            </a:r>
            <a:r>
              <a:rPr lang="zh-CN" altLang="en-GB" dirty="0">
                <a:solidFill>
                  <a:srgbClr val="0000CC"/>
                </a:solidFill>
              </a:rPr>
              <a:t>工作寄存器组选择控制位</a:t>
            </a:r>
            <a:r>
              <a:rPr lang="zh-CN" altLang="en-GB" dirty="0">
                <a:solidFill>
                  <a:schemeClr val="tx1"/>
                </a:solidFill>
              </a:rPr>
              <a:t>，其详细介绍</a:t>
            </a:r>
            <a:r>
              <a:rPr lang="zh-CN" altLang="en-GB" dirty="0">
                <a:solidFill>
                  <a:schemeClr val="tx1"/>
                </a:solidFill>
                <a:hlinkClick r:id="" action="ppaction://noaction"/>
              </a:rPr>
              <a:t>见后续内容</a:t>
            </a:r>
            <a:r>
              <a:rPr lang="zh-CN" altLang="en-GB" dirty="0">
                <a:solidFill>
                  <a:schemeClr val="tx1"/>
                </a:solidFill>
              </a:rPr>
              <a:t>。</a:t>
            </a:r>
          </a:p>
          <a:p>
            <a:pPr marL="261938" indent="-261938" eaLnBrk="1" hangingPunct="1">
              <a:lnSpc>
                <a:spcPct val="90000"/>
              </a:lnSpc>
            </a:pPr>
            <a:r>
              <a:rPr lang="en-GB" altLang="zh-CN" dirty="0">
                <a:solidFill>
                  <a:srgbClr val="FF0000"/>
                </a:solidFill>
              </a:rPr>
              <a:t>OV</a:t>
            </a:r>
            <a:r>
              <a:rPr lang="zh-CN" altLang="en-GB" dirty="0"/>
              <a:t>（</a:t>
            </a:r>
            <a:r>
              <a:rPr lang="en-GB" altLang="zh-CN" dirty="0">
                <a:solidFill>
                  <a:srgbClr val="FF0000"/>
                </a:solidFill>
              </a:rPr>
              <a:t>PSW.2</a:t>
            </a:r>
            <a:r>
              <a:rPr lang="zh-CN" altLang="en-GB" dirty="0"/>
              <a:t>）：</a:t>
            </a:r>
            <a:r>
              <a:rPr lang="zh-CN" altLang="en-GB" dirty="0">
                <a:solidFill>
                  <a:srgbClr val="0000CC"/>
                </a:solidFill>
              </a:rPr>
              <a:t>溢出标志位</a:t>
            </a:r>
            <a:r>
              <a:rPr lang="zh-CN" altLang="en-GB" dirty="0">
                <a:solidFill>
                  <a:schemeClr val="tx1"/>
                </a:solidFill>
              </a:rPr>
              <a:t>。指示运算过程中是否发生了溢出，在执行指令过程中自动形成。</a:t>
            </a:r>
            <a:endParaRPr lang="zh-CN" altLang="en-US" dirty="0">
              <a:solidFill>
                <a:schemeClr val="tx1"/>
              </a:solidFill>
            </a:endParaRPr>
          </a:p>
        </p:txBody>
      </p:sp>
      <p:graphicFrame>
        <p:nvGraphicFramePr>
          <p:cNvPr id="8" name="Group 4">
            <a:extLst>
              <a:ext uri="{FF2B5EF4-FFF2-40B4-BE49-F238E27FC236}">
                <a16:creationId xmlns:a16="http://schemas.microsoft.com/office/drawing/2014/main" id="{8E336AF9-302A-4FF0-B40E-8B7898FE1C68}"/>
              </a:ext>
            </a:extLst>
          </p:cNvPr>
          <p:cNvGraphicFramePr>
            <a:graphicFrameLocks noGrp="1"/>
          </p:cNvGraphicFramePr>
          <p:nvPr>
            <p:extLst>
              <p:ext uri="{D42A27DB-BD31-4B8C-83A1-F6EECF244321}">
                <p14:modId xmlns:p14="http://schemas.microsoft.com/office/powerpoint/2010/main" val="2974908170"/>
              </p:ext>
            </p:extLst>
          </p:nvPr>
        </p:nvGraphicFramePr>
        <p:xfrm>
          <a:off x="731838" y="1298996"/>
          <a:ext cx="7821613" cy="1036638"/>
        </p:xfrm>
        <a:graphic>
          <a:graphicData uri="http://schemas.openxmlformats.org/drawingml/2006/table">
            <a:tbl>
              <a:tblPr/>
              <a:tblGrid>
                <a:gridCol w="922338">
                  <a:extLst>
                    <a:ext uri="{9D8B030D-6E8A-4147-A177-3AD203B41FA5}">
                      <a16:colId xmlns:a16="http://schemas.microsoft.com/office/drawing/2014/main" val="20000"/>
                    </a:ext>
                  </a:extLst>
                </a:gridCol>
                <a:gridCol w="858837">
                  <a:extLst>
                    <a:ext uri="{9D8B030D-6E8A-4147-A177-3AD203B41FA5}">
                      <a16:colId xmlns:a16="http://schemas.microsoft.com/office/drawing/2014/main" val="20001"/>
                    </a:ext>
                  </a:extLst>
                </a:gridCol>
                <a:gridCol w="868363">
                  <a:extLst>
                    <a:ext uri="{9D8B030D-6E8A-4147-A177-3AD203B41FA5}">
                      <a16:colId xmlns:a16="http://schemas.microsoft.com/office/drawing/2014/main" val="20002"/>
                    </a:ext>
                  </a:extLst>
                </a:gridCol>
                <a:gridCol w="892175">
                  <a:extLst>
                    <a:ext uri="{9D8B030D-6E8A-4147-A177-3AD203B41FA5}">
                      <a16:colId xmlns:a16="http://schemas.microsoft.com/office/drawing/2014/main" val="20003"/>
                    </a:ext>
                  </a:extLst>
                </a:gridCol>
                <a:gridCol w="893762">
                  <a:extLst>
                    <a:ext uri="{9D8B030D-6E8A-4147-A177-3AD203B41FA5}">
                      <a16:colId xmlns:a16="http://schemas.microsoft.com/office/drawing/2014/main" val="20004"/>
                    </a:ext>
                  </a:extLst>
                </a:gridCol>
                <a:gridCol w="895350">
                  <a:extLst>
                    <a:ext uri="{9D8B030D-6E8A-4147-A177-3AD203B41FA5}">
                      <a16:colId xmlns:a16="http://schemas.microsoft.com/office/drawing/2014/main" val="20005"/>
                    </a:ext>
                  </a:extLst>
                </a:gridCol>
                <a:gridCol w="892175">
                  <a:extLst>
                    <a:ext uri="{9D8B030D-6E8A-4147-A177-3AD203B41FA5}">
                      <a16:colId xmlns:a16="http://schemas.microsoft.com/office/drawing/2014/main" val="20006"/>
                    </a:ext>
                  </a:extLst>
                </a:gridCol>
                <a:gridCol w="893763">
                  <a:extLst>
                    <a:ext uri="{9D8B030D-6E8A-4147-A177-3AD203B41FA5}">
                      <a16:colId xmlns:a16="http://schemas.microsoft.com/office/drawing/2014/main" val="20007"/>
                    </a:ext>
                  </a:extLst>
                </a:gridCol>
                <a:gridCol w="704850">
                  <a:extLst>
                    <a:ext uri="{9D8B030D-6E8A-4147-A177-3AD203B41FA5}">
                      <a16:colId xmlns:a16="http://schemas.microsoft.com/office/drawing/2014/main" val="20008"/>
                    </a:ext>
                  </a:extLst>
                </a:gridCol>
              </a:tblGrid>
              <a:tr h="518319">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GB" sz="2800" b="1" i="0" u="none" strike="noStrike" cap="none" normalizeH="0" baseline="0" dirty="0">
                          <a:ln>
                            <a:noFill/>
                          </a:ln>
                          <a:solidFill>
                            <a:schemeClr val="tx1"/>
                          </a:solidFill>
                          <a:effectLst/>
                          <a:latin typeface="Times New Roman" pitchFamily="18" charset="0"/>
                          <a:ea typeface="宋体" charset="-122"/>
                          <a:cs typeface="Times New Roman" pitchFamily="18" charset="0"/>
                        </a:rPr>
                        <a:t>位号</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D7</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D6</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D5</a:t>
                      </a:r>
                    </a:p>
                  </a:txBody>
                  <a:tcPr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D4</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D3</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D2</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D1</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D0</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8319">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GB" sz="2800" b="1" i="0" u="none" strike="noStrike" cap="none" normalizeH="0" baseline="0">
                          <a:ln>
                            <a:noFill/>
                          </a:ln>
                          <a:solidFill>
                            <a:schemeClr val="tx1"/>
                          </a:solidFill>
                          <a:effectLst/>
                          <a:latin typeface="Times New Roman" pitchFamily="18" charset="0"/>
                          <a:ea typeface="宋体" charset="-122"/>
                          <a:cs typeface="Times New Roman" pitchFamily="18" charset="0"/>
                        </a:rPr>
                        <a:t>符号</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CY</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2800" b="1" i="0" u="none" strike="noStrike" kern="1200" cap="none" normalizeH="0" baseline="0">
                          <a:ln>
                            <a:noFill/>
                          </a:ln>
                          <a:solidFill>
                            <a:schemeClr val="tx1"/>
                          </a:solidFill>
                          <a:effectLst/>
                          <a:latin typeface="Times New Roman" pitchFamily="18" charset="0"/>
                          <a:ea typeface="宋体" charset="-122"/>
                          <a:cs typeface="Times New Roman" pitchFamily="18" charset="0"/>
                        </a:rPr>
                        <a:t>AC</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F0</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RS1</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RS0</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OV</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F1</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2800" b="1" i="0" u="none" strike="noStrike" cap="none" normalizeH="0" baseline="0" dirty="0">
                          <a:ln>
                            <a:noFill/>
                          </a:ln>
                          <a:solidFill>
                            <a:schemeClr val="tx1"/>
                          </a:solidFill>
                          <a:effectLst/>
                          <a:latin typeface="Times New Roman" pitchFamily="18" charset="0"/>
                          <a:ea typeface="宋体" charset="-122"/>
                          <a:cs typeface="Times New Roman" pitchFamily="18" charset="0"/>
                        </a:rPr>
                        <a:t>P</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9" name="矩形 8">
            <a:extLst>
              <a:ext uri="{FF2B5EF4-FFF2-40B4-BE49-F238E27FC236}">
                <a16:creationId xmlns:a16="http://schemas.microsoft.com/office/drawing/2014/main" id="{1761F897-9A64-46B1-B0AA-AC25E57477D8}"/>
              </a:ext>
            </a:extLst>
          </p:cNvPr>
          <p:cNvSpPr>
            <a:spLocks noChangeArrowheads="1"/>
          </p:cNvSpPr>
          <p:nvPr/>
        </p:nvSpPr>
        <p:spPr bwMode="auto">
          <a:xfrm>
            <a:off x="4308475" y="1824458"/>
            <a:ext cx="8239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solidFill>
                  <a:srgbClr val="FF0000"/>
                </a:solidFill>
                <a:cs typeface="Times New Roman" panose="02020603050405020304" pitchFamily="18" charset="0"/>
              </a:rPr>
              <a:t>RS1</a:t>
            </a:r>
            <a:endParaRPr lang="en-GB" altLang="zh-CN" sz="2800" b="1">
              <a:solidFill>
                <a:srgbClr val="FF0000"/>
              </a:solidFill>
              <a:cs typeface="Times New Roman" panose="02020603050405020304" pitchFamily="18" charset="0"/>
            </a:endParaRPr>
          </a:p>
        </p:txBody>
      </p:sp>
      <p:sp>
        <p:nvSpPr>
          <p:cNvPr id="10" name="矩形 9">
            <a:extLst>
              <a:ext uri="{FF2B5EF4-FFF2-40B4-BE49-F238E27FC236}">
                <a16:creationId xmlns:a16="http://schemas.microsoft.com/office/drawing/2014/main" id="{60080396-5CF8-45C4-9980-D7D9BD01B395}"/>
              </a:ext>
            </a:extLst>
          </p:cNvPr>
          <p:cNvSpPr>
            <a:spLocks noChangeArrowheads="1"/>
          </p:cNvSpPr>
          <p:nvPr/>
        </p:nvSpPr>
        <p:spPr bwMode="auto">
          <a:xfrm>
            <a:off x="5194300" y="1810171"/>
            <a:ext cx="8239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solidFill>
                  <a:srgbClr val="FF0000"/>
                </a:solidFill>
                <a:cs typeface="Times New Roman" panose="02020603050405020304" pitchFamily="18" charset="0"/>
              </a:rPr>
              <a:t>RS0</a:t>
            </a:r>
            <a:endParaRPr lang="en-GB" altLang="zh-CN" sz="2800" b="1">
              <a:solidFill>
                <a:srgbClr val="FF0000"/>
              </a:solidFill>
              <a:cs typeface="Times New Roman" panose="02020603050405020304" pitchFamily="18" charset="0"/>
            </a:endParaRPr>
          </a:p>
        </p:txBody>
      </p:sp>
      <p:sp>
        <p:nvSpPr>
          <p:cNvPr id="11" name="矩形 10">
            <a:extLst>
              <a:ext uri="{FF2B5EF4-FFF2-40B4-BE49-F238E27FC236}">
                <a16:creationId xmlns:a16="http://schemas.microsoft.com/office/drawing/2014/main" id="{C79ECFDC-1318-4650-BA5C-9B9C7565465D}"/>
              </a:ext>
            </a:extLst>
          </p:cNvPr>
          <p:cNvSpPr>
            <a:spLocks noChangeArrowheads="1"/>
          </p:cNvSpPr>
          <p:nvPr/>
        </p:nvSpPr>
        <p:spPr bwMode="auto">
          <a:xfrm>
            <a:off x="6159500" y="1821283"/>
            <a:ext cx="722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solidFill>
                  <a:srgbClr val="FF0000"/>
                </a:solidFill>
                <a:cs typeface="Times New Roman" panose="02020603050405020304" pitchFamily="18" charset="0"/>
              </a:rPr>
              <a:t>OV</a:t>
            </a:r>
            <a:endParaRPr lang="en-GB" altLang="zh-CN" sz="2800" b="1">
              <a:solidFill>
                <a:srgbClr val="FF0000"/>
              </a:solidFill>
              <a:cs typeface="Times New Roman" panose="02020603050405020304" pitchFamily="18" charset="0"/>
            </a:endParaRPr>
          </a:p>
        </p:txBody>
      </p:sp>
      <p:sp>
        <p:nvSpPr>
          <p:cNvPr id="12" name="Rectangle 3">
            <a:extLst>
              <a:ext uri="{FF2B5EF4-FFF2-40B4-BE49-F238E27FC236}">
                <a16:creationId xmlns:a16="http://schemas.microsoft.com/office/drawing/2014/main" id="{D03E2A2C-23EE-4764-803F-7D06AA9929AE}"/>
              </a:ext>
            </a:extLst>
          </p:cNvPr>
          <p:cNvSpPr txBox="1">
            <a:spLocks noChangeArrowheads="1"/>
          </p:cNvSpPr>
          <p:nvPr/>
        </p:nvSpPr>
        <p:spPr bwMode="auto">
          <a:xfrm>
            <a:off x="731838" y="4001770"/>
            <a:ext cx="7825422" cy="221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just" rtl="0" fontAlgn="base">
              <a:lnSpc>
                <a:spcPct val="114000"/>
              </a:lnSpc>
              <a:spcBef>
                <a:spcPct val="20000"/>
              </a:spcBef>
              <a:spcAft>
                <a:spcPts val="600"/>
              </a:spcAft>
              <a:buBlip>
                <a:blip r:embed="rId2"/>
              </a:buBlip>
              <a:defRPr sz="2800" b="1">
                <a:solidFill>
                  <a:schemeClr val="accent2"/>
                </a:solidFill>
                <a:latin typeface="+mj-ea"/>
                <a:ea typeface="+mj-ea"/>
                <a:cs typeface="+mn-cs"/>
              </a:defRPr>
            </a:lvl1pPr>
            <a:lvl2pPr marL="742950" indent="-285750" algn="just" rtl="0" fontAlgn="base">
              <a:spcBef>
                <a:spcPct val="20000"/>
              </a:spcBef>
              <a:spcAft>
                <a:spcPct val="0"/>
              </a:spcAft>
              <a:buBlip>
                <a:blip r:embed="rId3"/>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marL="261938" indent="-261938" eaLnBrk="1" hangingPunct="1">
              <a:spcBef>
                <a:spcPts val="0"/>
              </a:spcBef>
              <a:defRPr/>
            </a:pPr>
            <a:r>
              <a:rPr lang="en-GB" altLang="zh-CN" sz="2000" dirty="0">
                <a:solidFill>
                  <a:srgbClr val="FF0000"/>
                </a:solidFill>
                <a:latin typeface="Times New Roman" panose="02020603050405020304" pitchFamily="18" charset="0"/>
                <a:cs typeface="Times New Roman" panose="02020603050405020304" pitchFamily="18" charset="0"/>
              </a:rPr>
              <a:t>P</a:t>
            </a:r>
            <a:r>
              <a:rPr lang="zh-CN" altLang="en-GB" sz="2000" kern="0" dirty="0"/>
              <a:t>（</a:t>
            </a:r>
            <a:r>
              <a:rPr lang="en-GB" altLang="zh-CN" sz="2000" dirty="0">
                <a:solidFill>
                  <a:srgbClr val="FF0000"/>
                </a:solidFill>
                <a:latin typeface="Times New Roman" panose="02020603050405020304" pitchFamily="18" charset="0"/>
                <a:cs typeface="Times New Roman" panose="02020603050405020304" pitchFamily="18" charset="0"/>
              </a:rPr>
              <a:t>PSW.0</a:t>
            </a:r>
            <a:r>
              <a:rPr lang="zh-CN" altLang="en-GB" sz="2000" kern="0" dirty="0"/>
              <a:t>）：</a:t>
            </a:r>
            <a:r>
              <a:rPr lang="zh-CN" altLang="en-GB" sz="2000" dirty="0">
                <a:solidFill>
                  <a:srgbClr val="0000CC"/>
                </a:solidFill>
                <a:latin typeface="Times New Roman" panose="02020603050405020304" pitchFamily="18" charset="0"/>
                <a:cs typeface="Times New Roman" panose="02020603050405020304" pitchFamily="18" charset="0"/>
              </a:rPr>
              <a:t>奇偶标志位</a:t>
            </a:r>
          </a:p>
          <a:p>
            <a:pPr eaLnBrk="1" hangingPunct="1">
              <a:spcBef>
                <a:spcPts val="0"/>
              </a:spcBef>
              <a:buFont typeface="Wingdings" panose="05000000000000000000" pitchFamily="2" charset="2"/>
              <a:buChar char="Ø"/>
              <a:defRPr/>
            </a:pPr>
            <a:r>
              <a:rPr lang="zh-CN" altLang="en-GB" sz="2000" kern="0" dirty="0"/>
              <a:t>累加器</a:t>
            </a:r>
            <a:r>
              <a:rPr lang="en-GB" altLang="zh-CN" sz="2000" kern="0" dirty="0">
                <a:solidFill>
                  <a:srgbClr val="FF0000"/>
                </a:solidFill>
              </a:rPr>
              <a:t>ACC</a:t>
            </a:r>
            <a:r>
              <a:rPr lang="zh-CN" altLang="en-GB" sz="2000" kern="0" dirty="0">
                <a:solidFill>
                  <a:srgbClr val="FF0000"/>
                </a:solidFill>
              </a:rPr>
              <a:t>中</a:t>
            </a:r>
            <a:r>
              <a:rPr lang="en-GB" altLang="zh-CN" sz="2000" kern="0" dirty="0">
                <a:solidFill>
                  <a:srgbClr val="FF0000"/>
                </a:solidFill>
              </a:rPr>
              <a:t>1</a:t>
            </a:r>
            <a:r>
              <a:rPr lang="zh-CN" altLang="en-GB" sz="2000" kern="0" dirty="0">
                <a:solidFill>
                  <a:srgbClr val="FF0000"/>
                </a:solidFill>
              </a:rPr>
              <a:t>的个数为偶数</a:t>
            </a:r>
            <a:r>
              <a:rPr lang="zh-CN" altLang="en-GB" sz="2000" kern="0" dirty="0"/>
              <a:t>，</a:t>
            </a:r>
            <a:r>
              <a:rPr lang="en-GB" altLang="zh-CN" sz="2000" kern="0" dirty="0">
                <a:solidFill>
                  <a:srgbClr val="FF0000"/>
                </a:solidFill>
              </a:rPr>
              <a:t>P=0</a:t>
            </a:r>
            <a:r>
              <a:rPr lang="zh-CN" altLang="en-GB" sz="2000" kern="0" dirty="0"/>
              <a:t>；否则</a:t>
            </a:r>
            <a:r>
              <a:rPr lang="en-GB" altLang="zh-CN" sz="2000" kern="0" dirty="0"/>
              <a:t>P=1</a:t>
            </a:r>
            <a:r>
              <a:rPr lang="zh-CN" altLang="en-GB" sz="2000" kern="0" dirty="0"/>
              <a:t>。每个指令周期都由硬件来置“</a:t>
            </a:r>
            <a:r>
              <a:rPr lang="en-GB" altLang="zh-CN" sz="2000" kern="0" dirty="0"/>
              <a:t>1”</a:t>
            </a:r>
            <a:r>
              <a:rPr lang="zh-CN" altLang="en-GB" sz="2000" kern="0" dirty="0"/>
              <a:t>或清“</a:t>
            </a:r>
            <a:r>
              <a:rPr lang="en-GB" altLang="zh-CN" sz="2000" kern="0" dirty="0"/>
              <a:t>0”</a:t>
            </a:r>
            <a:r>
              <a:rPr lang="zh-CN" altLang="en-GB" sz="2000" kern="0" dirty="0"/>
              <a:t>。</a:t>
            </a:r>
            <a:endParaRPr lang="en-US" altLang="zh-CN" sz="2000" kern="0" dirty="0"/>
          </a:p>
          <a:p>
            <a:pPr eaLnBrk="1" hangingPunct="1">
              <a:spcBef>
                <a:spcPts val="0"/>
              </a:spcBef>
              <a:buFont typeface="Wingdings" panose="05000000000000000000" pitchFamily="2" charset="2"/>
              <a:buChar char="Ø"/>
              <a:defRPr/>
            </a:pPr>
            <a:r>
              <a:rPr lang="zh-CN" altLang="en-GB" sz="2000" kern="0" dirty="0"/>
              <a:t>在有奇偶校验的串行通信中</a:t>
            </a:r>
            <a:r>
              <a:rPr lang="en-US" altLang="zh-CN" sz="2000" kern="0" dirty="0"/>
              <a:t>,</a:t>
            </a:r>
            <a:r>
              <a:rPr lang="zh-CN" altLang="en-GB" sz="2000" kern="0" dirty="0"/>
              <a:t>可根据</a:t>
            </a:r>
            <a:r>
              <a:rPr lang="en-GB" altLang="zh-CN" sz="2000" kern="0" dirty="0"/>
              <a:t>P</a:t>
            </a:r>
            <a:r>
              <a:rPr lang="zh-CN" altLang="en-GB" sz="2000" kern="0" dirty="0"/>
              <a:t>设置奇偶校验位。</a:t>
            </a:r>
            <a:endParaRPr lang="zh-CN" altLang="en-US" sz="2000" kern="0" dirty="0"/>
          </a:p>
        </p:txBody>
      </p:sp>
      <p:sp>
        <p:nvSpPr>
          <p:cNvPr id="13" name="矩形 12">
            <a:extLst>
              <a:ext uri="{FF2B5EF4-FFF2-40B4-BE49-F238E27FC236}">
                <a16:creationId xmlns:a16="http://schemas.microsoft.com/office/drawing/2014/main" id="{300FC3C6-49C8-4B38-828C-B35D43A32612}"/>
              </a:ext>
            </a:extLst>
          </p:cNvPr>
          <p:cNvSpPr>
            <a:spLocks noChangeArrowheads="1"/>
          </p:cNvSpPr>
          <p:nvPr/>
        </p:nvSpPr>
        <p:spPr bwMode="auto">
          <a:xfrm>
            <a:off x="8002588" y="1810171"/>
            <a:ext cx="403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solidFill>
                  <a:srgbClr val="FF0000"/>
                </a:solidFill>
                <a:cs typeface="Times New Roman" panose="02020603050405020304" pitchFamily="18" charset="0"/>
              </a:rPr>
              <a:t>P</a:t>
            </a:r>
            <a:endParaRPr lang="en-GB" altLang="zh-CN" sz="2800" b="1">
              <a:solidFill>
                <a:srgbClr val="FF0000"/>
              </a:solidFill>
              <a:cs typeface="Times New Roman" panose="02020603050405020304" pitchFamily="18" charset="0"/>
            </a:endParaRPr>
          </a:p>
        </p:txBody>
      </p:sp>
      <p:sp>
        <p:nvSpPr>
          <p:cNvPr id="3" name="灯片编号占位符 2">
            <a:extLst>
              <a:ext uri="{FF2B5EF4-FFF2-40B4-BE49-F238E27FC236}">
                <a16:creationId xmlns:a16="http://schemas.microsoft.com/office/drawing/2014/main" id="{FEA17A01-33E3-43AD-8DB8-6EF7CB9794BC}"/>
              </a:ext>
            </a:extLst>
          </p:cNvPr>
          <p:cNvSpPr>
            <a:spLocks noGrp="1"/>
          </p:cNvSpPr>
          <p:nvPr>
            <p:ph type="sldNum" sz="quarter" idx="12"/>
          </p:nvPr>
        </p:nvSpPr>
        <p:spPr/>
        <p:txBody>
          <a:bodyPr/>
          <a:lstStyle/>
          <a:p>
            <a:fld id="{22E77DEE-32E4-4009-988B-F2758F7B8AC2}" type="slidenum">
              <a:rPr lang="zh-CN" altLang="en-US" smtClean="0"/>
              <a:t>27</a:t>
            </a:fld>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3">
            <a:extLst>
              <a:ext uri="{FF2B5EF4-FFF2-40B4-BE49-F238E27FC236}">
                <a16:creationId xmlns:a16="http://schemas.microsoft.com/office/drawing/2014/main" id="{CD6B4DA4-2CD1-472C-BE54-269AE12FB3B9}"/>
              </a:ext>
            </a:extLst>
          </p:cNvPr>
          <p:cNvSpPr>
            <a:spLocks noGrp="1" noChangeArrowheads="1"/>
          </p:cNvSpPr>
          <p:nvPr>
            <p:ph type="title"/>
          </p:nvPr>
        </p:nvSpPr>
        <p:spPr>
          <a:xfrm>
            <a:off x="691833" y="584076"/>
            <a:ext cx="7461567" cy="504825"/>
          </a:xfrm>
        </p:spPr>
        <p:txBody>
          <a:bodyPr>
            <a:normAutofit fontScale="90000"/>
          </a:bodyPr>
          <a:lstStyle/>
          <a:p>
            <a:pPr eaLnBrk="1" hangingPunct="1"/>
            <a:r>
              <a:rPr lang="zh-CN" altLang="en-GB" dirty="0">
                <a:solidFill>
                  <a:schemeClr val="accent2"/>
                </a:solidFill>
              </a:rPr>
              <a:t>布尔处理机</a:t>
            </a:r>
            <a:endParaRPr lang="zh-CN" altLang="en-US" dirty="0"/>
          </a:p>
        </p:txBody>
      </p:sp>
      <p:sp>
        <p:nvSpPr>
          <p:cNvPr id="461827" name="Rectangle 3">
            <a:extLst>
              <a:ext uri="{FF2B5EF4-FFF2-40B4-BE49-F238E27FC236}">
                <a16:creationId xmlns:a16="http://schemas.microsoft.com/office/drawing/2014/main" id="{E454C959-0170-4A78-BAFD-80CA30A3307D}"/>
              </a:ext>
            </a:extLst>
          </p:cNvPr>
          <p:cNvSpPr>
            <a:spLocks noGrp="1" noChangeArrowheads="1"/>
          </p:cNvSpPr>
          <p:nvPr>
            <p:ph idx="1"/>
          </p:nvPr>
        </p:nvSpPr>
        <p:spPr>
          <a:xfrm>
            <a:off x="662464" y="1201491"/>
            <a:ext cx="7960360" cy="2999670"/>
          </a:xfrm>
        </p:spPr>
        <p:txBody>
          <a:bodyPr/>
          <a:lstStyle/>
          <a:p>
            <a:pPr marL="174625" lvl="1" indent="-174625" algn="l" eaLnBrk="1" hangingPunct="1">
              <a:lnSpc>
                <a:spcPct val="126000"/>
              </a:lnSpc>
              <a:spcBef>
                <a:spcPts val="0"/>
              </a:spcBef>
              <a:spcAft>
                <a:spcPts val="1200"/>
              </a:spcAft>
              <a:defRPr/>
            </a:pPr>
            <a:r>
              <a:rPr lang="zh-CN" altLang="en-GB" dirty="0">
                <a:solidFill>
                  <a:schemeClr val="accent2"/>
                </a:solidFill>
              </a:rPr>
              <a:t>是单片机</a:t>
            </a:r>
            <a:r>
              <a:rPr lang="en-GB" altLang="zh-CN" dirty="0">
                <a:solidFill>
                  <a:schemeClr val="accent2"/>
                </a:solidFill>
              </a:rPr>
              <a:t>CPU</a:t>
            </a:r>
            <a:r>
              <a:rPr lang="zh-CN" altLang="en-GB" dirty="0">
                <a:solidFill>
                  <a:schemeClr val="accent2"/>
                </a:solidFill>
              </a:rPr>
              <a:t>中运算器的一个重要组成部分。</a:t>
            </a:r>
          </a:p>
          <a:p>
            <a:pPr marL="261938" lvl="1" indent="-261938" algn="l" eaLnBrk="1" hangingPunct="1">
              <a:lnSpc>
                <a:spcPct val="126000"/>
              </a:lnSpc>
              <a:spcBef>
                <a:spcPts val="0"/>
              </a:spcBef>
              <a:spcAft>
                <a:spcPts val="1200"/>
              </a:spcAft>
              <a:defRPr/>
            </a:pPr>
            <a:r>
              <a:rPr lang="zh-CN" altLang="en-GB" dirty="0">
                <a:solidFill>
                  <a:srgbClr val="CC3300"/>
                </a:solidFill>
              </a:rPr>
              <a:t>功能</a:t>
            </a:r>
            <a:r>
              <a:rPr lang="en-US" altLang="zh-CN" dirty="0"/>
              <a:t>: </a:t>
            </a:r>
            <a:r>
              <a:rPr lang="zh-CN" altLang="en-GB" dirty="0"/>
              <a:t>为用户提供丰富的</a:t>
            </a:r>
            <a:r>
              <a:rPr lang="zh-CN" altLang="en-GB" dirty="0">
                <a:solidFill>
                  <a:srgbClr val="FF0000"/>
                </a:solidFill>
              </a:rPr>
              <a:t>位操作功能</a:t>
            </a:r>
            <a:r>
              <a:rPr lang="en-US" altLang="zh-CN" dirty="0"/>
              <a:t>, </a:t>
            </a:r>
            <a:r>
              <a:rPr lang="zh-CN" altLang="en-GB" dirty="0"/>
              <a:t>有</a:t>
            </a:r>
            <a:r>
              <a:rPr lang="zh-CN" altLang="en-GB" dirty="0">
                <a:solidFill>
                  <a:srgbClr val="FF0000"/>
                </a:solidFill>
              </a:rPr>
              <a:t>相应指令系统</a:t>
            </a:r>
            <a:r>
              <a:rPr lang="en-US" altLang="zh-CN" dirty="0"/>
              <a:t>, </a:t>
            </a:r>
            <a:r>
              <a:rPr lang="zh-CN" altLang="en-GB" dirty="0"/>
              <a:t>硬件有自己的</a:t>
            </a:r>
            <a:r>
              <a:rPr lang="en-GB" altLang="zh-CN" dirty="0">
                <a:latin typeface="Times New Roman" panose="02020603050405020304" pitchFamily="18" charset="0"/>
                <a:cs typeface="Times New Roman" panose="02020603050405020304" pitchFamily="18" charset="0"/>
              </a:rPr>
              <a:t>“</a:t>
            </a:r>
            <a:r>
              <a:rPr lang="zh-CN" altLang="en-GB" dirty="0">
                <a:solidFill>
                  <a:srgbClr val="FF0000"/>
                </a:solidFill>
              </a:rPr>
              <a:t>累加器</a:t>
            </a:r>
            <a:r>
              <a:rPr lang="en-GB" altLang="zh-CN" dirty="0">
                <a:latin typeface="Times New Roman" panose="02020603050405020304" pitchFamily="18" charset="0"/>
                <a:cs typeface="Times New Roman" panose="02020603050405020304" pitchFamily="18" charset="0"/>
              </a:rPr>
              <a:t>” (</a:t>
            </a:r>
            <a:r>
              <a:rPr lang="zh-CN" altLang="en-GB" dirty="0">
                <a:solidFill>
                  <a:srgbClr val="FF0000"/>
                </a:solidFill>
                <a:hlinkClick r:id="rId3" action="ppaction://hlinksldjump"/>
              </a:rPr>
              <a:t>进位</a:t>
            </a:r>
            <a:r>
              <a:rPr lang="zh-CN" altLang="en-US" dirty="0">
                <a:solidFill>
                  <a:srgbClr val="FF0000"/>
                </a:solidFill>
                <a:hlinkClick r:id="rId3" action="ppaction://hlinksldjump"/>
              </a:rPr>
              <a:t>标志</a:t>
            </a:r>
            <a:r>
              <a:rPr lang="zh-CN" altLang="en-GB" dirty="0">
                <a:solidFill>
                  <a:srgbClr val="FF0000"/>
                </a:solidFill>
                <a:hlinkClick r:id="rId3" action="ppaction://hlinksldjump"/>
              </a:rPr>
              <a:t>位</a:t>
            </a:r>
            <a:r>
              <a:rPr lang="en-GB" altLang="zh-CN" dirty="0">
                <a:solidFill>
                  <a:srgbClr val="FF0000"/>
                </a:solidFill>
                <a:hlinkClick r:id="rId3" action="ppaction://hlinksldjump"/>
              </a:rPr>
              <a:t>C</a:t>
            </a:r>
            <a:r>
              <a:rPr lang="en-US" altLang="zh-CN" dirty="0"/>
              <a:t>,</a:t>
            </a:r>
            <a:r>
              <a:rPr lang="zh-CN" altLang="en-GB" dirty="0"/>
              <a:t>即</a:t>
            </a:r>
            <a:r>
              <a:rPr lang="en-GB" altLang="zh-CN" dirty="0">
                <a:solidFill>
                  <a:srgbClr val="FF0000"/>
                </a:solidFill>
              </a:rPr>
              <a:t>CY</a:t>
            </a:r>
            <a:r>
              <a:rPr lang="en-US" altLang="zh-CN" dirty="0"/>
              <a:t>),</a:t>
            </a:r>
            <a:r>
              <a:rPr lang="zh-CN" altLang="en-US" dirty="0"/>
              <a:t> </a:t>
            </a:r>
            <a:r>
              <a:rPr lang="zh-CN" altLang="en-GB" dirty="0"/>
              <a:t>是一个独立的</a:t>
            </a:r>
            <a:r>
              <a:rPr lang="zh-CN" altLang="en-GB" dirty="0">
                <a:solidFill>
                  <a:srgbClr val="0000CC"/>
                </a:solidFill>
              </a:rPr>
              <a:t>位处理机。</a:t>
            </a:r>
            <a:endParaRPr lang="en-US" altLang="zh-CN" dirty="0">
              <a:solidFill>
                <a:srgbClr val="0000CC"/>
              </a:solidFill>
            </a:endParaRPr>
          </a:p>
          <a:p>
            <a:pPr marL="261938" lvl="1" indent="-261938" algn="l" eaLnBrk="1" hangingPunct="1">
              <a:lnSpc>
                <a:spcPct val="126000"/>
              </a:lnSpc>
              <a:spcBef>
                <a:spcPts val="0"/>
              </a:spcBef>
              <a:spcAft>
                <a:spcPts val="1200"/>
              </a:spcAft>
              <a:defRPr/>
            </a:pPr>
            <a:r>
              <a:rPr lang="zh-CN" altLang="en-GB" dirty="0"/>
              <a:t>大部分位操作均围绕着其</a:t>
            </a:r>
            <a:r>
              <a:rPr lang="zh-CN" altLang="en-GB" dirty="0">
                <a:solidFill>
                  <a:srgbClr val="FF0000"/>
                </a:solidFill>
              </a:rPr>
              <a:t>累加器</a:t>
            </a:r>
            <a:r>
              <a:rPr lang="en-GB" altLang="zh-CN" dirty="0">
                <a:solidFill>
                  <a:srgbClr val="FF0000"/>
                </a:solidFill>
              </a:rPr>
              <a:t>——</a:t>
            </a:r>
            <a:r>
              <a:rPr lang="zh-CN" altLang="en-GB" dirty="0">
                <a:solidFill>
                  <a:srgbClr val="FF0000"/>
                </a:solidFill>
              </a:rPr>
              <a:t>进位位</a:t>
            </a:r>
            <a:r>
              <a:rPr lang="en-GB" altLang="zh-CN" dirty="0">
                <a:solidFill>
                  <a:srgbClr val="FF0000"/>
                </a:solidFill>
              </a:rPr>
              <a:t>C</a:t>
            </a:r>
            <a:r>
              <a:rPr lang="zh-CN" altLang="en-GB" dirty="0"/>
              <a:t>完成。对任何可直接寻址的位，布尔处理机可执行</a:t>
            </a:r>
            <a:r>
              <a:rPr lang="zh-CN" altLang="en-GB" dirty="0">
                <a:solidFill>
                  <a:srgbClr val="0000CC"/>
                </a:solidFill>
              </a:rPr>
              <a:t>置位</a:t>
            </a:r>
            <a:r>
              <a:rPr lang="zh-CN" altLang="en-GB" dirty="0"/>
              <a:t>、</a:t>
            </a:r>
            <a:r>
              <a:rPr lang="zh-CN" altLang="en-GB" dirty="0">
                <a:solidFill>
                  <a:srgbClr val="0000CC"/>
                </a:solidFill>
              </a:rPr>
              <a:t>取反</a:t>
            </a:r>
            <a:r>
              <a:rPr lang="zh-CN" altLang="en-GB" dirty="0"/>
              <a:t>、</a:t>
            </a:r>
            <a:r>
              <a:rPr lang="zh-CN" altLang="en-US" dirty="0">
                <a:solidFill>
                  <a:srgbClr val="0000CC"/>
                </a:solidFill>
              </a:rPr>
              <a:t>等于</a:t>
            </a:r>
            <a:r>
              <a:rPr lang="en-US" altLang="zh-CN" dirty="0">
                <a:solidFill>
                  <a:srgbClr val="0000CC"/>
                </a:solidFill>
              </a:rPr>
              <a:t>1(</a:t>
            </a:r>
            <a:r>
              <a:rPr lang="en-US" altLang="zh-CN" dirty="0">
                <a:solidFill>
                  <a:srgbClr val="C00000"/>
                </a:solidFill>
              </a:rPr>
              <a:t>0</a:t>
            </a:r>
            <a:r>
              <a:rPr lang="en-US" altLang="zh-CN" dirty="0">
                <a:solidFill>
                  <a:srgbClr val="0000CC"/>
                </a:solidFill>
              </a:rPr>
              <a:t>)</a:t>
            </a:r>
            <a:r>
              <a:rPr lang="zh-CN" altLang="en-GB" dirty="0">
                <a:solidFill>
                  <a:srgbClr val="0000CC"/>
                </a:solidFill>
              </a:rPr>
              <a:t>转移</a:t>
            </a:r>
            <a:r>
              <a:rPr lang="zh-CN" altLang="en-GB" dirty="0"/>
              <a:t>、</a:t>
            </a:r>
            <a:r>
              <a:rPr lang="zh-CN" altLang="en-GB" dirty="0">
                <a:solidFill>
                  <a:srgbClr val="0000CC"/>
                </a:solidFill>
              </a:rPr>
              <a:t>位的读写等操作</a:t>
            </a:r>
            <a:r>
              <a:rPr lang="zh-CN" altLang="en-GB" dirty="0"/>
              <a:t>。</a:t>
            </a:r>
            <a:r>
              <a:rPr lang="en-US" altLang="zh-CN" dirty="0"/>
              <a:t>(</a:t>
            </a:r>
            <a:r>
              <a:rPr lang="zh-CN" altLang="en-US" dirty="0">
                <a:solidFill>
                  <a:srgbClr val="FF00FF"/>
                </a:solidFill>
              </a:rPr>
              <a:t>见附录</a:t>
            </a:r>
            <a:r>
              <a:rPr lang="en-US" altLang="zh-CN" dirty="0">
                <a:solidFill>
                  <a:srgbClr val="FF00FF"/>
                </a:solidFill>
              </a:rPr>
              <a:t>E-5</a:t>
            </a:r>
            <a:r>
              <a:rPr lang="en-US" altLang="zh-CN" dirty="0"/>
              <a:t>)</a:t>
            </a:r>
          </a:p>
        </p:txBody>
      </p:sp>
      <p:sp>
        <p:nvSpPr>
          <p:cNvPr id="3" name="矩形 2">
            <a:extLst>
              <a:ext uri="{FF2B5EF4-FFF2-40B4-BE49-F238E27FC236}">
                <a16:creationId xmlns:a16="http://schemas.microsoft.com/office/drawing/2014/main" id="{C2660479-31F2-4B8B-827E-019F3F790BEE}"/>
              </a:ext>
            </a:extLst>
          </p:cNvPr>
          <p:cNvSpPr>
            <a:spLocks noChangeArrowheads="1"/>
          </p:cNvSpPr>
          <p:nvPr/>
        </p:nvSpPr>
        <p:spPr bwMode="auto">
          <a:xfrm>
            <a:off x="407353" y="4489133"/>
            <a:ext cx="8450262" cy="523875"/>
          </a:xfrm>
          <a:prstGeom prst="rect">
            <a:avLst/>
          </a:prstGeom>
          <a:noFill/>
          <a:ln w="9525">
            <a:solidFill>
              <a:srgbClr val="FF00FF"/>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dirty="0">
                <a:solidFill>
                  <a:srgbClr val="FF00FF"/>
                </a:solidFill>
              </a:rPr>
              <a:t>SETB C; CPL C; J(N)C </a:t>
            </a:r>
            <a:r>
              <a:rPr lang="en-US" altLang="zh-CN" sz="2800" dirty="0" err="1">
                <a:solidFill>
                  <a:srgbClr val="FF00FF"/>
                </a:solidFill>
              </a:rPr>
              <a:t>rel</a:t>
            </a:r>
            <a:r>
              <a:rPr lang="en-US" altLang="zh-CN" sz="2800" dirty="0">
                <a:solidFill>
                  <a:srgbClr val="FF00FF"/>
                </a:solidFill>
              </a:rPr>
              <a:t>;  J(N)B bit,  </a:t>
            </a:r>
            <a:r>
              <a:rPr lang="en-US" altLang="zh-CN" sz="2800" dirty="0" err="1">
                <a:solidFill>
                  <a:srgbClr val="FF00FF"/>
                </a:solidFill>
              </a:rPr>
              <a:t>rel</a:t>
            </a:r>
            <a:r>
              <a:rPr lang="en-US" altLang="zh-CN" sz="2800" dirty="0">
                <a:solidFill>
                  <a:srgbClr val="FF00FF"/>
                </a:solidFill>
              </a:rPr>
              <a:t>;   MOV bit, C</a:t>
            </a:r>
            <a:endParaRPr lang="zh-CN" altLang="en-US" sz="2800" dirty="0">
              <a:solidFill>
                <a:srgbClr val="FF00FF"/>
              </a:solidFill>
            </a:endParaRPr>
          </a:p>
        </p:txBody>
      </p:sp>
      <p:sp>
        <p:nvSpPr>
          <p:cNvPr id="4" name="灯片编号占位符 3">
            <a:extLst>
              <a:ext uri="{FF2B5EF4-FFF2-40B4-BE49-F238E27FC236}">
                <a16:creationId xmlns:a16="http://schemas.microsoft.com/office/drawing/2014/main" id="{9C3CC7B5-C8C5-49D7-8D8F-53F67D24E769}"/>
              </a:ext>
            </a:extLst>
          </p:cNvPr>
          <p:cNvSpPr>
            <a:spLocks noGrp="1"/>
          </p:cNvSpPr>
          <p:nvPr>
            <p:ph type="sldNum" sz="quarter" idx="12"/>
          </p:nvPr>
        </p:nvSpPr>
        <p:spPr/>
        <p:txBody>
          <a:bodyPr/>
          <a:lstStyle/>
          <a:p>
            <a:fld id="{22E77DEE-32E4-4009-988B-F2758F7B8AC2}" type="slidenum">
              <a:rPr lang="zh-CN" altLang="en-US" smtClean="0"/>
              <a:t>28</a:t>
            </a:fld>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3">
            <a:extLst>
              <a:ext uri="{FF2B5EF4-FFF2-40B4-BE49-F238E27FC236}">
                <a16:creationId xmlns:a16="http://schemas.microsoft.com/office/drawing/2014/main" id="{7E5BA8B5-BFFA-4A31-95C7-BCD471B245A3}"/>
              </a:ext>
            </a:extLst>
          </p:cNvPr>
          <p:cNvSpPr>
            <a:spLocks noGrp="1" noChangeArrowheads="1"/>
          </p:cNvSpPr>
          <p:nvPr>
            <p:ph type="title"/>
          </p:nvPr>
        </p:nvSpPr>
        <p:spPr>
          <a:xfrm>
            <a:off x="577055" y="551250"/>
            <a:ext cx="7048025" cy="504825"/>
          </a:xfrm>
        </p:spPr>
        <p:txBody>
          <a:bodyPr vert="horz" lIns="91440" tIns="45720" rIns="91440" bIns="45720" rtlCol="0" anchor="b">
            <a:normAutofit fontScale="90000"/>
          </a:bodyPr>
          <a:lstStyle/>
          <a:p>
            <a:r>
              <a:rPr lang="zh-CN" altLang="en-GB" dirty="0">
                <a:solidFill>
                  <a:schemeClr val="accent2"/>
                </a:solidFill>
                <a:hlinkClick r:id="rId2" action="ppaction://hlinksldjump"/>
              </a:rPr>
              <a:t>控制器</a:t>
            </a:r>
            <a:endParaRPr lang="zh-CN" altLang="en-US" dirty="0">
              <a:solidFill>
                <a:schemeClr val="accent2"/>
              </a:solidFill>
            </a:endParaRPr>
          </a:p>
        </p:txBody>
      </p:sp>
      <p:sp>
        <p:nvSpPr>
          <p:cNvPr id="462851" name="Rectangle 3">
            <a:extLst>
              <a:ext uri="{FF2B5EF4-FFF2-40B4-BE49-F238E27FC236}">
                <a16:creationId xmlns:a16="http://schemas.microsoft.com/office/drawing/2014/main" id="{8A858DE8-C941-4606-BB45-CDBB36FDF501}"/>
              </a:ext>
            </a:extLst>
          </p:cNvPr>
          <p:cNvSpPr>
            <a:spLocks noGrp="1" noChangeArrowheads="1"/>
          </p:cNvSpPr>
          <p:nvPr>
            <p:ph idx="1"/>
          </p:nvPr>
        </p:nvSpPr>
        <p:spPr>
          <a:xfrm>
            <a:off x="577055" y="1380173"/>
            <a:ext cx="7989889" cy="1048067"/>
          </a:xfrm>
        </p:spPr>
        <p:txBody>
          <a:bodyPr/>
          <a:lstStyle/>
          <a:p>
            <a:pPr marL="261938" indent="-261938" eaLnBrk="1" hangingPunct="1">
              <a:lnSpc>
                <a:spcPct val="110000"/>
              </a:lnSpc>
              <a:spcBef>
                <a:spcPts val="0"/>
              </a:spcBef>
              <a:buClr>
                <a:srgbClr val="FF0000"/>
              </a:buClr>
              <a:buFont typeface="Wingdings" panose="05000000000000000000" pitchFamily="2" charset="2"/>
              <a:buChar char="Ø"/>
              <a:defRPr/>
            </a:pPr>
            <a:r>
              <a:rPr lang="zh-CN" altLang="en-GB" dirty="0">
                <a:hlinkClick r:id="rId3" action="ppaction://hlinksldjump"/>
              </a:rPr>
              <a:t>控制器</a:t>
            </a:r>
            <a:r>
              <a:rPr lang="zh-CN" altLang="en-GB" dirty="0"/>
              <a:t>是</a:t>
            </a:r>
            <a:r>
              <a:rPr lang="en-US" altLang="zh-CN" dirty="0"/>
              <a:t>CPU</a:t>
            </a:r>
            <a:r>
              <a:rPr lang="zh-CN" altLang="en-US" dirty="0"/>
              <a:t>的大脑中枢</a:t>
            </a:r>
            <a:r>
              <a:rPr lang="en-US" altLang="zh-CN" dirty="0"/>
              <a:t>, </a:t>
            </a:r>
            <a:r>
              <a:rPr lang="zh-CN" altLang="en-US" dirty="0"/>
              <a:t>包括</a:t>
            </a:r>
            <a:r>
              <a:rPr lang="zh-CN" altLang="en-US" dirty="0">
                <a:solidFill>
                  <a:srgbClr val="9900CC"/>
                </a:solidFill>
              </a:rPr>
              <a:t>定时控制逻辑</a:t>
            </a:r>
            <a:r>
              <a:rPr lang="zh-CN" altLang="en-US" spc="-900" dirty="0"/>
              <a:t>、</a:t>
            </a:r>
            <a:r>
              <a:rPr lang="zh-CN" altLang="en-US" dirty="0">
                <a:solidFill>
                  <a:srgbClr val="C00000"/>
                </a:solidFill>
              </a:rPr>
              <a:t>指令寄存器</a:t>
            </a:r>
            <a:r>
              <a:rPr lang="zh-CN" altLang="en-US" spc="-900" dirty="0"/>
              <a:t>、</a:t>
            </a:r>
            <a:r>
              <a:rPr lang="zh-CN" altLang="en-US" dirty="0">
                <a:solidFill>
                  <a:srgbClr val="9900CC"/>
                </a:solidFill>
              </a:rPr>
              <a:t>译码器</a:t>
            </a:r>
            <a:r>
              <a:rPr lang="zh-CN" altLang="en-US" spc="-900" dirty="0"/>
              <a:t>、</a:t>
            </a:r>
            <a:r>
              <a:rPr lang="en-US" altLang="zh-CN" dirty="0"/>
              <a:t>(</a:t>
            </a:r>
            <a:r>
              <a:rPr lang="zh-CN" altLang="en-US" sz="2400" dirty="0">
                <a:solidFill>
                  <a:srgbClr val="3333FF"/>
                </a:solidFill>
              </a:rPr>
              <a:t>数据</a:t>
            </a:r>
            <a:r>
              <a:rPr lang="en-US" altLang="zh-CN" dirty="0"/>
              <a:t>)</a:t>
            </a:r>
            <a:r>
              <a:rPr lang="zh-CN" altLang="en-US" dirty="0">
                <a:solidFill>
                  <a:srgbClr val="FF0000"/>
                </a:solidFill>
                <a:hlinkClick r:id="rId4" action="ppaction://hlinksldjump"/>
              </a:rPr>
              <a:t>地址指针</a:t>
            </a:r>
            <a:r>
              <a:rPr lang="en-US" altLang="zh-CN" dirty="0">
                <a:solidFill>
                  <a:srgbClr val="FF0000"/>
                </a:solidFill>
                <a:hlinkClick r:id="rId4" action="ppaction://hlinksldjump"/>
              </a:rPr>
              <a:t>DPTR</a:t>
            </a:r>
            <a:r>
              <a:rPr lang="zh-CN" altLang="en-US" dirty="0"/>
              <a:t>及</a:t>
            </a:r>
            <a:r>
              <a:rPr lang="zh-CN" altLang="en-US" dirty="0">
                <a:solidFill>
                  <a:srgbClr val="9900CC"/>
                </a:solidFill>
              </a:rPr>
              <a:t>程序计数器</a:t>
            </a:r>
            <a:r>
              <a:rPr lang="en-US" altLang="zh-CN" dirty="0">
                <a:solidFill>
                  <a:srgbClr val="9900CC"/>
                </a:solidFill>
              </a:rPr>
              <a:t>PC</a:t>
            </a:r>
            <a:r>
              <a:rPr lang="zh-CN" altLang="en-US" spc="-900" dirty="0"/>
              <a:t> 、</a:t>
            </a:r>
            <a:r>
              <a:rPr lang="zh-CN" altLang="en-US" dirty="0">
                <a:solidFill>
                  <a:srgbClr val="C00000"/>
                </a:solidFill>
              </a:rPr>
              <a:t>堆栈指针</a:t>
            </a:r>
            <a:r>
              <a:rPr lang="en-US" altLang="zh-CN" dirty="0">
                <a:solidFill>
                  <a:srgbClr val="C00000"/>
                </a:solidFill>
              </a:rPr>
              <a:t>SP</a:t>
            </a:r>
            <a:r>
              <a:rPr lang="zh-CN" altLang="en-US" spc="-900" dirty="0"/>
              <a:t> 、 </a:t>
            </a:r>
            <a:r>
              <a:rPr lang="en-US" altLang="zh-CN" dirty="0"/>
              <a:t>RAM</a:t>
            </a:r>
            <a:r>
              <a:rPr lang="zh-CN" altLang="en-US" dirty="0"/>
              <a:t>地址寄存器等。</a:t>
            </a:r>
          </a:p>
        </p:txBody>
      </p:sp>
      <p:sp>
        <p:nvSpPr>
          <p:cNvPr id="6" name="Rectangle 3">
            <a:extLst>
              <a:ext uri="{FF2B5EF4-FFF2-40B4-BE49-F238E27FC236}">
                <a16:creationId xmlns:a16="http://schemas.microsoft.com/office/drawing/2014/main" id="{5A696079-FF18-4161-92EE-96F87024232C}"/>
              </a:ext>
            </a:extLst>
          </p:cNvPr>
          <p:cNvSpPr txBox="1">
            <a:spLocks noChangeArrowheads="1"/>
          </p:cNvSpPr>
          <p:nvPr/>
        </p:nvSpPr>
        <p:spPr bwMode="auto">
          <a:xfrm>
            <a:off x="421640" y="2327593"/>
            <a:ext cx="8478520" cy="387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just" rtl="0" fontAlgn="base">
              <a:lnSpc>
                <a:spcPct val="114000"/>
              </a:lnSpc>
              <a:spcBef>
                <a:spcPct val="20000"/>
              </a:spcBef>
              <a:spcAft>
                <a:spcPts val="600"/>
              </a:spcAft>
              <a:buBlip>
                <a:blip r:embed="rId5"/>
              </a:buBlip>
              <a:defRPr sz="2800" b="1">
                <a:solidFill>
                  <a:schemeClr val="accent2"/>
                </a:solidFill>
                <a:latin typeface="+mj-ea"/>
                <a:ea typeface="+mj-ea"/>
                <a:cs typeface="+mn-cs"/>
              </a:defRPr>
            </a:lvl1pPr>
            <a:lvl2pPr marL="742950" indent="-285750" algn="just" rtl="0" fontAlgn="base">
              <a:spcBef>
                <a:spcPct val="20000"/>
              </a:spcBef>
              <a:spcAft>
                <a:spcPct val="0"/>
              </a:spcAft>
              <a:buBlip>
                <a:blip r:embed="rId6"/>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marL="261938" indent="-261938" algn="l" eaLnBrk="1" hangingPunct="1">
              <a:lnSpc>
                <a:spcPct val="110000"/>
              </a:lnSpc>
              <a:spcBef>
                <a:spcPts val="0"/>
              </a:spcBef>
              <a:spcAft>
                <a:spcPts val="1200"/>
              </a:spcAft>
              <a:defRPr/>
            </a:pPr>
            <a:r>
              <a:rPr lang="zh-CN" altLang="en-US" kern="0" dirty="0">
                <a:solidFill>
                  <a:srgbClr val="3366FF"/>
                </a:solidFill>
              </a:rPr>
              <a:t>程序计数器</a:t>
            </a:r>
            <a:r>
              <a:rPr lang="en-US" altLang="zh-CN" kern="0" dirty="0">
                <a:solidFill>
                  <a:srgbClr val="CC3300"/>
                </a:solidFill>
              </a:rPr>
              <a:t>PC</a:t>
            </a:r>
          </a:p>
          <a:p>
            <a:pPr marL="449263" lvl="1" indent="-274638" algn="l" eaLnBrk="1" hangingPunct="1">
              <a:lnSpc>
                <a:spcPct val="110000"/>
              </a:lnSpc>
              <a:spcBef>
                <a:spcPts val="0"/>
              </a:spcBef>
              <a:spcAft>
                <a:spcPts val="1200"/>
              </a:spcAft>
              <a:defRPr/>
            </a:pPr>
            <a:r>
              <a:rPr lang="zh-CN" altLang="en-US" kern="0" dirty="0"/>
              <a:t>是一个</a:t>
            </a:r>
            <a:r>
              <a:rPr lang="en-US" altLang="zh-CN" kern="0" dirty="0">
                <a:solidFill>
                  <a:srgbClr val="FF0000"/>
                </a:solidFill>
              </a:rPr>
              <a:t>16</a:t>
            </a:r>
            <a:r>
              <a:rPr lang="zh-CN" altLang="en-US" kern="0" dirty="0">
                <a:solidFill>
                  <a:srgbClr val="FF0000"/>
                </a:solidFill>
              </a:rPr>
              <a:t>位的程序地址寄存器</a:t>
            </a:r>
            <a:r>
              <a:rPr lang="zh-CN" altLang="en-US" kern="0" dirty="0"/>
              <a:t>，专门用来</a:t>
            </a:r>
            <a:r>
              <a:rPr lang="zh-CN" altLang="en-US" kern="0" dirty="0">
                <a:solidFill>
                  <a:srgbClr val="FF0000"/>
                </a:solidFill>
              </a:rPr>
              <a:t>存放下一条需要执行的指令的内存地址</a:t>
            </a:r>
            <a:r>
              <a:rPr lang="zh-CN" altLang="en-US" kern="0" dirty="0"/>
              <a:t>，能自动加</a:t>
            </a:r>
            <a:r>
              <a:rPr lang="en-US" altLang="zh-CN" kern="0" dirty="0"/>
              <a:t>1</a:t>
            </a:r>
            <a:r>
              <a:rPr lang="zh-CN" altLang="en-US" kern="0" dirty="0"/>
              <a:t>。</a:t>
            </a:r>
          </a:p>
          <a:p>
            <a:pPr marL="449263" lvl="1" indent="-274638" algn="l" eaLnBrk="1" hangingPunct="1">
              <a:lnSpc>
                <a:spcPct val="110000"/>
              </a:lnSpc>
              <a:spcBef>
                <a:spcPts val="0"/>
              </a:spcBef>
              <a:spcAft>
                <a:spcPts val="1200"/>
              </a:spcAft>
              <a:defRPr/>
            </a:pPr>
            <a:r>
              <a:rPr lang="en-US" altLang="zh-CN" kern="0" dirty="0"/>
              <a:t>CPU</a:t>
            </a:r>
            <a:r>
              <a:rPr lang="zh-CN" altLang="en-US" kern="0" dirty="0"/>
              <a:t>执行指令时</a:t>
            </a:r>
            <a:r>
              <a:rPr lang="en-US" altLang="zh-CN" kern="0" dirty="0"/>
              <a:t>,</a:t>
            </a:r>
            <a:r>
              <a:rPr lang="zh-CN" altLang="en-US" kern="0" dirty="0"/>
              <a:t>就是</a:t>
            </a:r>
            <a:r>
              <a:rPr lang="zh-CN" altLang="en-US" kern="0" dirty="0">
                <a:solidFill>
                  <a:srgbClr val="9900CC"/>
                </a:solidFill>
                <a:hlinkClick r:id="rId7" action="ppaction://hlinksldjump"/>
              </a:rPr>
              <a:t>根据</a:t>
            </a:r>
            <a:r>
              <a:rPr lang="en-US" altLang="zh-CN" kern="0" dirty="0">
                <a:solidFill>
                  <a:srgbClr val="9900CC"/>
                </a:solidFill>
                <a:hlinkClick r:id="rId7" action="ppaction://hlinksldjump"/>
              </a:rPr>
              <a:t>PC</a:t>
            </a:r>
            <a:r>
              <a:rPr lang="zh-CN" altLang="en-US" kern="0" dirty="0">
                <a:solidFill>
                  <a:srgbClr val="9900CC"/>
                </a:solidFill>
                <a:hlinkClick r:id="rId7" action="ppaction://hlinksldjump"/>
              </a:rPr>
              <a:t>中给出的地址从存储器中取出指令码</a:t>
            </a:r>
            <a:r>
              <a:rPr lang="en-US" altLang="zh-CN" kern="0" dirty="0"/>
              <a:t>,</a:t>
            </a:r>
            <a:r>
              <a:rPr lang="zh-CN" altLang="en-US" kern="0" dirty="0"/>
              <a:t>再由控制器译码分析后执行的</a:t>
            </a:r>
            <a:r>
              <a:rPr lang="en-US" altLang="zh-CN" kern="0" dirty="0"/>
              <a:t>,</a:t>
            </a:r>
          </a:p>
          <a:p>
            <a:pPr marL="449263" lvl="1" indent="-274638" algn="l" eaLnBrk="1" hangingPunct="1">
              <a:lnSpc>
                <a:spcPct val="110000"/>
              </a:lnSpc>
              <a:spcBef>
                <a:spcPts val="0"/>
              </a:spcBef>
              <a:spcAft>
                <a:spcPts val="1200"/>
              </a:spcAft>
              <a:defRPr/>
            </a:pPr>
            <a:r>
              <a:rPr lang="zh-CN" altLang="en-US" kern="0" dirty="0"/>
              <a:t>每取一次指令码，</a:t>
            </a:r>
            <a:r>
              <a:rPr lang="en-US" altLang="zh-CN" kern="0" dirty="0"/>
              <a:t>PC</a:t>
            </a:r>
            <a:r>
              <a:rPr lang="zh-CN" altLang="en-US" kern="0" dirty="0"/>
              <a:t>都自动加</a:t>
            </a:r>
            <a:r>
              <a:rPr lang="en-US" altLang="zh-CN" kern="0" dirty="0"/>
              <a:t>1</a:t>
            </a:r>
            <a:r>
              <a:rPr lang="zh-CN" altLang="en-US" kern="0" dirty="0"/>
              <a:t>。这样，程序计数器</a:t>
            </a:r>
            <a:r>
              <a:rPr lang="en-US" altLang="zh-CN" kern="0" dirty="0"/>
              <a:t>PC</a:t>
            </a:r>
            <a:r>
              <a:rPr lang="zh-CN" altLang="en-US" kern="0" dirty="0"/>
              <a:t>一次次加</a:t>
            </a:r>
            <a:r>
              <a:rPr lang="en-US" altLang="zh-CN" kern="0" dirty="0"/>
              <a:t>1</a:t>
            </a:r>
            <a:r>
              <a:rPr lang="zh-CN" altLang="en-US" kern="0" dirty="0"/>
              <a:t>，指令就被一条条执行。</a:t>
            </a:r>
          </a:p>
        </p:txBody>
      </p:sp>
      <p:sp>
        <p:nvSpPr>
          <p:cNvPr id="3" name="灯片编号占位符 2">
            <a:extLst>
              <a:ext uri="{FF2B5EF4-FFF2-40B4-BE49-F238E27FC236}">
                <a16:creationId xmlns:a16="http://schemas.microsoft.com/office/drawing/2014/main" id="{AEC8C40D-F8ED-4AD5-8F33-E02A371086BD}"/>
              </a:ext>
            </a:extLst>
          </p:cNvPr>
          <p:cNvSpPr>
            <a:spLocks noGrp="1"/>
          </p:cNvSpPr>
          <p:nvPr>
            <p:ph type="sldNum" sz="quarter" idx="12"/>
          </p:nvPr>
        </p:nvSpPr>
        <p:spPr/>
        <p:txBody>
          <a:bodyPr/>
          <a:lstStyle/>
          <a:p>
            <a:fld id="{22E77DEE-32E4-4009-988B-F2758F7B8AC2}" type="slidenum">
              <a:rPr lang="zh-CN" altLang="en-US" smtClean="0"/>
              <a:t>29</a:t>
            </a:fld>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D504F2C1-A212-4985-AF33-E5F122BD288C}"/>
              </a:ext>
            </a:extLst>
          </p:cNvPr>
          <p:cNvSpPr>
            <a:spLocks noGrp="1" noChangeArrowheads="1"/>
          </p:cNvSpPr>
          <p:nvPr>
            <p:ph type="title"/>
          </p:nvPr>
        </p:nvSpPr>
        <p:spPr>
          <a:xfrm>
            <a:off x="533627" y="450602"/>
            <a:ext cx="7377566" cy="504825"/>
          </a:xfrm>
        </p:spPr>
        <p:txBody>
          <a:bodyPr vert="horz" lIns="91440" tIns="45720" rIns="91440" bIns="45720" rtlCol="0" anchor="b">
            <a:normAutofit fontScale="90000"/>
          </a:bodyPr>
          <a:lstStyle/>
          <a:p>
            <a:r>
              <a:rPr lang="en-US" altLang="zh-CN" sz="4000" dirty="0"/>
              <a:t>4.1 </a:t>
            </a:r>
            <a:r>
              <a:rPr lang="zh-CN" altLang="en-US" sz="4000" dirty="0"/>
              <a:t>模型机的结构及工作过程</a:t>
            </a:r>
          </a:p>
        </p:txBody>
      </p:sp>
      <p:sp>
        <p:nvSpPr>
          <p:cNvPr id="176131" name="Rectangle 3">
            <a:extLst>
              <a:ext uri="{FF2B5EF4-FFF2-40B4-BE49-F238E27FC236}">
                <a16:creationId xmlns:a16="http://schemas.microsoft.com/office/drawing/2014/main" id="{DB23DF1D-4511-4A9A-B285-E366AF170A9B}"/>
              </a:ext>
            </a:extLst>
          </p:cNvPr>
          <p:cNvSpPr>
            <a:spLocks noGrp="1" noChangeArrowheads="1"/>
          </p:cNvSpPr>
          <p:nvPr>
            <p:ph type="body" idx="1"/>
          </p:nvPr>
        </p:nvSpPr>
        <p:spPr>
          <a:xfrm>
            <a:off x="469446" y="1151163"/>
            <a:ext cx="8113713" cy="4800602"/>
          </a:xfrm>
        </p:spPr>
        <p:txBody>
          <a:bodyPr/>
          <a:lstStyle/>
          <a:p>
            <a:pPr eaLnBrk="1" hangingPunct="1">
              <a:spcBef>
                <a:spcPct val="0"/>
              </a:spcBef>
              <a:spcAft>
                <a:spcPts val="1500"/>
              </a:spcAft>
              <a:buFontTx/>
              <a:buNone/>
            </a:pPr>
            <a:r>
              <a:rPr lang="en-US" altLang="zh-CN" sz="3200" dirty="0">
                <a:solidFill>
                  <a:srgbClr val="FF0000"/>
                </a:solidFill>
                <a:latin typeface="宋体" panose="02010600030101010101" pitchFamily="2" charset="-122"/>
              </a:rPr>
              <a:t>4.1.1</a:t>
            </a:r>
            <a:r>
              <a:rPr lang="zh-CN" altLang="en-US" sz="3200" dirty="0">
                <a:solidFill>
                  <a:srgbClr val="FF0000"/>
                </a:solidFill>
                <a:latin typeface="宋体" panose="02010600030101010101" pitchFamily="2" charset="-122"/>
              </a:rPr>
              <a:t>模型机的结构简介</a:t>
            </a:r>
            <a:endParaRPr lang="en-US" altLang="zh-CN" sz="3200" dirty="0">
              <a:solidFill>
                <a:srgbClr val="FF0000"/>
              </a:solidFill>
              <a:latin typeface="宋体" panose="02010600030101010101" pitchFamily="2" charset="-122"/>
            </a:endParaRPr>
          </a:p>
          <a:p>
            <a:pPr eaLnBrk="1" hangingPunct="1">
              <a:spcBef>
                <a:spcPct val="0"/>
              </a:spcBef>
              <a:spcAft>
                <a:spcPts val="1500"/>
              </a:spcAft>
              <a:buFontTx/>
              <a:buNone/>
            </a:pPr>
            <a:r>
              <a:rPr lang="zh-CN" altLang="en-US" sz="3200" dirty="0">
                <a:solidFill>
                  <a:srgbClr val="FF00FF"/>
                </a:solidFill>
                <a:latin typeface="宋体" panose="02010600030101010101" pitchFamily="2" charset="-122"/>
              </a:rPr>
              <a:t>微型计算机的结构模型（简称模型机）</a:t>
            </a:r>
            <a:r>
              <a:rPr lang="zh-CN" altLang="en-US" sz="3200" dirty="0">
                <a:latin typeface="宋体" panose="02010600030101010101" pitchFamily="2" charset="-122"/>
              </a:rPr>
              <a:t>。</a:t>
            </a:r>
          </a:p>
          <a:p>
            <a:pPr eaLnBrk="1" hangingPunct="1">
              <a:spcBef>
                <a:spcPct val="0"/>
              </a:spcBef>
              <a:spcAft>
                <a:spcPts val="1500"/>
              </a:spcAft>
              <a:buFontTx/>
              <a:buNone/>
            </a:pPr>
            <a:r>
              <a:rPr kumimoji="1" lang="zh-CN" altLang="en-US" sz="3200" dirty="0">
                <a:latin typeface="宋体" panose="02010600030101010101" pitchFamily="2" charset="-122"/>
              </a:rPr>
              <a:t>模型机的主要构成：</a:t>
            </a:r>
          </a:p>
          <a:p>
            <a:pPr marL="711200" lvl="2" indent="-347663" eaLnBrk="1" hangingPunct="1">
              <a:lnSpc>
                <a:spcPct val="114000"/>
              </a:lnSpc>
              <a:spcBef>
                <a:spcPct val="0"/>
              </a:spcBef>
              <a:spcAft>
                <a:spcPts val="1500"/>
              </a:spcAft>
              <a:buSzPct val="120000"/>
            </a:pPr>
            <a:r>
              <a:rPr kumimoji="1" lang="zh-CN" altLang="en-US" sz="3200" b="1" dirty="0">
                <a:solidFill>
                  <a:schemeClr val="accent2"/>
                </a:solidFill>
              </a:rPr>
              <a:t>三总线</a:t>
            </a:r>
            <a:r>
              <a:rPr kumimoji="1" lang="en-US" altLang="zh-CN" sz="3200" b="1" dirty="0"/>
              <a:t>(</a:t>
            </a:r>
            <a:r>
              <a:rPr kumimoji="1" lang="zh-CN" altLang="en-US" sz="3200" b="1" dirty="0"/>
              <a:t>地址总线、数据总线和控制总线</a:t>
            </a:r>
            <a:r>
              <a:rPr kumimoji="1" lang="en-US" altLang="zh-CN" sz="3200" b="1" dirty="0"/>
              <a:t>)</a:t>
            </a:r>
          </a:p>
          <a:p>
            <a:pPr marL="711200" lvl="2" indent="-347663" eaLnBrk="1" hangingPunct="1">
              <a:lnSpc>
                <a:spcPct val="114000"/>
              </a:lnSpc>
              <a:spcBef>
                <a:spcPct val="0"/>
              </a:spcBef>
              <a:spcAft>
                <a:spcPts val="1500"/>
              </a:spcAft>
              <a:buSzPct val="120000"/>
            </a:pPr>
            <a:r>
              <a:rPr kumimoji="1" lang="zh-CN" altLang="en-US" sz="3200" b="1" dirty="0">
                <a:solidFill>
                  <a:schemeClr val="accent2"/>
                </a:solidFill>
              </a:rPr>
              <a:t>中央处理器（</a:t>
            </a:r>
            <a:r>
              <a:rPr kumimoji="1" lang="en-US" altLang="zh-CN" sz="3200" b="1" dirty="0">
                <a:solidFill>
                  <a:schemeClr val="accent2"/>
                </a:solidFill>
              </a:rPr>
              <a:t>CPU</a:t>
            </a:r>
            <a:r>
              <a:rPr kumimoji="1" lang="zh-CN" altLang="en-US" sz="3200" b="1" dirty="0">
                <a:solidFill>
                  <a:schemeClr val="accent2"/>
                </a:solidFill>
              </a:rPr>
              <a:t>）</a:t>
            </a:r>
          </a:p>
          <a:p>
            <a:pPr marL="711200" lvl="2" indent="-347663" eaLnBrk="1" hangingPunct="1">
              <a:lnSpc>
                <a:spcPct val="114000"/>
              </a:lnSpc>
              <a:spcBef>
                <a:spcPct val="0"/>
              </a:spcBef>
              <a:spcAft>
                <a:spcPts val="1500"/>
              </a:spcAft>
              <a:buSzPct val="120000"/>
            </a:pPr>
            <a:r>
              <a:rPr kumimoji="1" lang="zh-CN" altLang="en-US" sz="3200" b="1" dirty="0">
                <a:solidFill>
                  <a:schemeClr val="accent2"/>
                </a:solidFill>
              </a:rPr>
              <a:t>存储器</a:t>
            </a:r>
          </a:p>
          <a:p>
            <a:pPr marL="711200" lvl="2" indent="-347663" eaLnBrk="1" hangingPunct="1">
              <a:lnSpc>
                <a:spcPct val="114000"/>
              </a:lnSpc>
              <a:spcBef>
                <a:spcPct val="0"/>
              </a:spcBef>
              <a:spcAft>
                <a:spcPts val="1500"/>
              </a:spcAft>
              <a:buSzPct val="120000"/>
            </a:pPr>
            <a:r>
              <a:rPr kumimoji="1" lang="en-US" altLang="zh-CN" sz="3200" b="1" dirty="0">
                <a:solidFill>
                  <a:schemeClr val="accent2"/>
                </a:solidFill>
              </a:rPr>
              <a:t>I/O</a:t>
            </a:r>
            <a:r>
              <a:rPr kumimoji="1" lang="zh-CN" altLang="en-US" sz="3200" b="1" dirty="0">
                <a:solidFill>
                  <a:schemeClr val="accent2"/>
                </a:solidFill>
              </a:rPr>
              <a:t>接口</a:t>
            </a:r>
            <a:endParaRPr kumimoji="1" lang="en-US" altLang="zh-CN" sz="3200" dirty="0"/>
          </a:p>
        </p:txBody>
      </p:sp>
      <p:sp>
        <p:nvSpPr>
          <p:cNvPr id="4" name="灯片编号占位符 3">
            <a:extLst>
              <a:ext uri="{FF2B5EF4-FFF2-40B4-BE49-F238E27FC236}">
                <a16:creationId xmlns:a16="http://schemas.microsoft.com/office/drawing/2014/main" id="{B8B53A24-955A-4F67-80A1-18A455CFF1AE}"/>
              </a:ext>
            </a:extLst>
          </p:cNvPr>
          <p:cNvSpPr>
            <a:spLocks noGrp="1"/>
          </p:cNvSpPr>
          <p:nvPr>
            <p:ph type="sldNum" sz="quarter" idx="12"/>
          </p:nvPr>
        </p:nvSpPr>
        <p:spPr/>
        <p:txBody>
          <a:bodyPr/>
          <a:lstStyle/>
          <a:p>
            <a:fld id="{22E77DEE-32E4-4009-988B-F2758F7B8AC2}" type="slidenum">
              <a:rPr lang="zh-CN" altLang="en-US" smtClean="0"/>
              <a:t>3</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withEffect">
                                  <p:stCondLst>
                                    <p:cond delay="0"/>
                                  </p:stCondLst>
                                  <p:childTnLst>
                                    <p:set>
                                      <p:cBhvr>
                                        <p:cTn id="6" dur="1" fill="hold">
                                          <p:stCondLst>
                                            <p:cond delay="0"/>
                                          </p:stCondLst>
                                        </p:cTn>
                                        <p:tgtEl>
                                          <p:spTgt spid="176131">
                                            <p:txEl>
                                              <p:pRg st="0" end="0"/>
                                            </p:txEl>
                                          </p:spTgt>
                                        </p:tgtEl>
                                        <p:attrNameLst>
                                          <p:attrName>style.visibility</p:attrName>
                                        </p:attrNameLst>
                                      </p:cBhvr>
                                      <p:to>
                                        <p:strVal val="visible"/>
                                      </p:to>
                                    </p:set>
                                    <p:anim calcmode="lin" valueType="num">
                                      <p:cBhvr additive="base">
                                        <p:cTn id="7" dur="500" fill="hold"/>
                                        <p:tgtEl>
                                          <p:spTgt spid="17613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613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6131">
                                            <p:txEl>
                                              <p:pRg st="1" end="1"/>
                                            </p:txEl>
                                          </p:spTgt>
                                        </p:tgtEl>
                                        <p:attrNameLst>
                                          <p:attrName>style.visibility</p:attrName>
                                        </p:attrNameLst>
                                      </p:cBhvr>
                                      <p:to>
                                        <p:strVal val="visible"/>
                                      </p:to>
                                    </p:set>
                                    <p:anim calcmode="lin" valueType="num">
                                      <p:cBhvr additive="base">
                                        <p:cTn id="11" dur="500" fill="hold"/>
                                        <p:tgtEl>
                                          <p:spTgt spid="176131">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76131">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76131">
                                            <p:txEl>
                                              <p:pRg st="2" end="2"/>
                                            </p:txEl>
                                          </p:spTgt>
                                        </p:tgtEl>
                                        <p:attrNameLst>
                                          <p:attrName>style.visibility</p:attrName>
                                        </p:attrNameLst>
                                      </p:cBhvr>
                                      <p:to>
                                        <p:strVal val="visible"/>
                                      </p:to>
                                    </p:set>
                                    <p:anim calcmode="lin" valueType="num">
                                      <p:cBhvr additive="base">
                                        <p:cTn id="15" dur="500" fill="hold"/>
                                        <p:tgtEl>
                                          <p:spTgt spid="176131">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76131">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76131">
                                            <p:txEl>
                                              <p:pRg st="3" end="3"/>
                                            </p:txEl>
                                          </p:spTgt>
                                        </p:tgtEl>
                                        <p:attrNameLst>
                                          <p:attrName>style.visibility</p:attrName>
                                        </p:attrNameLst>
                                      </p:cBhvr>
                                      <p:to>
                                        <p:strVal val="visible"/>
                                      </p:to>
                                    </p:set>
                                    <p:anim calcmode="lin" valueType="num">
                                      <p:cBhvr additive="base">
                                        <p:cTn id="19" dur="500" fill="hold"/>
                                        <p:tgtEl>
                                          <p:spTgt spid="176131">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6131">
                                            <p:txEl>
                                              <p:pRg st="3" end="3"/>
                                            </p:txEl>
                                          </p:spTgt>
                                        </p:tgtEl>
                                        <p:attrNameLst>
                                          <p:attrName>ppt_y</p:attrName>
                                        </p:attrNameLst>
                                      </p:cBhvr>
                                      <p:tavLst>
                                        <p:tav tm="0">
                                          <p:val>
                                            <p:strVal val="1+#ppt_h/2"/>
                                          </p:val>
                                        </p:tav>
                                        <p:tav tm="100000">
                                          <p:val>
                                            <p:strVal val="#ppt_y"/>
                                          </p:val>
                                        </p:tav>
                                      </p:tavLst>
                                    </p:anim>
                                  </p:childTnLst>
                                </p:cTn>
                              </p:par>
                            </p:childTnLst>
                          </p:cTn>
                        </p:par>
                        <p:par>
                          <p:cTn id="21" fill="hold" nodeType="afterGroup">
                            <p:stCondLst>
                              <p:cond delay="500"/>
                            </p:stCondLst>
                            <p:childTnLst>
                              <p:par>
                                <p:cTn id="22" presetID="2" presetClass="entr" presetSubtype="4" fill="hold" nodeType="afterEffect">
                                  <p:stCondLst>
                                    <p:cond delay="0"/>
                                  </p:stCondLst>
                                  <p:childTnLst>
                                    <p:set>
                                      <p:cBhvr>
                                        <p:cTn id="23" dur="1" fill="hold">
                                          <p:stCondLst>
                                            <p:cond delay="0"/>
                                          </p:stCondLst>
                                        </p:cTn>
                                        <p:tgtEl>
                                          <p:spTgt spid="176131">
                                            <p:txEl>
                                              <p:pRg st="4" end="4"/>
                                            </p:txEl>
                                          </p:spTgt>
                                        </p:tgtEl>
                                        <p:attrNameLst>
                                          <p:attrName>style.visibility</p:attrName>
                                        </p:attrNameLst>
                                      </p:cBhvr>
                                      <p:to>
                                        <p:strVal val="visible"/>
                                      </p:to>
                                    </p:set>
                                    <p:anim calcmode="lin" valueType="num">
                                      <p:cBhvr additive="base">
                                        <p:cTn id="24" dur="500" fill="hold"/>
                                        <p:tgtEl>
                                          <p:spTgt spid="176131">
                                            <p:txEl>
                                              <p:pRg st="4" end="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76131">
                                            <p:txEl>
                                              <p:pRg st="4" end="4"/>
                                            </p:txEl>
                                          </p:spTgt>
                                        </p:tgtEl>
                                        <p:attrNameLst>
                                          <p:attrName>ppt_y</p:attrName>
                                        </p:attrNameLst>
                                      </p:cBhvr>
                                      <p:tavLst>
                                        <p:tav tm="0">
                                          <p:val>
                                            <p:strVal val="1+#ppt_h/2"/>
                                          </p:val>
                                        </p:tav>
                                        <p:tav tm="100000">
                                          <p:val>
                                            <p:strVal val="#ppt_y"/>
                                          </p:val>
                                        </p:tav>
                                      </p:tavLst>
                                    </p:anim>
                                  </p:childTnLst>
                                </p:cTn>
                              </p:par>
                            </p:childTnLst>
                          </p:cTn>
                        </p:par>
                        <p:par>
                          <p:cTn id="26" fill="hold" nodeType="afterGroup">
                            <p:stCondLst>
                              <p:cond delay="1000"/>
                            </p:stCondLst>
                            <p:childTnLst>
                              <p:par>
                                <p:cTn id="27" presetID="2" presetClass="entr" presetSubtype="4" fill="hold" nodeType="afterEffect">
                                  <p:stCondLst>
                                    <p:cond delay="0"/>
                                  </p:stCondLst>
                                  <p:childTnLst>
                                    <p:set>
                                      <p:cBhvr>
                                        <p:cTn id="28" dur="1" fill="hold">
                                          <p:stCondLst>
                                            <p:cond delay="0"/>
                                          </p:stCondLst>
                                        </p:cTn>
                                        <p:tgtEl>
                                          <p:spTgt spid="176131">
                                            <p:txEl>
                                              <p:pRg st="5" end="5"/>
                                            </p:txEl>
                                          </p:spTgt>
                                        </p:tgtEl>
                                        <p:attrNameLst>
                                          <p:attrName>style.visibility</p:attrName>
                                        </p:attrNameLst>
                                      </p:cBhvr>
                                      <p:to>
                                        <p:strVal val="visible"/>
                                      </p:to>
                                    </p:set>
                                    <p:anim calcmode="lin" valueType="num">
                                      <p:cBhvr additive="base">
                                        <p:cTn id="29" dur="500" fill="hold"/>
                                        <p:tgtEl>
                                          <p:spTgt spid="176131">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76131">
                                            <p:txEl>
                                              <p:pRg st="5" end="5"/>
                                            </p:txEl>
                                          </p:spTgt>
                                        </p:tgtEl>
                                        <p:attrNameLst>
                                          <p:attrName>ppt_y</p:attrName>
                                        </p:attrNameLst>
                                      </p:cBhvr>
                                      <p:tavLst>
                                        <p:tav tm="0">
                                          <p:val>
                                            <p:strVal val="1+#ppt_h/2"/>
                                          </p:val>
                                        </p:tav>
                                        <p:tav tm="100000">
                                          <p:val>
                                            <p:strVal val="#ppt_y"/>
                                          </p:val>
                                        </p:tav>
                                      </p:tavLst>
                                    </p:anim>
                                  </p:childTnLst>
                                </p:cTn>
                              </p:par>
                            </p:childTnLst>
                          </p:cTn>
                        </p:par>
                        <p:par>
                          <p:cTn id="31" fill="hold" nodeType="afterGroup">
                            <p:stCondLst>
                              <p:cond delay="1500"/>
                            </p:stCondLst>
                            <p:childTnLst>
                              <p:par>
                                <p:cTn id="32" presetID="2" presetClass="entr" presetSubtype="4" fill="hold" nodeType="afterEffect">
                                  <p:stCondLst>
                                    <p:cond delay="0"/>
                                  </p:stCondLst>
                                  <p:childTnLst>
                                    <p:set>
                                      <p:cBhvr>
                                        <p:cTn id="33" dur="1" fill="hold">
                                          <p:stCondLst>
                                            <p:cond delay="0"/>
                                          </p:stCondLst>
                                        </p:cTn>
                                        <p:tgtEl>
                                          <p:spTgt spid="176131">
                                            <p:txEl>
                                              <p:pRg st="6" end="6"/>
                                            </p:txEl>
                                          </p:spTgt>
                                        </p:tgtEl>
                                        <p:attrNameLst>
                                          <p:attrName>style.visibility</p:attrName>
                                        </p:attrNameLst>
                                      </p:cBhvr>
                                      <p:to>
                                        <p:strVal val="visible"/>
                                      </p:to>
                                    </p:set>
                                    <p:anim calcmode="lin" valueType="num">
                                      <p:cBhvr additive="base">
                                        <p:cTn id="34" dur="500" fill="hold"/>
                                        <p:tgtEl>
                                          <p:spTgt spid="176131">
                                            <p:txEl>
                                              <p:pRg st="6" end="6"/>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76131">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3">
            <a:extLst>
              <a:ext uri="{FF2B5EF4-FFF2-40B4-BE49-F238E27FC236}">
                <a16:creationId xmlns:a16="http://schemas.microsoft.com/office/drawing/2014/main" id="{59AADA5E-D0D4-4B47-B87C-EA4E304C2FDE}"/>
              </a:ext>
            </a:extLst>
          </p:cNvPr>
          <p:cNvSpPr>
            <a:spLocks noGrp="1" noChangeArrowheads="1"/>
          </p:cNvSpPr>
          <p:nvPr>
            <p:ph type="title"/>
          </p:nvPr>
        </p:nvSpPr>
        <p:spPr>
          <a:xfrm>
            <a:off x="741679" y="511175"/>
            <a:ext cx="7574281" cy="504825"/>
          </a:xfrm>
        </p:spPr>
        <p:txBody>
          <a:bodyPr vert="horz" lIns="91440" tIns="45720" rIns="91440" bIns="45720" rtlCol="0" anchor="b">
            <a:normAutofit fontScale="90000"/>
          </a:bodyPr>
          <a:lstStyle/>
          <a:p>
            <a:r>
              <a:rPr lang="zh-CN" altLang="en-GB" dirty="0">
                <a:solidFill>
                  <a:schemeClr val="accent2"/>
                </a:solidFill>
                <a:hlinkClick r:id="rId2" action="ppaction://hlinksldjump"/>
              </a:rPr>
              <a:t>控制器</a:t>
            </a:r>
            <a:r>
              <a:rPr lang="en-US" altLang="zh-CN" dirty="0">
                <a:solidFill>
                  <a:schemeClr val="accent2"/>
                </a:solidFill>
              </a:rPr>
              <a:t>——</a:t>
            </a:r>
            <a:r>
              <a:rPr lang="zh-CN" altLang="en-US" dirty="0">
                <a:solidFill>
                  <a:schemeClr val="accent2"/>
                </a:solidFill>
              </a:rPr>
              <a:t>堆栈</a:t>
            </a:r>
          </a:p>
        </p:txBody>
      </p:sp>
      <p:sp>
        <p:nvSpPr>
          <p:cNvPr id="464899" name="Rectangle 3">
            <a:extLst>
              <a:ext uri="{FF2B5EF4-FFF2-40B4-BE49-F238E27FC236}">
                <a16:creationId xmlns:a16="http://schemas.microsoft.com/office/drawing/2014/main" id="{83740D05-9F93-4FFC-99DB-C36659A3145D}"/>
              </a:ext>
            </a:extLst>
          </p:cNvPr>
          <p:cNvSpPr>
            <a:spLocks noGrp="1" noChangeArrowheads="1"/>
          </p:cNvSpPr>
          <p:nvPr>
            <p:ph idx="1"/>
          </p:nvPr>
        </p:nvSpPr>
        <p:spPr>
          <a:xfrm>
            <a:off x="741679" y="1346200"/>
            <a:ext cx="7574281" cy="3505200"/>
          </a:xfrm>
        </p:spPr>
        <p:txBody>
          <a:bodyPr/>
          <a:lstStyle/>
          <a:p>
            <a:pPr marL="174625" lvl="1" indent="-174625" algn="l" eaLnBrk="1" hangingPunct="1">
              <a:lnSpc>
                <a:spcPct val="114000"/>
              </a:lnSpc>
              <a:spcBef>
                <a:spcPts val="0"/>
              </a:spcBef>
              <a:spcAft>
                <a:spcPts val="600"/>
              </a:spcAft>
              <a:defRPr/>
            </a:pPr>
            <a:r>
              <a:rPr lang="zh-CN" altLang="en-US" dirty="0"/>
              <a:t>主要用于</a:t>
            </a:r>
            <a:r>
              <a:rPr lang="zh-CN" altLang="en-US" dirty="0">
                <a:solidFill>
                  <a:srgbClr val="0000CC"/>
                </a:solidFill>
              </a:rPr>
              <a:t>保存临时数据</a:t>
            </a:r>
            <a:r>
              <a:rPr lang="zh-CN" altLang="en-US" dirty="0"/>
              <a:t>、</a:t>
            </a:r>
            <a:r>
              <a:rPr lang="zh-CN" altLang="en-US" dirty="0">
                <a:solidFill>
                  <a:srgbClr val="0000CC"/>
                </a:solidFill>
              </a:rPr>
              <a:t>局部变量</a:t>
            </a:r>
            <a:r>
              <a:rPr lang="zh-CN" altLang="en-US" dirty="0"/>
              <a:t>、中断或子程序的</a:t>
            </a:r>
            <a:r>
              <a:rPr lang="zh-CN" altLang="en-US" dirty="0">
                <a:solidFill>
                  <a:srgbClr val="0000CC"/>
                </a:solidFill>
              </a:rPr>
              <a:t>返回地址</a:t>
            </a:r>
            <a:r>
              <a:rPr lang="zh-CN" altLang="en-US" dirty="0"/>
              <a:t>。</a:t>
            </a:r>
          </a:p>
          <a:p>
            <a:pPr marL="174625" lvl="1" indent="-174625" algn="l" eaLnBrk="1" hangingPunct="1">
              <a:lnSpc>
                <a:spcPct val="114000"/>
              </a:lnSpc>
              <a:spcBef>
                <a:spcPts val="0"/>
              </a:spcBef>
              <a:spcAft>
                <a:spcPts val="600"/>
              </a:spcAft>
              <a:defRPr/>
            </a:pPr>
            <a:r>
              <a:rPr lang="en-US" altLang="zh-CN" dirty="0">
                <a:solidFill>
                  <a:srgbClr val="FF0000"/>
                </a:solidFill>
              </a:rPr>
              <a:t>IAP15W4K58S4</a:t>
            </a:r>
            <a:r>
              <a:rPr lang="zh-CN" altLang="en-US" dirty="0"/>
              <a:t>单片机的堆栈设</a:t>
            </a:r>
            <a:r>
              <a:rPr lang="zh-CN" altLang="en-US" dirty="0">
                <a:solidFill>
                  <a:srgbClr val="0000CC"/>
                </a:solidFill>
              </a:rPr>
              <a:t>在内部</a:t>
            </a:r>
            <a:r>
              <a:rPr lang="en-US" altLang="zh-CN" dirty="0">
                <a:solidFill>
                  <a:srgbClr val="0000CC"/>
                </a:solidFill>
              </a:rPr>
              <a:t>RAM</a:t>
            </a:r>
            <a:r>
              <a:rPr lang="zh-CN" altLang="en-US" dirty="0">
                <a:solidFill>
                  <a:srgbClr val="0000CC"/>
                </a:solidFill>
              </a:rPr>
              <a:t>中</a:t>
            </a:r>
            <a:r>
              <a:rPr lang="en-US" altLang="zh-CN" dirty="0"/>
              <a:t>,</a:t>
            </a:r>
            <a:r>
              <a:rPr lang="zh-CN" altLang="en-US" dirty="0"/>
              <a:t>是一个按照</a:t>
            </a:r>
            <a:r>
              <a:rPr lang="zh-CN" altLang="en-US" dirty="0">
                <a:solidFill>
                  <a:srgbClr val="0000CC"/>
                </a:solidFill>
              </a:rPr>
              <a:t>“先进后出”</a:t>
            </a:r>
            <a:r>
              <a:rPr lang="zh-CN" altLang="en-US" dirty="0"/>
              <a:t>规律存放数据的区域。</a:t>
            </a:r>
            <a:endParaRPr lang="en-US" altLang="zh-CN" dirty="0"/>
          </a:p>
          <a:p>
            <a:pPr marL="174625" lvl="1" indent="-174625" eaLnBrk="1" hangingPunct="1">
              <a:lnSpc>
                <a:spcPct val="114000"/>
              </a:lnSpc>
              <a:spcBef>
                <a:spcPts val="0"/>
              </a:spcBef>
              <a:spcAft>
                <a:spcPts val="600"/>
              </a:spcAft>
              <a:defRPr/>
            </a:pPr>
            <a:r>
              <a:rPr lang="zh-CN" altLang="en-US" dirty="0">
                <a:solidFill>
                  <a:srgbClr val="FF0000"/>
                </a:solidFill>
              </a:rPr>
              <a:t>堆栈指针</a:t>
            </a:r>
            <a:r>
              <a:rPr lang="en-US" altLang="zh-CN" dirty="0">
                <a:solidFill>
                  <a:srgbClr val="FF0000"/>
                </a:solidFill>
              </a:rPr>
              <a:t>SP</a:t>
            </a:r>
            <a:r>
              <a:rPr lang="zh-CN" altLang="en-US" dirty="0"/>
              <a:t>是一个</a:t>
            </a:r>
            <a:r>
              <a:rPr lang="en-US" altLang="zh-CN" dirty="0">
                <a:solidFill>
                  <a:srgbClr val="0000CC"/>
                </a:solidFill>
              </a:rPr>
              <a:t>8</a:t>
            </a:r>
            <a:r>
              <a:rPr lang="zh-CN" altLang="en-US" dirty="0">
                <a:solidFill>
                  <a:srgbClr val="0000CC"/>
                </a:solidFill>
              </a:rPr>
              <a:t>位寄存器</a:t>
            </a:r>
            <a:r>
              <a:rPr lang="zh-CN" altLang="en-US" dirty="0"/>
              <a:t>，能</a:t>
            </a:r>
            <a:r>
              <a:rPr lang="zh-CN" altLang="en-US" dirty="0">
                <a:solidFill>
                  <a:srgbClr val="0000CC"/>
                </a:solidFill>
              </a:rPr>
              <a:t>自动加</a:t>
            </a:r>
            <a:r>
              <a:rPr lang="en-US" altLang="zh-CN" dirty="0">
                <a:solidFill>
                  <a:srgbClr val="0000CC"/>
                </a:solidFill>
              </a:rPr>
              <a:t>1</a:t>
            </a:r>
            <a:r>
              <a:rPr lang="zh-CN" altLang="en-US" dirty="0">
                <a:solidFill>
                  <a:srgbClr val="0000CC"/>
                </a:solidFill>
              </a:rPr>
              <a:t>或减</a:t>
            </a:r>
            <a:r>
              <a:rPr lang="en-US" altLang="zh-CN" dirty="0">
                <a:solidFill>
                  <a:srgbClr val="0000CC"/>
                </a:solidFill>
              </a:rPr>
              <a:t>1</a:t>
            </a:r>
            <a:r>
              <a:rPr lang="zh-CN" altLang="en-US" dirty="0"/>
              <a:t>。</a:t>
            </a:r>
            <a:endParaRPr lang="en-US" altLang="zh-CN" dirty="0"/>
          </a:p>
          <a:p>
            <a:pPr marL="174625" lvl="1" indent="-174625" algn="l" eaLnBrk="1" hangingPunct="1">
              <a:lnSpc>
                <a:spcPct val="114000"/>
              </a:lnSpc>
              <a:spcBef>
                <a:spcPts val="0"/>
              </a:spcBef>
              <a:spcAft>
                <a:spcPts val="600"/>
              </a:spcAft>
              <a:defRPr/>
            </a:pPr>
            <a:r>
              <a:rPr lang="en-US" altLang="zh-CN" dirty="0">
                <a:solidFill>
                  <a:srgbClr val="FF0000"/>
                </a:solidFill>
              </a:rPr>
              <a:t>SP</a:t>
            </a:r>
            <a:r>
              <a:rPr lang="zh-CN" altLang="en-US" dirty="0">
                <a:solidFill>
                  <a:srgbClr val="FF0000"/>
                </a:solidFill>
              </a:rPr>
              <a:t>指向堆栈栈顶</a:t>
            </a:r>
            <a:r>
              <a:rPr lang="en-US" altLang="zh-CN" dirty="0">
                <a:solidFill>
                  <a:srgbClr val="FF0000"/>
                </a:solidFill>
              </a:rPr>
              <a:t>:</a:t>
            </a:r>
            <a:r>
              <a:rPr lang="zh-CN" altLang="en-US" dirty="0"/>
              <a:t>当数据压</a:t>
            </a:r>
            <a:r>
              <a:rPr lang="zh-CN" altLang="en-US" dirty="0">
                <a:solidFill>
                  <a:srgbClr val="FF00FF"/>
                </a:solidFill>
              </a:rPr>
              <a:t>入堆栈时</a:t>
            </a:r>
            <a:r>
              <a:rPr lang="en-US" altLang="zh-CN" dirty="0"/>
              <a:t>,</a:t>
            </a:r>
            <a:r>
              <a:rPr lang="en-US" altLang="zh-CN" dirty="0">
                <a:solidFill>
                  <a:srgbClr val="FF00FF"/>
                </a:solidFill>
              </a:rPr>
              <a:t>SP</a:t>
            </a:r>
            <a:r>
              <a:rPr lang="zh-CN" altLang="en-US" dirty="0">
                <a:solidFill>
                  <a:srgbClr val="FF00FF"/>
                </a:solidFill>
              </a:rPr>
              <a:t>先自动加</a:t>
            </a:r>
            <a:r>
              <a:rPr lang="en-US" altLang="zh-CN" dirty="0">
                <a:solidFill>
                  <a:srgbClr val="FF00FF"/>
                </a:solidFill>
              </a:rPr>
              <a:t>1,</a:t>
            </a:r>
            <a:r>
              <a:rPr lang="zh-CN" altLang="en-US" dirty="0">
                <a:solidFill>
                  <a:srgbClr val="FF00FF"/>
                </a:solidFill>
              </a:rPr>
              <a:t>数据再入栈</a:t>
            </a:r>
            <a:r>
              <a:rPr lang="en-US" altLang="zh-CN" dirty="0"/>
              <a:t>;</a:t>
            </a:r>
            <a:r>
              <a:rPr lang="zh-CN" altLang="en-US" dirty="0">
                <a:solidFill>
                  <a:srgbClr val="3333FF"/>
                </a:solidFill>
              </a:rPr>
              <a:t>出栈时</a:t>
            </a:r>
            <a:r>
              <a:rPr lang="en-US" altLang="zh-CN" dirty="0">
                <a:solidFill>
                  <a:srgbClr val="3333FF"/>
                </a:solidFill>
              </a:rPr>
              <a:t>,</a:t>
            </a:r>
            <a:r>
              <a:rPr lang="zh-CN" altLang="en-US" dirty="0">
                <a:solidFill>
                  <a:srgbClr val="3333FF"/>
                </a:solidFill>
              </a:rPr>
              <a:t>数据先从堆栈中弹出</a:t>
            </a:r>
            <a:r>
              <a:rPr lang="en-US" altLang="zh-CN" dirty="0">
                <a:solidFill>
                  <a:srgbClr val="3333FF"/>
                </a:solidFill>
              </a:rPr>
              <a:t>,SP</a:t>
            </a:r>
            <a:r>
              <a:rPr lang="zh-CN" altLang="en-US" dirty="0">
                <a:solidFill>
                  <a:srgbClr val="3333FF"/>
                </a:solidFill>
              </a:rPr>
              <a:t>再自动减</a:t>
            </a:r>
            <a:r>
              <a:rPr lang="en-US" altLang="zh-CN" dirty="0">
                <a:solidFill>
                  <a:srgbClr val="3333FF"/>
                </a:solidFill>
              </a:rPr>
              <a:t>1</a:t>
            </a:r>
            <a:r>
              <a:rPr lang="zh-CN" altLang="en-US" dirty="0"/>
              <a:t>。</a:t>
            </a:r>
          </a:p>
          <a:p>
            <a:pPr marL="174625" lvl="1" indent="-174625" algn="l" eaLnBrk="1" hangingPunct="1">
              <a:lnSpc>
                <a:spcPct val="114000"/>
              </a:lnSpc>
              <a:spcBef>
                <a:spcPts val="0"/>
              </a:spcBef>
              <a:spcAft>
                <a:spcPts val="600"/>
              </a:spcAft>
              <a:defRPr/>
            </a:pPr>
            <a:r>
              <a:rPr lang="zh-CN" altLang="en-US" dirty="0">
                <a:solidFill>
                  <a:srgbClr val="C00000"/>
                </a:solidFill>
                <a:latin typeface="Times New Roman" panose="02020603050405020304" pitchFamily="18" charset="0"/>
                <a:cs typeface="Times New Roman" panose="02020603050405020304" pitchFamily="18" charset="0"/>
              </a:rPr>
              <a:t>复位后</a:t>
            </a:r>
            <a:r>
              <a:rPr lang="en-US" altLang="zh-CN" dirty="0">
                <a:solidFill>
                  <a:srgbClr val="C00000"/>
                </a:solidFill>
                <a:latin typeface="Times New Roman" panose="02020603050405020304" pitchFamily="18" charset="0"/>
                <a:cs typeface="Times New Roman" panose="02020603050405020304" pitchFamily="18" charset="0"/>
              </a:rPr>
              <a:t>, </a:t>
            </a:r>
            <a:r>
              <a:rPr lang="zh-CN" altLang="en-US" dirty="0">
                <a:solidFill>
                  <a:srgbClr val="C00000"/>
                </a:solidFill>
                <a:latin typeface="Times New Roman" panose="02020603050405020304" pitchFamily="18" charset="0"/>
                <a:cs typeface="Times New Roman" panose="02020603050405020304" pitchFamily="18" charset="0"/>
              </a:rPr>
              <a:t>寄存器</a:t>
            </a:r>
            <a:r>
              <a:rPr lang="en-US" altLang="zh-CN" dirty="0">
                <a:solidFill>
                  <a:srgbClr val="FF0000"/>
                </a:solidFill>
                <a:latin typeface="Times New Roman" panose="02020603050405020304" pitchFamily="18" charset="0"/>
                <a:cs typeface="Times New Roman" panose="02020603050405020304" pitchFamily="18" charset="0"/>
              </a:rPr>
              <a:t>SP</a:t>
            </a:r>
            <a:r>
              <a:rPr lang="zh-CN" altLang="en-US" dirty="0">
                <a:solidFill>
                  <a:srgbClr val="C00000"/>
                </a:solidFill>
                <a:latin typeface="Times New Roman" panose="02020603050405020304" pitchFamily="18" charset="0"/>
                <a:cs typeface="Times New Roman" panose="02020603050405020304" pitchFamily="18" charset="0"/>
              </a:rPr>
              <a:t>默认值为</a:t>
            </a:r>
            <a:r>
              <a:rPr lang="en-US" altLang="zh-CN" dirty="0">
                <a:solidFill>
                  <a:srgbClr val="C00000"/>
                </a:solidFill>
                <a:latin typeface="Times New Roman" panose="02020603050405020304" pitchFamily="18" charset="0"/>
                <a:cs typeface="Times New Roman" panose="02020603050405020304" pitchFamily="18" charset="0"/>
              </a:rPr>
              <a:t>07H</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这样堆栈区</a:t>
            </a:r>
            <a:r>
              <a:rPr lang="zh-CN" altLang="en-US" dirty="0">
                <a:solidFill>
                  <a:srgbClr val="3D41D1"/>
                </a:solidFill>
                <a:latin typeface="Times New Roman" panose="02020603050405020304" pitchFamily="18" charset="0"/>
                <a:cs typeface="Times New Roman" panose="02020603050405020304" pitchFamily="18" charset="0"/>
              </a:rPr>
              <a:t>在</a:t>
            </a:r>
            <a:r>
              <a:rPr lang="en-US" altLang="zh-CN" dirty="0">
                <a:solidFill>
                  <a:srgbClr val="3D41D1"/>
                </a:solidFill>
                <a:latin typeface="Times New Roman" panose="02020603050405020304" pitchFamily="18" charset="0"/>
                <a:cs typeface="Times New Roman" panose="02020603050405020304" pitchFamily="18" charset="0"/>
              </a:rPr>
              <a:t>08H</a:t>
            </a:r>
            <a:r>
              <a:rPr lang="zh-CN" altLang="en-US" dirty="0">
                <a:solidFill>
                  <a:srgbClr val="3D41D1"/>
                </a:solidFill>
                <a:latin typeface="Times New Roman" panose="02020603050405020304" pitchFamily="18" charset="0"/>
                <a:cs typeface="Times New Roman" panose="02020603050405020304" pitchFamily="18" charset="0"/>
              </a:rPr>
              <a:t>开始的区域</a:t>
            </a:r>
            <a:r>
              <a:rPr lang="zh-CN" altLang="en-US" dirty="0">
                <a:latin typeface="Times New Roman" panose="02020603050405020304" pitchFamily="18" charset="0"/>
                <a:cs typeface="Times New Roman" panose="02020603050405020304" pitchFamily="18" charset="0"/>
              </a:rPr>
              <a:t>。</a:t>
            </a:r>
            <a:r>
              <a:rPr lang="zh-CN" altLang="en-US" spc="-1300"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用户通常可用指令将堆栈区域设置在</a:t>
            </a:r>
            <a:r>
              <a:rPr lang="zh-CN" altLang="en-US" dirty="0">
                <a:solidFill>
                  <a:srgbClr val="FF0000"/>
                </a:solidFill>
                <a:latin typeface="Times New Roman" panose="02020603050405020304" pitchFamily="18" charset="0"/>
                <a:cs typeface="Times New Roman" panose="02020603050405020304" pitchFamily="18" charset="0"/>
              </a:rPr>
              <a:t>内部</a:t>
            </a:r>
            <a:r>
              <a:rPr lang="en-US" altLang="zh-CN" dirty="0">
                <a:solidFill>
                  <a:srgbClr val="FF0000"/>
                </a:solidFill>
                <a:latin typeface="Times New Roman" panose="02020603050405020304" pitchFamily="18" charset="0"/>
                <a:cs typeface="Times New Roman" panose="02020603050405020304" pitchFamily="18" charset="0"/>
              </a:rPr>
              <a:t>RAM</a:t>
            </a:r>
            <a:r>
              <a:rPr lang="zh-CN" altLang="en-US" dirty="0">
                <a:solidFill>
                  <a:srgbClr val="FF0000"/>
                </a:solidFill>
                <a:latin typeface="Times New Roman" panose="02020603050405020304" pitchFamily="18" charset="0"/>
                <a:cs typeface="Times New Roman" panose="02020603050405020304" pitchFamily="18" charset="0"/>
              </a:rPr>
              <a:t>的</a:t>
            </a:r>
            <a:r>
              <a:rPr lang="en-US" altLang="zh-CN" dirty="0">
                <a:solidFill>
                  <a:srgbClr val="FF0000"/>
                </a:solidFill>
                <a:latin typeface="Times New Roman" panose="02020603050405020304" pitchFamily="18" charset="0"/>
                <a:cs typeface="Times New Roman" panose="02020603050405020304" pitchFamily="18" charset="0"/>
              </a:rPr>
              <a:t>80H ~ FFH</a:t>
            </a:r>
            <a:r>
              <a:rPr lang="zh-CN" altLang="en-US" dirty="0">
                <a:solidFill>
                  <a:srgbClr val="FF0000"/>
                </a:solidFill>
                <a:latin typeface="Times New Roman" panose="02020603050405020304" pitchFamily="18" charset="0"/>
                <a:cs typeface="Times New Roman" panose="02020603050405020304" pitchFamily="18" charset="0"/>
              </a:rPr>
              <a:t>之间</a:t>
            </a:r>
            <a:r>
              <a:rPr lang="zh-CN" altLang="en-US" dirty="0">
                <a:latin typeface="Times New Roman" panose="02020603050405020304" pitchFamily="18" charset="0"/>
                <a:cs typeface="Times New Roman" panose="02020603050405020304" pitchFamily="18" charset="0"/>
              </a:rPr>
              <a:t>。</a:t>
            </a:r>
          </a:p>
        </p:txBody>
      </p:sp>
      <p:sp>
        <p:nvSpPr>
          <p:cNvPr id="3" name="灯片编号占位符 2">
            <a:extLst>
              <a:ext uri="{FF2B5EF4-FFF2-40B4-BE49-F238E27FC236}">
                <a16:creationId xmlns:a16="http://schemas.microsoft.com/office/drawing/2014/main" id="{4CBE1F69-A939-4338-BB3C-D3B362146A84}"/>
              </a:ext>
            </a:extLst>
          </p:cNvPr>
          <p:cNvSpPr>
            <a:spLocks noGrp="1"/>
          </p:cNvSpPr>
          <p:nvPr>
            <p:ph type="sldNum" sz="quarter" idx="12"/>
          </p:nvPr>
        </p:nvSpPr>
        <p:spPr/>
        <p:txBody>
          <a:bodyPr/>
          <a:lstStyle/>
          <a:p>
            <a:fld id="{22E77DEE-32E4-4009-988B-F2758F7B8AC2}" type="slidenum">
              <a:rPr lang="zh-CN" altLang="en-US" smtClean="0"/>
              <a:t>30</a:t>
            </a:fld>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3">
            <a:extLst>
              <a:ext uri="{FF2B5EF4-FFF2-40B4-BE49-F238E27FC236}">
                <a16:creationId xmlns:a16="http://schemas.microsoft.com/office/drawing/2014/main" id="{D2EE2569-E777-4BC7-BE59-5719B4EDC2EB}"/>
              </a:ext>
            </a:extLst>
          </p:cNvPr>
          <p:cNvSpPr>
            <a:spLocks noGrp="1" noChangeArrowheads="1"/>
          </p:cNvSpPr>
          <p:nvPr>
            <p:ph type="title"/>
          </p:nvPr>
        </p:nvSpPr>
        <p:spPr>
          <a:xfrm>
            <a:off x="685800" y="488157"/>
            <a:ext cx="8125618" cy="504825"/>
          </a:xfrm>
        </p:spPr>
        <p:txBody>
          <a:bodyPr vert="horz" lIns="91440" tIns="45720" rIns="91440" bIns="45720" rtlCol="0" anchor="b">
            <a:noAutofit/>
          </a:bodyPr>
          <a:lstStyle/>
          <a:p>
            <a:r>
              <a:rPr lang="zh-CN" altLang="en-GB" sz="3600" dirty="0">
                <a:solidFill>
                  <a:schemeClr val="accent2"/>
                </a:solidFill>
                <a:hlinkClick r:id="rId2" action="ppaction://hlinksldjump"/>
              </a:rPr>
              <a:t>控制器</a:t>
            </a:r>
            <a:r>
              <a:rPr lang="en-US" altLang="zh-CN" sz="3600" dirty="0">
                <a:solidFill>
                  <a:schemeClr val="accent2"/>
                </a:solidFill>
              </a:rPr>
              <a:t>——</a:t>
            </a:r>
            <a:r>
              <a:rPr lang="zh-CN" altLang="en-US" sz="3600" dirty="0">
                <a:solidFill>
                  <a:schemeClr val="accent2"/>
                </a:solidFill>
              </a:rPr>
              <a:t>数据指针</a:t>
            </a:r>
            <a:r>
              <a:rPr lang="en-US" altLang="zh-CN" sz="3600" dirty="0">
                <a:solidFill>
                  <a:schemeClr val="accent2"/>
                </a:solidFill>
              </a:rPr>
              <a:t>DPTR(</a:t>
            </a:r>
            <a:r>
              <a:rPr lang="zh-CN" altLang="en-US" sz="3600" dirty="0">
                <a:solidFill>
                  <a:schemeClr val="accent2"/>
                </a:solidFill>
                <a:hlinkClick r:id="rId3" action="ppaction://hlinksldjump"/>
              </a:rPr>
              <a:t>也称地址指针</a:t>
            </a:r>
            <a:r>
              <a:rPr lang="en-US" altLang="zh-CN" sz="3600" dirty="0">
                <a:solidFill>
                  <a:schemeClr val="accent2"/>
                </a:solidFill>
              </a:rPr>
              <a:t>)</a:t>
            </a:r>
            <a:endParaRPr lang="zh-CN" altLang="en-US" sz="3600" dirty="0">
              <a:solidFill>
                <a:schemeClr val="accent2"/>
              </a:solidFill>
            </a:endParaRPr>
          </a:p>
        </p:txBody>
      </p:sp>
      <p:sp>
        <p:nvSpPr>
          <p:cNvPr id="643075" name="Rectangle 3">
            <a:extLst>
              <a:ext uri="{FF2B5EF4-FFF2-40B4-BE49-F238E27FC236}">
                <a16:creationId xmlns:a16="http://schemas.microsoft.com/office/drawing/2014/main" id="{7C725C11-21DB-4AA3-899B-71C276242C7D}"/>
              </a:ext>
            </a:extLst>
          </p:cNvPr>
          <p:cNvSpPr>
            <a:spLocks noGrp="1" noChangeArrowheads="1"/>
          </p:cNvSpPr>
          <p:nvPr>
            <p:ph idx="1"/>
          </p:nvPr>
        </p:nvSpPr>
        <p:spPr>
          <a:xfrm>
            <a:off x="685800" y="1160463"/>
            <a:ext cx="7726680" cy="2410777"/>
          </a:xfrm>
        </p:spPr>
        <p:txBody>
          <a:bodyPr/>
          <a:lstStyle/>
          <a:p>
            <a:pPr marL="261938" lvl="1" indent="-261938" algn="l" eaLnBrk="1" hangingPunct="1">
              <a:lnSpc>
                <a:spcPct val="113000"/>
              </a:lnSpc>
              <a:spcBef>
                <a:spcPts val="0"/>
              </a:spcBef>
              <a:spcAft>
                <a:spcPts val="600"/>
              </a:spcAft>
              <a:defRPr/>
            </a:pPr>
            <a:r>
              <a:rPr lang="zh-CN" altLang="en-US" dirty="0">
                <a:latin typeface="Times New Roman" panose="02020603050405020304" pitchFamily="18" charset="0"/>
                <a:cs typeface="Times New Roman" panose="02020603050405020304" pitchFamily="18" charset="0"/>
              </a:rPr>
              <a:t>是</a:t>
            </a:r>
            <a:r>
              <a:rPr lang="en-US" altLang="zh-CN" dirty="0">
                <a:solidFill>
                  <a:srgbClr val="FF0000"/>
                </a:solidFill>
                <a:latin typeface="Times New Roman" panose="02020603050405020304" pitchFamily="18" charset="0"/>
                <a:cs typeface="Times New Roman" panose="02020603050405020304" pitchFamily="18" charset="0"/>
              </a:rPr>
              <a:t>16</a:t>
            </a:r>
            <a:r>
              <a:rPr lang="zh-CN" altLang="en-US" dirty="0">
                <a:solidFill>
                  <a:srgbClr val="FF0000"/>
                </a:solidFill>
                <a:latin typeface="Times New Roman" panose="02020603050405020304" pitchFamily="18" charset="0"/>
                <a:cs typeface="Times New Roman" panose="02020603050405020304" pitchFamily="18" charset="0"/>
              </a:rPr>
              <a:t>位专用寄存器</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由</a:t>
            </a:r>
            <a:r>
              <a:rPr lang="en-US" altLang="zh-CN" dirty="0">
                <a:solidFill>
                  <a:srgbClr val="FF0000"/>
                </a:solidFill>
                <a:latin typeface="Times New Roman" panose="02020603050405020304" pitchFamily="18" charset="0"/>
                <a:cs typeface="Times New Roman" panose="02020603050405020304" pitchFamily="18" charset="0"/>
              </a:rPr>
              <a:t>DPL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低</a:t>
            </a:r>
            <a:r>
              <a:rPr lang="en-US" altLang="zh-CN" dirty="0">
                <a:latin typeface="Times New Roman" panose="02020603050405020304" pitchFamily="18" charset="0"/>
                <a:cs typeface="Times New Roman" panose="02020603050405020304" pitchFamily="18" charset="0"/>
              </a:rPr>
              <a:t>8</a:t>
            </a:r>
            <a:r>
              <a:rPr lang="zh-CN" altLang="en-US" dirty="0">
                <a:latin typeface="Times New Roman" panose="02020603050405020304" pitchFamily="18" charset="0"/>
                <a:cs typeface="Times New Roman" panose="02020603050405020304" pitchFamily="18" charset="0"/>
              </a:rPr>
              <a:t>位</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和</a:t>
            </a:r>
            <a:r>
              <a:rPr lang="en-US" altLang="zh-CN" dirty="0">
                <a:solidFill>
                  <a:srgbClr val="FF0000"/>
                </a:solidFill>
                <a:latin typeface="Times New Roman" panose="02020603050405020304" pitchFamily="18" charset="0"/>
                <a:cs typeface="Times New Roman" panose="02020603050405020304" pitchFamily="18" charset="0"/>
              </a:rPr>
              <a:t>DPH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高</a:t>
            </a:r>
            <a:r>
              <a:rPr lang="en-US" altLang="zh-CN" dirty="0">
                <a:latin typeface="Times New Roman" panose="02020603050405020304" pitchFamily="18" charset="0"/>
                <a:cs typeface="Times New Roman" panose="02020603050405020304" pitchFamily="18" charset="0"/>
              </a:rPr>
              <a:t>8</a:t>
            </a:r>
            <a:r>
              <a:rPr lang="zh-CN" altLang="en-US" dirty="0">
                <a:latin typeface="Times New Roman" panose="02020603050405020304" pitchFamily="18" charset="0"/>
                <a:cs typeface="Times New Roman" panose="02020603050405020304" pitchFamily="18" charset="0"/>
              </a:rPr>
              <a:t>位</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组成。</a:t>
            </a:r>
          </a:p>
          <a:p>
            <a:pPr marL="261938" lvl="1" indent="-261938" algn="l" eaLnBrk="1" hangingPunct="1">
              <a:lnSpc>
                <a:spcPct val="113000"/>
              </a:lnSpc>
              <a:spcBef>
                <a:spcPts val="0"/>
              </a:spcBef>
              <a:spcAft>
                <a:spcPts val="600"/>
              </a:spcAft>
              <a:defRPr/>
            </a:pPr>
            <a:r>
              <a:rPr lang="en-US" altLang="zh-CN" dirty="0">
                <a:latin typeface="Times New Roman" panose="02020603050405020304" pitchFamily="18" charset="0"/>
                <a:cs typeface="Times New Roman" panose="02020603050405020304" pitchFamily="18" charset="0"/>
              </a:rPr>
              <a:t>DPTR</a:t>
            </a:r>
            <a:r>
              <a:rPr lang="zh-CN" altLang="en-US" dirty="0">
                <a:latin typeface="Times New Roman" panose="02020603050405020304" pitchFamily="18" charset="0"/>
                <a:cs typeface="Times New Roman" panose="02020603050405020304" pitchFamily="18" charset="0"/>
              </a:rPr>
              <a:t>可直接进行</a:t>
            </a:r>
            <a:r>
              <a:rPr lang="en-US" altLang="zh-CN" dirty="0">
                <a:latin typeface="Times New Roman" panose="02020603050405020304" pitchFamily="18" charset="0"/>
                <a:cs typeface="Times New Roman" panose="02020603050405020304" pitchFamily="18" charset="0"/>
              </a:rPr>
              <a:t>16</a:t>
            </a:r>
            <a:r>
              <a:rPr lang="zh-CN" altLang="en-US" dirty="0">
                <a:latin typeface="Times New Roman" panose="02020603050405020304" pitchFamily="18" charset="0"/>
                <a:cs typeface="Times New Roman" panose="02020603050405020304" pitchFamily="18" charset="0"/>
              </a:rPr>
              <a:t>位操作</a:t>
            </a:r>
            <a:r>
              <a:rPr lang="en-US" altLang="zh-CN" dirty="0">
                <a:latin typeface="Times New Roman" panose="02020603050405020304" pitchFamily="18" charset="0"/>
                <a:cs typeface="Times New Roman" panose="02020603050405020304" pitchFamily="18" charset="0"/>
              </a:rPr>
              <a:t>, </a:t>
            </a:r>
            <a:r>
              <a:rPr lang="zh-CN" altLang="en-US" dirty="0">
                <a:solidFill>
                  <a:srgbClr val="3D41D1"/>
                </a:solidFill>
                <a:latin typeface="Times New Roman" panose="02020603050405020304" pitchFamily="18" charset="0"/>
                <a:cs typeface="Times New Roman" panose="02020603050405020304" pitchFamily="18" charset="0"/>
              </a:rPr>
              <a:t>也可分别对</a:t>
            </a:r>
            <a:r>
              <a:rPr lang="en-US" altLang="zh-CN" dirty="0">
                <a:solidFill>
                  <a:srgbClr val="FF0000"/>
                </a:solidFill>
                <a:latin typeface="Times New Roman" panose="02020603050405020304" pitchFamily="18" charset="0"/>
                <a:cs typeface="Times New Roman" panose="02020603050405020304" pitchFamily="18" charset="0"/>
              </a:rPr>
              <a:t>DPL</a:t>
            </a:r>
            <a:r>
              <a:rPr lang="zh-CN" altLang="en-US" dirty="0">
                <a:solidFill>
                  <a:srgbClr val="3D41D1"/>
                </a:solidFill>
                <a:latin typeface="Times New Roman" panose="02020603050405020304" pitchFamily="18" charset="0"/>
                <a:cs typeface="Times New Roman" panose="02020603050405020304" pitchFamily="18" charset="0"/>
              </a:rPr>
              <a:t>和</a:t>
            </a:r>
            <a:r>
              <a:rPr lang="en-US" altLang="zh-CN" dirty="0">
                <a:solidFill>
                  <a:srgbClr val="FF0000"/>
                </a:solidFill>
                <a:latin typeface="Times New Roman" panose="02020603050405020304" pitchFamily="18" charset="0"/>
                <a:cs typeface="Times New Roman" panose="02020603050405020304" pitchFamily="18" charset="0"/>
              </a:rPr>
              <a:t>DPH</a:t>
            </a:r>
            <a:r>
              <a:rPr lang="zh-CN" altLang="en-US" dirty="0">
                <a:solidFill>
                  <a:srgbClr val="3D41D1"/>
                </a:solidFill>
                <a:latin typeface="Times New Roman" panose="02020603050405020304" pitchFamily="18" charset="0"/>
                <a:cs typeface="Times New Roman" panose="02020603050405020304" pitchFamily="18" charset="0"/>
              </a:rPr>
              <a:t>按字节进行操作</a:t>
            </a:r>
            <a:r>
              <a:rPr lang="zh-CN" altLang="en-US" dirty="0">
                <a:latin typeface="Times New Roman" panose="02020603050405020304" pitchFamily="18" charset="0"/>
                <a:cs typeface="Times New Roman" panose="02020603050405020304" pitchFamily="18" charset="0"/>
              </a:rPr>
              <a:t>。</a:t>
            </a:r>
          </a:p>
          <a:p>
            <a:pPr marL="261938" lvl="1" indent="-261938" algn="l" eaLnBrk="1" hangingPunct="1">
              <a:lnSpc>
                <a:spcPct val="113000"/>
              </a:lnSpc>
              <a:spcBef>
                <a:spcPts val="0"/>
              </a:spcBef>
              <a:spcAft>
                <a:spcPts val="600"/>
              </a:spcAft>
              <a:defRPr/>
            </a:pPr>
            <a:r>
              <a:rPr lang="en-US" altLang="zh-CN" dirty="0">
                <a:solidFill>
                  <a:srgbClr val="FF0000"/>
                </a:solidFill>
              </a:rPr>
              <a:t>IAP15W4K58S4</a:t>
            </a:r>
            <a:r>
              <a:rPr lang="zh-CN" altLang="en-US" dirty="0">
                <a:latin typeface="Times New Roman" panose="02020603050405020304" pitchFamily="18" charset="0"/>
                <a:cs typeface="Times New Roman" panose="02020603050405020304" pitchFamily="18" charset="0"/>
              </a:rPr>
              <a:t>单片机有两个</a:t>
            </a:r>
            <a:r>
              <a:rPr lang="en-US" altLang="zh-CN" dirty="0">
                <a:latin typeface="Times New Roman" panose="02020603050405020304" pitchFamily="18" charset="0"/>
                <a:cs typeface="Times New Roman" panose="02020603050405020304" pitchFamily="18" charset="0"/>
              </a:rPr>
              <a:t>16</a:t>
            </a:r>
            <a:r>
              <a:rPr lang="zh-CN" altLang="en-US" dirty="0">
                <a:latin typeface="Times New Roman" panose="02020603050405020304" pitchFamily="18" charset="0"/>
                <a:cs typeface="Times New Roman" panose="02020603050405020304" pitchFamily="18" charset="0"/>
              </a:rPr>
              <a:t>位数据指针</a:t>
            </a:r>
            <a:r>
              <a:rPr lang="en-US" altLang="zh-CN" dirty="0">
                <a:solidFill>
                  <a:srgbClr val="FF0000"/>
                </a:solidFill>
                <a:latin typeface="Times New Roman" panose="02020603050405020304" pitchFamily="18" charset="0"/>
                <a:cs typeface="Times New Roman" panose="02020603050405020304" pitchFamily="18" charset="0"/>
              </a:rPr>
              <a:t>DP</a:t>
            </a:r>
            <a:r>
              <a:rPr lang="en-US" altLang="zh-CN" dirty="0">
                <a:solidFill>
                  <a:srgbClr val="C00000"/>
                </a:solidFill>
                <a:latin typeface="Times New Roman" panose="02020603050405020304" pitchFamily="18" charset="0"/>
                <a:cs typeface="Times New Roman" panose="02020603050405020304" pitchFamily="18" charset="0"/>
              </a:rPr>
              <a:t>TR</a:t>
            </a:r>
            <a:r>
              <a:rPr lang="en-US" altLang="zh-CN" dirty="0">
                <a:solidFill>
                  <a:srgbClr val="FF0000"/>
                </a:solidFill>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和</a:t>
            </a:r>
            <a:r>
              <a:rPr lang="en-US" altLang="zh-CN" dirty="0">
                <a:solidFill>
                  <a:srgbClr val="FF0000"/>
                </a:solidFill>
                <a:latin typeface="Times New Roman" panose="02020603050405020304" pitchFamily="18" charset="0"/>
                <a:cs typeface="Times New Roman" panose="02020603050405020304" pitchFamily="18" charset="0"/>
              </a:rPr>
              <a:t>DPTR1</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这两个数据指针共用同一个地址</a:t>
            </a:r>
            <a:r>
              <a:rPr lang="en-US" altLang="zh-CN" dirty="0">
                <a:latin typeface="Times New Roman" panose="02020603050405020304" pitchFamily="18" charset="0"/>
                <a:cs typeface="Times New Roman" panose="02020603050405020304" pitchFamily="18" charset="0"/>
              </a:rPr>
              <a:t>(</a:t>
            </a:r>
            <a:r>
              <a:rPr lang="en-US" altLang="zh-CN" dirty="0">
                <a:solidFill>
                  <a:srgbClr val="FF0000"/>
                </a:solidFill>
                <a:latin typeface="Times New Roman" panose="02020603050405020304" pitchFamily="18" charset="0"/>
                <a:cs typeface="Times New Roman" panose="02020603050405020304" pitchFamily="18" charset="0"/>
              </a:rPr>
              <a:t>82H, 83H</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261938" lvl="1" indent="-261938" algn="l" eaLnBrk="1" hangingPunct="1">
              <a:lnSpc>
                <a:spcPct val="113000"/>
              </a:lnSpc>
              <a:spcBef>
                <a:spcPts val="0"/>
              </a:spcBef>
              <a:spcAft>
                <a:spcPts val="600"/>
              </a:spcAft>
              <a:defRPr/>
            </a:pPr>
            <a:r>
              <a:rPr lang="zh-CN" altLang="en-US" dirty="0">
                <a:latin typeface="Times New Roman" panose="02020603050405020304" pitchFamily="18" charset="0"/>
                <a:cs typeface="Times New Roman" panose="02020603050405020304" pitchFamily="18" charset="0"/>
              </a:rPr>
              <a:t>可通过设置辅助寄存器</a:t>
            </a:r>
            <a:r>
              <a:rPr lang="en-US" altLang="zh-CN" dirty="0">
                <a:solidFill>
                  <a:srgbClr val="C00000"/>
                </a:solidFill>
                <a:latin typeface="Times New Roman" panose="02020603050405020304" pitchFamily="18" charset="0"/>
                <a:cs typeface="Times New Roman" panose="02020603050405020304" pitchFamily="18" charset="0"/>
              </a:rPr>
              <a:t>AUXR1</a:t>
            </a:r>
            <a:r>
              <a:rPr lang="zh-CN" altLang="en-US" dirty="0">
                <a:latin typeface="Times New Roman" panose="02020603050405020304" pitchFamily="18" charset="0"/>
                <a:cs typeface="Times New Roman" panose="02020603050405020304" pitchFamily="18" charset="0"/>
              </a:rPr>
              <a:t>中的</a:t>
            </a:r>
            <a:r>
              <a:rPr lang="en-US" altLang="zh-CN" dirty="0">
                <a:solidFill>
                  <a:srgbClr val="C00000"/>
                </a:solidFill>
                <a:latin typeface="Times New Roman" panose="02020603050405020304" pitchFamily="18" charset="0"/>
                <a:cs typeface="Times New Roman" panose="02020603050405020304" pitchFamily="18" charset="0"/>
              </a:rPr>
              <a:t>DPS(AUXR1.0)</a:t>
            </a:r>
            <a:r>
              <a:rPr lang="zh-CN" altLang="en-US" dirty="0">
                <a:solidFill>
                  <a:srgbClr val="C00000"/>
                </a:solidFill>
                <a:latin typeface="Times New Roman" panose="02020603050405020304" pitchFamily="18" charset="0"/>
                <a:cs typeface="Times New Roman" panose="02020603050405020304" pitchFamily="18" charset="0"/>
              </a:rPr>
              <a:t>位来选择</a:t>
            </a:r>
            <a:r>
              <a:rPr lang="zh-CN" altLang="en-US" dirty="0">
                <a:latin typeface="Times New Roman" panose="02020603050405020304" pitchFamily="18" charset="0"/>
                <a:cs typeface="Times New Roman" panose="02020603050405020304" pitchFamily="18" charset="0"/>
              </a:rPr>
              <a:t>具体使用哪一个数据指针</a:t>
            </a:r>
            <a:r>
              <a:rPr lang="en-US" altLang="zh-CN" dirty="0">
                <a:latin typeface="Times New Roman" panose="02020603050405020304" pitchFamily="18" charset="0"/>
                <a:cs typeface="Times New Roman" panose="02020603050405020304" pitchFamily="18" charset="0"/>
              </a:rPr>
              <a:t>(</a:t>
            </a:r>
            <a:r>
              <a:rPr lang="en-US" altLang="zh-CN" dirty="0">
                <a:solidFill>
                  <a:srgbClr val="0000CC"/>
                </a:solidFill>
                <a:latin typeface="Times New Roman" panose="02020603050405020304" pitchFamily="18" charset="0"/>
                <a:cs typeface="Times New Roman" panose="02020603050405020304" pitchFamily="18" charset="0"/>
              </a:rPr>
              <a:t>DPS=0, </a:t>
            </a:r>
            <a:r>
              <a:rPr lang="zh-CN" altLang="en-US" dirty="0">
                <a:solidFill>
                  <a:srgbClr val="0000CC"/>
                </a:solidFill>
                <a:latin typeface="Times New Roman" panose="02020603050405020304" pitchFamily="18" charset="0"/>
                <a:cs typeface="Times New Roman" panose="02020603050405020304" pitchFamily="18" charset="0"/>
              </a:rPr>
              <a:t>选择</a:t>
            </a:r>
            <a:r>
              <a:rPr lang="en-US" altLang="zh-CN" dirty="0">
                <a:solidFill>
                  <a:srgbClr val="0000CC"/>
                </a:solidFill>
                <a:latin typeface="Times New Roman" panose="02020603050405020304" pitchFamily="18" charset="0"/>
                <a:cs typeface="Times New Roman" panose="02020603050405020304" pitchFamily="18" charset="0"/>
              </a:rPr>
              <a:t>DPTR0;  DPS=1,</a:t>
            </a:r>
            <a:r>
              <a:rPr lang="zh-CN" altLang="en-US" dirty="0">
                <a:solidFill>
                  <a:srgbClr val="0000CC"/>
                </a:solidFill>
                <a:latin typeface="Times New Roman" panose="02020603050405020304" pitchFamily="18" charset="0"/>
                <a:cs typeface="Times New Roman" panose="02020603050405020304" pitchFamily="18" charset="0"/>
              </a:rPr>
              <a:t>选择</a:t>
            </a:r>
            <a:r>
              <a:rPr lang="en-US" altLang="zh-CN" dirty="0">
                <a:solidFill>
                  <a:srgbClr val="0000CC"/>
                </a:solidFill>
                <a:latin typeface="Times New Roman" panose="02020603050405020304" pitchFamily="18" charset="0"/>
                <a:cs typeface="Times New Roman" panose="02020603050405020304" pitchFamily="18" charset="0"/>
              </a:rPr>
              <a:t>DPTR1</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p>
        </p:txBody>
      </p:sp>
      <p:graphicFrame>
        <p:nvGraphicFramePr>
          <p:cNvPr id="6" name="Group 196">
            <a:extLst>
              <a:ext uri="{FF2B5EF4-FFF2-40B4-BE49-F238E27FC236}">
                <a16:creationId xmlns:a16="http://schemas.microsoft.com/office/drawing/2014/main" id="{1AF85C77-A4EC-4DAE-AE90-832B8CFA0257}"/>
              </a:ext>
            </a:extLst>
          </p:cNvPr>
          <p:cNvGraphicFramePr>
            <a:graphicFrameLocks noGrp="1"/>
          </p:cNvGraphicFramePr>
          <p:nvPr>
            <p:extLst>
              <p:ext uri="{D42A27DB-BD31-4B8C-83A1-F6EECF244321}">
                <p14:modId xmlns:p14="http://schemas.microsoft.com/office/powerpoint/2010/main" val="1554122373"/>
              </p:ext>
            </p:extLst>
          </p:nvPr>
        </p:nvGraphicFramePr>
        <p:xfrm>
          <a:off x="231773" y="4880541"/>
          <a:ext cx="8723314" cy="825500"/>
        </p:xfrm>
        <a:graphic>
          <a:graphicData uri="http://schemas.openxmlformats.org/drawingml/2006/table">
            <a:tbl>
              <a:tblPr/>
              <a:tblGrid>
                <a:gridCol w="1090412">
                  <a:extLst>
                    <a:ext uri="{9D8B030D-6E8A-4147-A177-3AD203B41FA5}">
                      <a16:colId xmlns:a16="http://schemas.microsoft.com/office/drawing/2014/main" val="20000"/>
                    </a:ext>
                  </a:extLst>
                </a:gridCol>
                <a:gridCol w="908679">
                  <a:extLst>
                    <a:ext uri="{9D8B030D-6E8A-4147-A177-3AD203B41FA5}">
                      <a16:colId xmlns:a16="http://schemas.microsoft.com/office/drawing/2014/main" val="20001"/>
                    </a:ext>
                  </a:extLst>
                </a:gridCol>
                <a:gridCol w="908680">
                  <a:extLst>
                    <a:ext uri="{9D8B030D-6E8A-4147-A177-3AD203B41FA5}">
                      <a16:colId xmlns:a16="http://schemas.microsoft.com/office/drawing/2014/main" val="20002"/>
                    </a:ext>
                  </a:extLst>
                </a:gridCol>
                <a:gridCol w="1181282">
                  <a:extLst>
                    <a:ext uri="{9D8B030D-6E8A-4147-A177-3AD203B41FA5}">
                      <a16:colId xmlns:a16="http://schemas.microsoft.com/office/drawing/2014/main" val="20003"/>
                    </a:ext>
                  </a:extLst>
                </a:gridCol>
                <a:gridCol w="1226716">
                  <a:extLst>
                    <a:ext uri="{9D8B030D-6E8A-4147-A177-3AD203B41FA5}">
                      <a16:colId xmlns:a16="http://schemas.microsoft.com/office/drawing/2014/main" val="20004"/>
                    </a:ext>
                  </a:extLst>
                </a:gridCol>
                <a:gridCol w="1075269">
                  <a:extLst>
                    <a:ext uri="{9D8B030D-6E8A-4147-A177-3AD203B41FA5}">
                      <a16:colId xmlns:a16="http://schemas.microsoft.com/office/drawing/2014/main" val="20005"/>
                    </a:ext>
                  </a:extLst>
                </a:gridCol>
                <a:gridCol w="1120704">
                  <a:extLst>
                    <a:ext uri="{9D8B030D-6E8A-4147-A177-3AD203B41FA5}">
                      <a16:colId xmlns:a16="http://schemas.microsoft.com/office/drawing/2014/main" val="20006"/>
                    </a:ext>
                  </a:extLst>
                </a:gridCol>
                <a:gridCol w="484630">
                  <a:extLst>
                    <a:ext uri="{9D8B030D-6E8A-4147-A177-3AD203B41FA5}">
                      <a16:colId xmlns:a16="http://schemas.microsoft.com/office/drawing/2014/main" val="20007"/>
                    </a:ext>
                  </a:extLst>
                </a:gridCol>
                <a:gridCol w="726942">
                  <a:extLst>
                    <a:ext uri="{9D8B030D-6E8A-4147-A177-3AD203B41FA5}">
                      <a16:colId xmlns:a16="http://schemas.microsoft.com/office/drawing/2014/main" val="20008"/>
                    </a:ext>
                  </a:extLst>
                </a:gridCol>
              </a:tblGrid>
              <a:tr h="459433">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zh-CN" altLang="en-US" sz="2400" b="1" i="0" u="none" strike="noStrike" cap="none" normalizeH="0" baseline="0" dirty="0">
                          <a:ln>
                            <a:noFill/>
                          </a:ln>
                          <a:solidFill>
                            <a:schemeClr val="tx1"/>
                          </a:solidFill>
                          <a:effectLst/>
                          <a:latin typeface="Times New Roman" pitchFamily="18" charset="0"/>
                          <a:ea typeface="宋体" charset="-122"/>
                          <a:cs typeface="Times New Roman" pitchFamily="18" charset="0"/>
                        </a:rPr>
                        <a:t>位号</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D7</a:t>
                      </a:r>
                      <a:endParaRPr kumimoji="0" lang="en-US" altLang="zh-CN" sz="2400" b="1" i="0" u="none" strike="noStrike" cap="none" normalizeH="0" baseline="0">
                        <a:ln>
                          <a:noFill/>
                        </a:ln>
                        <a:solidFill>
                          <a:schemeClr val="tx1"/>
                        </a:solidFill>
                        <a:effectLst/>
                        <a:latin typeface="Arial" charset="0"/>
                        <a:ea typeface="宋体"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D6</a:t>
                      </a:r>
                      <a:endParaRPr kumimoji="0" lang="en-US" altLang="zh-CN" sz="2400" b="1" i="0" u="none" strike="noStrike" cap="none" normalizeH="0" baseline="0">
                        <a:ln>
                          <a:noFill/>
                        </a:ln>
                        <a:solidFill>
                          <a:schemeClr val="tx1"/>
                        </a:solidFill>
                        <a:effectLst/>
                        <a:latin typeface="Arial" charset="0"/>
                        <a:ea typeface="宋体"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D5</a:t>
                      </a:r>
                      <a:endParaRPr kumimoji="0" lang="en-US" altLang="zh-CN" sz="2400" b="1" i="0" u="none" strike="noStrike" cap="none" normalizeH="0" baseline="0">
                        <a:ln>
                          <a:noFill/>
                        </a:ln>
                        <a:solidFill>
                          <a:schemeClr val="tx1"/>
                        </a:solidFill>
                        <a:effectLst/>
                        <a:latin typeface="Arial" charset="0"/>
                        <a:ea typeface="宋体"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itchFamily="18" charset="0"/>
                          <a:ea typeface="宋体" charset="-122"/>
                          <a:cs typeface="Times New Roman" pitchFamily="18" charset="0"/>
                        </a:rPr>
                        <a:t>D4</a:t>
                      </a:r>
                      <a:endParaRPr kumimoji="0" lang="en-US" altLang="zh-CN" sz="2400" b="1" i="0" u="none" strike="noStrike" cap="none" normalizeH="0" baseline="0" dirty="0">
                        <a:ln>
                          <a:noFill/>
                        </a:ln>
                        <a:solidFill>
                          <a:schemeClr val="tx1"/>
                        </a:solidFill>
                        <a:effectLst/>
                        <a:latin typeface="Arial" charset="0"/>
                        <a:ea typeface="宋体"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D3</a:t>
                      </a:r>
                      <a:endParaRPr kumimoji="0" lang="en-US" altLang="zh-CN" sz="2400" b="1" i="0" u="none" strike="noStrike" cap="none" normalizeH="0" baseline="0">
                        <a:ln>
                          <a:noFill/>
                        </a:ln>
                        <a:solidFill>
                          <a:schemeClr val="tx1"/>
                        </a:solidFill>
                        <a:effectLst/>
                        <a:latin typeface="Arial" charset="0"/>
                        <a:ea typeface="宋体"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D2</a:t>
                      </a:r>
                      <a:endParaRPr kumimoji="0" lang="en-US" altLang="zh-CN" sz="2400" b="1" i="0" u="none" strike="noStrike" cap="none" normalizeH="0" baseline="0">
                        <a:ln>
                          <a:noFill/>
                        </a:ln>
                        <a:solidFill>
                          <a:schemeClr val="tx1"/>
                        </a:solidFill>
                        <a:effectLst/>
                        <a:latin typeface="Arial" charset="0"/>
                        <a:ea typeface="宋体"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D1</a:t>
                      </a:r>
                      <a:endParaRPr kumimoji="0" lang="en-US" altLang="zh-CN" sz="2400" b="1" i="0" u="none" strike="noStrike" cap="none" normalizeH="0" baseline="0">
                        <a:ln>
                          <a:noFill/>
                        </a:ln>
                        <a:solidFill>
                          <a:schemeClr val="tx1"/>
                        </a:solidFill>
                        <a:effectLst/>
                        <a:latin typeface="Arial" charset="0"/>
                        <a:ea typeface="宋体"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itchFamily="18" charset="0"/>
                          <a:ea typeface="宋体" charset="-122"/>
                          <a:cs typeface="Times New Roman" pitchFamily="18" charset="0"/>
                        </a:rPr>
                        <a:t>D0</a:t>
                      </a:r>
                      <a:endParaRPr kumimoji="0" lang="en-US" altLang="zh-CN" sz="2400" b="1" i="0" u="none" strike="noStrike" cap="none" normalizeH="0" baseline="0" dirty="0">
                        <a:ln>
                          <a:noFill/>
                        </a:ln>
                        <a:solidFill>
                          <a:schemeClr val="tx1"/>
                        </a:solidFill>
                        <a:effectLst/>
                        <a:latin typeface="Arial" charset="0"/>
                        <a:ea typeface="宋体" charset="-122"/>
                      </a:endParaRPr>
                    </a:p>
                  </a:txBody>
                  <a:tcPr marL="0" marR="0" marT="0" marB="0"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6067">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宋体" charset="-122"/>
                          <a:cs typeface="Times New Roman" pitchFamily="18" charset="0"/>
                        </a:rPr>
                        <a:t>位名称</a:t>
                      </a:r>
                      <a:endParaRPr kumimoji="0" lang="en-US" altLang="zh-CN" sz="2400" b="1" i="0" u="none" strike="noStrike" cap="none" normalizeH="0" baseline="0">
                        <a:ln>
                          <a:noFill/>
                        </a:ln>
                        <a:solidFill>
                          <a:schemeClr val="tx1"/>
                        </a:solidFill>
                        <a:effectLst/>
                        <a:latin typeface="Arial" charset="0"/>
                        <a:ea typeface="宋体" charset="-122"/>
                      </a:endParaRPr>
                    </a:p>
                  </a:txBody>
                  <a:tcPr marL="0" marR="0" marT="0" marB="0"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S1_S1</a:t>
                      </a:r>
                      <a:endParaRPr kumimoji="0" lang="en-US" altLang="zh-CN" sz="2400" b="1" i="0" u="none" strike="noStrike" cap="none" normalizeH="0" baseline="0">
                        <a:ln>
                          <a:noFill/>
                        </a:ln>
                        <a:solidFill>
                          <a:schemeClr val="tx1"/>
                        </a:solidFill>
                        <a:effectLst/>
                        <a:latin typeface="Arial" charset="0"/>
                        <a:ea typeface="宋体"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S1_S0</a:t>
                      </a:r>
                      <a:endParaRPr kumimoji="0" lang="en-US" altLang="zh-CN" sz="2400" b="1" i="0" u="none" strike="noStrike" cap="none" normalizeH="0" baseline="0">
                        <a:ln>
                          <a:noFill/>
                        </a:ln>
                        <a:solidFill>
                          <a:schemeClr val="tx1"/>
                        </a:solidFill>
                        <a:effectLst/>
                        <a:latin typeface="Arial" charset="0"/>
                        <a:ea typeface="宋体"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kern="1200" cap="none" normalizeH="0" baseline="0">
                          <a:ln>
                            <a:noFill/>
                          </a:ln>
                          <a:solidFill>
                            <a:schemeClr val="tx1"/>
                          </a:solidFill>
                          <a:effectLst/>
                          <a:latin typeface="Times New Roman" pitchFamily="18" charset="0"/>
                          <a:ea typeface="宋体" charset="-122"/>
                          <a:cs typeface="Times New Roman" pitchFamily="18" charset="0"/>
                        </a:rPr>
                        <a:t>CCP_S1</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kern="1200" cap="none" normalizeH="0" baseline="0">
                          <a:ln>
                            <a:noFill/>
                          </a:ln>
                          <a:solidFill>
                            <a:schemeClr val="tx1"/>
                          </a:solidFill>
                          <a:effectLst/>
                          <a:latin typeface="Times New Roman" pitchFamily="18" charset="0"/>
                          <a:ea typeface="宋体" charset="-122"/>
                          <a:cs typeface="Times New Roman" pitchFamily="18" charset="0"/>
                        </a:rPr>
                        <a:t>CCP_S0</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itchFamily="18" charset="0"/>
                          <a:ea typeface="宋体" charset="-122"/>
                          <a:cs typeface="Times New Roman" pitchFamily="18" charset="0"/>
                        </a:rPr>
                        <a:t>SPI_S1</a:t>
                      </a:r>
                      <a:endParaRPr kumimoji="0" lang="en-US" altLang="zh-CN" sz="2400" b="1" i="0" u="none" strike="noStrike" cap="none" normalizeH="0" baseline="0" dirty="0">
                        <a:ln>
                          <a:noFill/>
                        </a:ln>
                        <a:solidFill>
                          <a:schemeClr val="tx1"/>
                        </a:solidFill>
                        <a:effectLst/>
                        <a:latin typeface="Arial" charset="0"/>
                        <a:ea typeface="宋体"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itchFamily="18" charset="0"/>
                          <a:ea typeface="宋体" charset="-122"/>
                          <a:cs typeface="Times New Roman" pitchFamily="18" charset="0"/>
                        </a:rPr>
                        <a:t>SPI_S0</a:t>
                      </a:r>
                      <a:endParaRPr kumimoji="0" lang="en-US" altLang="zh-CN" sz="2400" b="1" i="0" u="none" strike="noStrike" cap="none" normalizeH="0" baseline="0" dirty="0">
                        <a:ln>
                          <a:noFill/>
                        </a:ln>
                        <a:solidFill>
                          <a:schemeClr val="tx1"/>
                        </a:solidFill>
                        <a:effectLst/>
                        <a:latin typeface="Arial" charset="0"/>
                        <a:ea typeface="宋体"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0</a:t>
                      </a:r>
                      <a:endParaRPr kumimoji="0" lang="en-US" altLang="zh-CN" sz="2400" b="1" i="0" u="none" strike="noStrike" cap="none" normalizeH="0" baseline="0">
                        <a:ln>
                          <a:noFill/>
                        </a:ln>
                        <a:solidFill>
                          <a:schemeClr val="tx1"/>
                        </a:solidFill>
                        <a:effectLst/>
                        <a:latin typeface="Arial" charset="0"/>
                        <a:ea typeface="宋体"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kern="1200" cap="none" normalizeH="0" baseline="0" dirty="0">
                          <a:ln>
                            <a:noFill/>
                          </a:ln>
                          <a:solidFill>
                            <a:srgbClr val="FF0000"/>
                          </a:solidFill>
                          <a:effectLst/>
                          <a:latin typeface="Times New Roman" pitchFamily="18" charset="0"/>
                          <a:ea typeface="宋体" charset="-122"/>
                          <a:cs typeface="Times New Roman" pitchFamily="18" charset="0"/>
                        </a:rPr>
                        <a:t>DPS</a:t>
                      </a:r>
                    </a:p>
                  </a:txBody>
                  <a:tcPr marL="0" marR="0" marT="0" marB="0"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3" name="矩形 2">
            <a:extLst>
              <a:ext uri="{FF2B5EF4-FFF2-40B4-BE49-F238E27FC236}">
                <a16:creationId xmlns:a16="http://schemas.microsoft.com/office/drawing/2014/main" id="{B786E9FE-E788-4E78-97D0-67449864AE5A}"/>
              </a:ext>
            </a:extLst>
          </p:cNvPr>
          <p:cNvSpPr>
            <a:spLocks noChangeArrowheads="1"/>
          </p:cNvSpPr>
          <p:nvPr/>
        </p:nvSpPr>
        <p:spPr bwMode="auto">
          <a:xfrm>
            <a:off x="4670108" y="4183470"/>
            <a:ext cx="31972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dirty="0">
                <a:solidFill>
                  <a:srgbClr val="FF0000"/>
                </a:solidFill>
                <a:cs typeface="Times New Roman" panose="02020603050405020304" pitchFamily="18" charset="0"/>
              </a:rPr>
              <a:t>辅助寄存器</a:t>
            </a:r>
            <a:r>
              <a:rPr lang="en-US" altLang="zh-CN" sz="2800" b="1" dirty="0">
                <a:solidFill>
                  <a:srgbClr val="FF0000"/>
                </a:solidFill>
                <a:cs typeface="Times New Roman" panose="02020603050405020304" pitchFamily="18" charset="0"/>
              </a:rPr>
              <a:t>AUXR1</a:t>
            </a:r>
            <a:endParaRPr lang="zh-CN" altLang="en-US" sz="2800" b="1" dirty="0">
              <a:solidFill>
                <a:srgbClr val="FF0000"/>
              </a:solidFill>
            </a:endParaRPr>
          </a:p>
        </p:txBody>
      </p:sp>
      <p:cxnSp>
        <p:nvCxnSpPr>
          <p:cNvPr id="8" name="直接箭头连接符 7">
            <a:extLst>
              <a:ext uri="{FF2B5EF4-FFF2-40B4-BE49-F238E27FC236}">
                <a16:creationId xmlns:a16="http://schemas.microsoft.com/office/drawing/2014/main" id="{335F95C8-1FAE-43B3-A78F-6BEA443714C4}"/>
              </a:ext>
            </a:extLst>
          </p:cNvPr>
          <p:cNvCxnSpPr>
            <a:cxnSpLocks noChangeShapeType="1"/>
          </p:cNvCxnSpPr>
          <p:nvPr/>
        </p:nvCxnSpPr>
        <p:spPr bwMode="auto">
          <a:xfrm flipH="1" flipV="1">
            <a:off x="3931920" y="3324225"/>
            <a:ext cx="4364674" cy="1179444"/>
          </a:xfrm>
          <a:prstGeom prst="straightConnector1">
            <a:avLst/>
          </a:prstGeom>
          <a:noFill/>
          <a:ln w="9525" algn="ctr">
            <a:solidFill>
              <a:srgbClr val="FF0000"/>
            </a:solidFill>
            <a:round/>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箭头连接符 9">
            <a:extLst>
              <a:ext uri="{FF2B5EF4-FFF2-40B4-BE49-F238E27FC236}">
                <a16:creationId xmlns:a16="http://schemas.microsoft.com/office/drawing/2014/main" id="{B670480D-371B-4B6A-A24B-94D6CA5B38C7}"/>
              </a:ext>
            </a:extLst>
          </p:cNvPr>
          <p:cNvCxnSpPr>
            <a:cxnSpLocks noChangeShapeType="1"/>
          </p:cNvCxnSpPr>
          <p:nvPr/>
        </p:nvCxnSpPr>
        <p:spPr bwMode="auto">
          <a:xfrm flipH="1" flipV="1">
            <a:off x="5935345" y="3312727"/>
            <a:ext cx="2609215" cy="1190942"/>
          </a:xfrm>
          <a:prstGeom prst="straightConnector1">
            <a:avLst/>
          </a:prstGeom>
          <a:noFill/>
          <a:ln w="9525" algn="ctr">
            <a:solidFill>
              <a:srgbClr val="FF0000"/>
            </a:solidFill>
            <a:round/>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灯片编号占位符 8">
            <a:extLst>
              <a:ext uri="{FF2B5EF4-FFF2-40B4-BE49-F238E27FC236}">
                <a16:creationId xmlns:a16="http://schemas.microsoft.com/office/drawing/2014/main" id="{FC53E4B2-2FAE-466D-9C4C-83AC8586808B}"/>
              </a:ext>
            </a:extLst>
          </p:cNvPr>
          <p:cNvSpPr>
            <a:spLocks noGrp="1"/>
          </p:cNvSpPr>
          <p:nvPr>
            <p:ph type="sldNum" sz="quarter" idx="12"/>
          </p:nvPr>
        </p:nvSpPr>
        <p:spPr/>
        <p:txBody>
          <a:bodyPr/>
          <a:lstStyle/>
          <a:p>
            <a:fld id="{22E77DEE-32E4-4009-988B-F2758F7B8AC2}" type="slidenum">
              <a:rPr lang="zh-CN" altLang="en-US" smtClean="0"/>
              <a:t>31</a:t>
            </a:fld>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文本框 7">
            <a:extLst>
              <a:ext uri="{FF2B5EF4-FFF2-40B4-BE49-F238E27FC236}">
                <a16:creationId xmlns:a16="http://schemas.microsoft.com/office/drawing/2014/main" id="{7CFD9CFF-13DD-4F02-A256-81573E6EDFE8}"/>
              </a:ext>
            </a:extLst>
          </p:cNvPr>
          <p:cNvSpPr txBox="1">
            <a:spLocks noChangeArrowheads="1"/>
          </p:cNvSpPr>
          <p:nvPr>
            <p:custDataLst>
              <p:tags r:id="rId2"/>
            </p:custDataLst>
          </p:nvPr>
        </p:nvSpPr>
        <p:spPr bwMode="auto">
          <a:xfrm>
            <a:off x="914400" y="635000"/>
            <a:ext cx="7315200" cy="156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zh-CN" sz="2800"/>
              <a:t>集成</a:t>
            </a:r>
            <a:r>
              <a:rPr lang="zh-CN" altLang="en-US" sz="2800"/>
              <a:t>在</a:t>
            </a:r>
            <a:r>
              <a:rPr lang="en-US" altLang="zh-CN" sz="2800"/>
              <a:t>IAP15W4K58S4</a:t>
            </a:r>
            <a:r>
              <a:rPr lang="zh-CN" altLang="zh-CN" sz="2800"/>
              <a:t>单片机</a:t>
            </a:r>
            <a:r>
              <a:rPr lang="zh-CN" altLang="en-US" sz="2800"/>
              <a:t>上的</a:t>
            </a:r>
            <a:r>
              <a:rPr lang="zh-CN" altLang="zh-CN" sz="2800"/>
              <a:t>资源</a:t>
            </a:r>
            <a:r>
              <a:rPr lang="zh-CN" altLang="en-US" sz="2800"/>
              <a:t>有（）</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2229" name="文本框 8">
            <a:extLst>
              <a:ext uri="{FF2B5EF4-FFF2-40B4-BE49-F238E27FC236}">
                <a16:creationId xmlns:a16="http://schemas.microsoft.com/office/drawing/2014/main" id="{E1201C1B-0F37-4967-854D-97758949621D}"/>
              </a:ext>
            </a:extLst>
          </p:cNvPr>
          <p:cNvSpPr txBox="1">
            <a:spLocks noChangeArrowheads="1"/>
          </p:cNvSpPr>
          <p:nvPr>
            <p:custDataLst>
              <p:tags r:id="rId3"/>
            </p:custDataLst>
          </p:nvPr>
        </p:nvSpPr>
        <p:spPr bwMode="auto">
          <a:xfrm>
            <a:off x="1874838" y="2119313"/>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eaLnBrk="1" hangingPunct="1"/>
            <a:r>
              <a:rPr lang="en-US" altLang="zh-CN" sz="2800">
                <a:solidFill>
                  <a:srgbClr val="0000FF"/>
                </a:solidFill>
              </a:rPr>
              <a:t>58KB Flash</a:t>
            </a:r>
            <a:r>
              <a:rPr lang="zh-CN" altLang="zh-CN" sz="2800">
                <a:solidFill>
                  <a:srgbClr val="0000FF"/>
                </a:solidFill>
              </a:rPr>
              <a:t>程序存储器</a:t>
            </a:r>
            <a:endParaRPr lang="zh-CN" altLang="en-US" sz="2600">
              <a:solidFill>
                <a:srgbClr val="0000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2230" name="文本框 9">
            <a:extLst>
              <a:ext uri="{FF2B5EF4-FFF2-40B4-BE49-F238E27FC236}">
                <a16:creationId xmlns:a16="http://schemas.microsoft.com/office/drawing/2014/main" id="{C290BC02-4F85-4B24-98E2-85AD18F2FC82}"/>
              </a:ext>
            </a:extLst>
          </p:cNvPr>
          <p:cNvSpPr txBox="1">
            <a:spLocks noChangeArrowheads="1"/>
          </p:cNvSpPr>
          <p:nvPr>
            <p:custDataLst>
              <p:tags r:id="rId4"/>
            </p:custDataLst>
          </p:nvPr>
        </p:nvSpPr>
        <p:spPr bwMode="auto">
          <a:xfrm>
            <a:off x="1884363" y="2805113"/>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eaLnBrk="1" hangingPunct="1"/>
            <a:r>
              <a:rPr lang="en-US" altLang="zh-CN" sz="2800">
                <a:solidFill>
                  <a:srgbClr val="0000FF"/>
                </a:solidFill>
              </a:rPr>
              <a:t>4096B</a:t>
            </a:r>
            <a:r>
              <a:rPr lang="zh-CN" altLang="zh-CN" sz="2800">
                <a:solidFill>
                  <a:srgbClr val="0000FF"/>
                </a:solidFill>
              </a:rPr>
              <a:t>的</a:t>
            </a:r>
            <a:r>
              <a:rPr lang="en-US" altLang="zh-CN" sz="2800">
                <a:solidFill>
                  <a:srgbClr val="0000FF"/>
                </a:solidFill>
              </a:rPr>
              <a:t>SRAM</a:t>
            </a:r>
            <a:endParaRPr lang="zh-CN" altLang="en-US" sz="2600">
              <a:solidFill>
                <a:srgbClr val="0000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2231" name="文本框 10">
            <a:extLst>
              <a:ext uri="{FF2B5EF4-FFF2-40B4-BE49-F238E27FC236}">
                <a16:creationId xmlns:a16="http://schemas.microsoft.com/office/drawing/2014/main" id="{95659E72-1ECE-4FE5-A4E7-F8F07AB1F1FF}"/>
              </a:ext>
            </a:extLst>
          </p:cNvPr>
          <p:cNvSpPr txBox="1">
            <a:spLocks noChangeArrowheads="1"/>
          </p:cNvSpPr>
          <p:nvPr>
            <p:custDataLst>
              <p:tags r:id="rId5"/>
            </p:custDataLst>
          </p:nvPr>
        </p:nvSpPr>
        <p:spPr bwMode="auto">
          <a:xfrm>
            <a:off x="1874838" y="3490913"/>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eaLnBrk="1" hangingPunct="1"/>
            <a:r>
              <a:rPr lang="en-US" altLang="zh-CN" sz="2800">
                <a:solidFill>
                  <a:srgbClr val="0000FF"/>
                </a:solidFill>
              </a:rPr>
              <a:t>5</a:t>
            </a:r>
            <a:r>
              <a:rPr lang="zh-CN" altLang="zh-CN" sz="2800">
                <a:solidFill>
                  <a:srgbClr val="0000FF"/>
                </a:solidFill>
              </a:rPr>
              <a:t>个</a:t>
            </a:r>
            <a:r>
              <a:rPr lang="en-US" altLang="zh-CN" sz="2800">
                <a:solidFill>
                  <a:srgbClr val="0000FF"/>
                </a:solidFill>
              </a:rPr>
              <a:t>16</a:t>
            </a:r>
            <a:r>
              <a:rPr lang="zh-CN" altLang="zh-CN" sz="2800">
                <a:solidFill>
                  <a:srgbClr val="0000FF"/>
                </a:solidFill>
              </a:rPr>
              <a:t>位可自动重装载的定时</a:t>
            </a:r>
            <a:r>
              <a:rPr lang="en-US" altLang="zh-CN" sz="2800">
                <a:solidFill>
                  <a:srgbClr val="0000FF"/>
                </a:solidFill>
              </a:rPr>
              <a:t>/</a:t>
            </a:r>
            <a:r>
              <a:rPr lang="zh-CN" altLang="zh-CN" sz="2800">
                <a:solidFill>
                  <a:srgbClr val="0000FF"/>
                </a:solidFill>
              </a:rPr>
              <a:t>计数器</a:t>
            </a:r>
            <a:endParaRPr lang="zh-CN" altLang="en-US" sz="2600">
              <a:solidFill>
                <a:srgbClr val="0000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2232" name="文本框 11">
            <a:extLst>
              <a:ext uri="{FF2B5EF4-FFF2-40B4-BE49-F238E27FC236}">
                <a16:creationId xmlns:a16="http://schemas.microsoft.com/office/drawing/2014/main" id="{DD2BD96A-76D5-42BE-9CC9-8BAE6B03E976}"/>
              </a:ext>
            </a:extLst>
          </p:cNvPr>
          <p:cNvSpPr txBox="1">
            <a:spLocks noChangeArrowheads="1"/>
          </p:cNvSpPr>
          <p:nvPr>
            <p:custDataLst>
              <p:tags r:id="rId6"/>
            </p:custDataLst>
          </p:nvPr>
        </p:nvSpPr>
        <p:spPr bwMode="auto">
          <a:xfrm>
            <a:off x="1874838" y="4176713"/>
            <a:ext cx="7192962"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zh-CN" sz="2800">
                <a:solidFill>
                  <a:srgbClr val="0000FF"/>
                </a:solidFill>
              </a:rPr>
              <a:t>至多</a:t>
            </a:r>
            <a:r>
              <a:rPr lang="en-US" altLang="zh-CN" sz="2800">
                <a:solidFill>
                  <a:srgbClr val="0000FF"/>
                </a:solidFill>
              </a:rPr>
              <a:t>62</a:t>
            </a:r>
            <a:r>
              <a:rPr lang="zh-CN" altLang="zh-CN" sz="2800">
                <a:solidFill>
                  <a:srgbClr val="0000FF"/>
                </a:solidFill>
              </a:rPr>
              <a:t>根</a:t>
            </a:r>
            <a:r>
              <a:rPr lang="en-US" altLang="zh-CN" sz="2800">
                <a:solidFill>
                  <a:srgbClr val="0000FF"/>
                </a:solidFill>
              </a:rPr>
              <a:t>(64</a:t>
            </a:r>
            <a:r>
              <a:rPr lang="zh-CN" altLang="en-US" sz="2800">
                <a:solidFill>
                  <a:srgbClr val="0000FF"/>
                </a:solidFill>
              </a:rPr>
              <a:t>引脚封装</a:t>
            </a:r>
            <a:r>
              <a:rPr lang="en-US" altLang="zh-CN" sz="2800">
                <a:solidFill>
                  <a:srgbClr val="0000FF"/>
                </a:solidFill>
              </a:rPr>
              <a:t>) I/O(</a:t>
            </a:r>
            <a:r>
              <a:rPr lang="zh-CN" altLang="zh-CN" sz="2800">
                <a:solidFill>
                  <a:srgbClr val="0000FF"/>
                </a:solidFill>
              </a:rPr>
              <a:t>输入</a:t>
            </a:r>
            <a:r>
              <a:rPr lang="en-US" altLang="zh-CN" sz="2800">
                <a:solidFill>
                  <a:srgbClr val="0000FF"/>
                </a:solidFill>
              </a:rPr>
              <a:t>/</a:t>
            </a:r>
            <a:r>
              <a:rPr lang="zh-CN" altLang="zh-CN" sz="2800">
                <a:solidFill>
                  <a:srgbClr val="0000FF"/>
                </a:solidFill>
              </a:rPr>
              <a:t>输出</a:t>
            </a:r>
            <a:r>
              <a:rPr lang="en-US" altLang="zh-CN" sz="2800">
                <a:solidFill>
                  <a:srgbClr val="0000FF"/>
                </a:solidFill>
              </a:rPr>
              <a:t>)</a:t>
            </a:r>
            <a:r>
              <a:rPr lang="zh-CN" altLang="zh-CN" sz="2800">
                <a:solidFill>
                  <a:srgbClr val="0000FF"/>
                </a:solidFill>
              </a:rPr>
              <a:t>口线</a:t>
            </a:r>
            <a:endParaRPr lang="zh-CN" altLang="en-US" sz="2600">
              <a:solidFill>
                <a:srgbClr val="0000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2233" name="矩形 12">
            <a:extLst>
              <a:ext uri="{FF2B5EF4-FFF2-40B4-BE49-F238E27FC236}">
                <a16:creationId xmlns:a16="http://schemas.microsoft.com/office/drawing/2014/main" id="{8E52FFE5-8AFA-4E41-A489-AD86C3E08680}"/>
              </a:ext>
            </a:extLst>
          </p:cNvPr>
          <p:cNvSpPr>
            <a:spLocks noChangeAspect="1"/>
          </p:cNvSpPr>
          <p:nvPr>
            <p:custDataLst>
              <p:tags r:id="rId7"/>
            </p:custDataLst>
          </p:nvPr>
        </p:nvSpPr>
        <p:spPr bwMode="auto">
          <a:xfrm>
            <a:off x="1160463" y="2182813"/>
            <a:ext cx="514350" cy="514350"/>
          </a:xfrm>
          <a:prstGeom prst="rect">
            <a:avLst/>
          </a:prstGeom>
          <a:solidFill>
            <a:srgbClr val="00FF00">
              <a:alpha val="50195"/>
            </a:srgbClr>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2234" name="矩形 13">
            <a:extLst>
              <a:ext uri="{FF2B5EF4-FFF2-40B4-BE49-F238E27FC236}">
                <a16:creationId xmlns:a16="http://schemas.microsoft.com/office/drawing/2014/main" id="{C5EAA3CD-DAFF-477C-90D0-29D66ACB171F}"/>
              </a:ext>
            </a:extLst>
          </p:cNvPr>
          <p:cNvSpPr>
            <a:spLocks noChangeAspect="1"/>
          </p:cNvSpPr>
          <p:nvPr>
            <p:custDataLst>
              <p:tags r:id="rId8"/>
            </p:custDataLst>
          </p:nvPr>
        </p:nvSpPr>
        <p:spPr bwMode="auto">
          <a:xfrm>
            <a:off x="1169988" y="2868613"/>
            <a:ext cx="514350" cy="514350"/>
          </a:xfrm>
          <a:prstGeom prst="rect">
            <a:avLst/>
          </a:prstGeom>
          <a:solidFill>
            <a:srgbClr val="00FF00">
              <a:alpha val="50195"/>
            </a:srgbClr>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2235" name="矩形 14">
            <a:extLst>
              <a:ext uri="{FF2B5EF4-FFF2-40B4-BE49-F238E27FC236}">
                <a16:creationId xmlns:a16="http://schemas.microsoft.com/office/drawing/2014/main" id="{DF399133-357F-485C-9C4D-09EEA72D3258}"/>
              </a:ext>
            </a:extLst>
          </p:cNvPr>
          <p:cNvSpPr>
            <a:spLocks noChangeAspect="1"/>
          </p:cNvSpPr>
          <p:nvPr>
            <p:custDataLst>
              <p:tags r:id="rId9"/>
            </p:custDataLst>
          </p:nvPr>
        </p:nvSpPr>
        <p:spPr bwMode="auto">
          <a:xfrm>
            <a:off x="1160463" y="3554413"/>
            <a:ext cx="514350" cy="514350"/>
          </a:xfrm>
          <a:prstGeom prst="rect">
            <a:avLst/>
          </a:prstGeom>
          <a:solidFill>
            <a:srgbClr val="00FF00">
              <a:alpha val="50195"/>
            </a:srgbClr>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2236" name="矩形 15">
            <a:extLst>
              <a:ext uri="{FF2B5EF4-FFF2-40B4-BE49-F238E27FC236}">
                <a16:creationId xmlns:a16="http://schemas.microsoft.com/office/drawing/2014/main" id="{D69CB96E-8AB2-448B-9C63-0AFEB002515E}"/>
              </a:ext>
            </a:extLst>
          </p:cNvPr>
          <p:cNvSpPr>
            <a:spLocks noChangeAspect="1"/>
          </p:cNvSpPr>
          <p:nvPr>
            <p:custDataLst>
              <p:tags r:id="rId10"/>
            </p:custDataLst>
          </p:nvPr>
        </p:nvSpPr>
        <p:spPr bwMode="auto">
          <a:xfrm>
            <a:off x="1160463" y="4240213"/>
            <a:ext cx="514350" cy="514350"/>
          </a:xfrm>
          <a:prstGeom prst="rect">
            <a:avLst/>
          </a:prstGeom>
          <a:solidFill>
            <a:srgbClr val="00FF00">
              <a:alpha val="50195"/>
            </a:srgbClr>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2238" name="文本框 23">
            <a:extLst>
              <a:ext uri="{FF2B5EF4-FFF2-40B4-BE49-F238E27FC236}">
                <a16:creationId xmlns:a16="http://schemas.microsoft.com/office/drawing/2014/main" id="{03442B2C-764F-46D1-BEF1-7E866984B99B}"/>
              </a:ext>
            </a:extLst>
          </p:cNvPr>
          <p:cNvSpPr txBox="1">
            <a:spLocks noChangeArrowheads="1"/>
          </p:cNvSpPr>
          <p:nvPr>
            <p:custDataLst>
              <p:tags r:id="rId11"/>
            </p:custDataLst>
          </p:nvPr>
        </p:nvSpPr>
        <p:spPr bwMode="auto">
          <a:xfrm>
            <a:off x="1838325" y="4862513"/>
            <a:ext cx="462915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eaLnBrk="1" hangingPunct="1"/>
            <a:r>
              <a:rPr lang="en-US" altLang="zh-CN" sz="2600">
                <a:solidFill>
                  <a:srgbClr val="0000FF"/>
                </a:solidFill>
                <a:latin typeface="Microsoft Yahei" panose="020B0503020204020204" pitchFamily="34" charset="-122"/>
                <a:ea typeface="Microsoft Yahei" panose="020B0503020204020204" pitchFamily="34" charset="-122"/>
                <a:sym typeface="Microsoft Yahei" panose="020B0503020204020204" pitchFamily="34" charset="-122"/>
              </a:rPr>
              <a:t>A/D</a:t>
            </a:r>
            <a:r>
              <a:rPr lang="zh-CN" altLang="en-US" sz="2600">
                <a:solidFill>
                  <a:srgbClr val="0000FF"/>
                </a:solidFill>
                <a:latin typeface="Microsoft Yahei" panose="020B0503020204020204" pitchFamily="34" charset="-122"/>
                <a:ea typeface="Microsoft Yahei" panose="020B0503020204020204" pitchFamily="34" charset="-122"/>
                <a:sym typeface="Microsoft Yahei" panose="020B0503020204020204" pitchFamily="34" charset="-122"/>
              </a:rPr>
              <a:t>转换器</a:t>
            </a:r>
          </a:p>
        </p:txBody>
      </p:sp>
      <p:sp>
        <p:nvSpPr>
          <p:cNvPr id="52239" name="矩形 24">
            <a:extLst>
              <a:ext uri="{FF2B5EF4-FFF2-40B4-BE49-F238E27FC236}">
                <a16:creationId xmlns:a16="http://schemas.microsoft.com/office/drawing/2014/main" id="{498A087A-8C59-4140-9C07-6879A0FC3314}"/>
              </a:ext>
            </a:extLst>
          </p:cNvPr>
          <p:cNvSpPr>
            <a:spLocks noChangeAspect="1"/>
          </p:cNvSpPr>
          <p:nvPr>
            <p:custDataLst>
              <p:tags r:id="rId12"/>
            </p:custDataLst>
          </p:nvPr>
        </p:nvSpPr>
        <p:spPr bwMode="auto">
          <a:xfrm>
            <a:off x="1160463" y="4926013"/>
            <a:ext cx="514350" cy="514350"/>
          </a:xfrm>
          <a:prstGeom prst="rect">
            <a:avLst/>
          </a:prstGeom>
          <a:solidFill>
            <a:srgbClr val="00FF00">
              <a:alpha val="50195"/>
            </a:srgbClr>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E</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2" name="标题 3">
            <a:extLst>
              <a:ext uri="{FF2B5EF4-FFF2-40B4-BE49-F238E27FC236}">
                <a16:creationId xmlns:a16="http://schemas.microsoft.com/office/drawing/2014/main" id="{CBCFE6B9-3A0C-4BCF-9FCB-05017B7D6B71}"/>
              </a:ext>
            </a:extLst>
          </p:cNvPr>
          <p:cNvSpPr txBox="1">
            <a:spLocks noChangeArrowheads="1"/>
          </p:cNvSpPr>
          <p:nvPr/>
        </p:nvSpPr>
        <p:spPr>
          <a:xfrm>
            <a:off x="375443" y="488157"/>
            <a:ext cx="8435975" cy="504825"/>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altLang="zh-CN" sz="3600" dirty="0">
                <a:solidFill>
                  <a:schemeClr val="accent2"/>
                </a:solidFill>
              </a:rPr>
              <a:t>Quiz</a:t>
            </a:r>
            <a:endParaRPr lang="zh-CN" altLang="en-US" sz="3600" dirty="0">
              <a:solidFill>
                <a:schemeClr val="accent2"/>
              </a:solidFill>
            </a:endParaRPr>
          </a:p>
        </p:txBody>
      </p:sp>
      <p:sp>
        <p:nvSpPr>
          <p:cNvPr id="2" name="灯片编号占位符 1">
            <a:extLst>
              <a:ext uri="{FF2B5EF4-FFF2-40B4-BE49-F238E27FC236}">
                <a16:creationId xmlns:a16="http://schemas.microsoft.com/office/drawing/2014/main" id="{E6D59E42-A88D-47F5-98A8-11612496A417}"/>
              </a:ext>
            </a:extLst>
          </p:cNvPr>
          <p:cNvSpPr>
            <a:spLocks noGrp="1"/>
          </p:cNvSpPr>
          <p:nvPr>
            <p:ph type="sldNum" sz="quarter" idx="12"/>
          </p:nvPr>
        </p:nvSpPr>
        <p:spPr/>
        <p:txBody>
          <a:bodyPr/>
          <a:lstStyle/>
          <a:p>
            <a:fld id="{22E77DEE-32E4-4009-988B-F2758F7B8AC2}" type="slidenum">
              <a:rPr lang="zh-CN" altLang="en-US" smtClean="0"/>
              <a:t>32</a:t>
            </a:fld>
            <a:endParaRPr lang="zh-CN" altLang="en-US"/>
          </a:p>
        </p:txBody>
      </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B60DC32E-F8BB-4FBF-9756-437BF38538A9}"/>
              </a:ext>
            </a:extLst>
          </p:cNvPr>
          <p:cNvSpPr txBox="1"/>
          <p:nvPr>
            <p:custDataLst>
              <p:tags r:id="rId2"/>
            </p:custDataLst>
          </p:nvPr>
        </p:nvSpPr>
        <p:spPr>
          <a:xfrm>
            <a:off x="647700" y="1031875"/>
            <a:ext cx="7978775" cy="1563688"/>
          </a:xfrm>
          <a:prstGeom prst="rect">
            <a:avLst/>
          </a:prstGeom>
          <a:noFill/>
        </p:spPr>
        <p:txBody>
          <a:bodyPr anchor="ctr"/>
          <a:lstStyle/>
          <a:p>
            <a:pPr eaLnBrk="1" hangingPunct="1">
              <a:lnSpc>
                <a:spcPct val="125000"/>
              </a:lnSpc>
              <a:defRPr/>
            </a:pPr>
            <a:r>
              <a:rPr lang="zh-CN" altLang="en-US" sz="2800" kern="0" dirty="0">
                <a:solidFill>
                  <a:srgbClr val="0000CC"/>
                </a:solidFill>
              </a:rPr>
              <a:t>单片机的</a:t>
            </a:r>
            <a:r>
              <a:rPr lang="zh-CN" altLang="en-US" sz="2800" kern="0" dirty="0">
                <a:solidFill>
                  <a:srgbClr val="FF0000"/>
                </a:solidFill>
              </a:rPr>
              <a:t>布尔</a:t>
            </a:r>
            <a:r>
              <a:rPr lang="zh-CN" altLang="en-GB" sz="2800" kern="0" dirty="0">
                <a:solidFill>
                  <a:srgbClr val="FF0000"/>
                </a:solidFill>
              </a:rPr>
              <a:t>位处理机</a:t>
            </a:r>
            <a:r>
              <a:rPr lang="zh-CN" altLang="en-US" sz="2800" kern="0" dirty="0">
                <a:solidFill>
                  <a:srgbClr val="0000CC"/>
                </a:solidFill>
              </a:rPr>
              <a:t>在</a:t>
            </a:r>
            <a:r>
              <a:rPr lang="zh-CN" altLang="en-GB" sz="2800" kern="0" dirty="0">
                <a:solidFill>
                  <a:srgbClr val="0000CC"/>
                </a:solidFill>
              </a:rPr>
              <a:t>位操作</a:t>
            </a:r>
            <a:r>
              <a:rPr lang="zh-CN" altLang="en-US" sz="2800" kern="0" dirty="0">
                <a:solidFill>
                  <a:srgbClr val="0000CC"/>
                </a:solidFill>
              </a:rPr>
              <a:t>时用</a:t>
            </a:r>
            <a:r>
              <a:rPr lang="zh-CN" altLang="en-GB" sz="2800" kern="0" dirty="0">
                <a:solidFill>
                  <a:srgbClr val="0000CC"/>
                </a:solidFill>
              </a:rPr>
              <a:t>的</a:t>
            </a:r>
            <a:r>
              <a:rPr lang="zh-CN" altLang="en-US" sz="2800" kern="0" dirty="0">
                <a:solidFill>
                  <a:srgbClr val="0000CC"/>
                </a:solidFill>
              </a:rPr>
              <a:t> </a:t>
            </a:r>
            <a:r>
              <a:rPr lang="en-GB" altLang="zh-CN" sz="2800" kern="0" dirty="0">
                <a:cs typeface="Times New Roman" panose="02020603050405020304" pitchFamily="18" charset="0"/>
              </a:rPr>
              <a:t>“</a:t>
            </a:r>
            <a:r>
              <a:rPr lang="zh-CN" altLang="en-GB" sz="2800" kern="0" dirty="0">
                <a:solidFill>
                  <a:srgbClr val="FF0000"/>
                </a:solidFill>
              </a:rPr>
              <a:t>累加器</a:t>
            </a:r>
            <a:r>
              <a:rPr lang="en-GB" altLang="zh-CN" sz="2800" kern="0" dirty="0">
                <a:cs typeface="Times New Roman" panose="02020603050405020304" pitchFamily="18" charset="0"/>
              </a:rPr>
              <a:t>”</a:t>
            </a:r>
            <a:r>
              <a:rPr lang="zh-CN" altLang="en-US" sz="2800" dirty="0"/>
              <a:t>是（）</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3253" name="文本框 8">
            <a:extLst>
              <a:ext uri="{FF2B5EF4-FFF2-40B4-BE49-F238E27FC236}">
                <a16:creationId xmlns:a16="http://schemas.microsoft.com/office/drawing/2014/main" id="{71F58E8D-565C-4231-A035-130D6FB0937D}"/>
              </a:ext>
            </a:extLst>
          </p:cNvPr>
          <p:cNvSpPr txBox="1">
            <a:spLocks noChangeArrowheads="1"/>
          </p:cNvSpPr>
          <p:nvPr>
            <p:custDataLst>
              <p:tags r:id="rId3"/>
            </p:custDataLst>
          </p:nvPr>
        </p:nvSpPr>
        <p:spPr bwMode="auto">
          <a:xfrm>
            <a:off x="1573213" y="2675890"/>
            <a:ext cx="6400800"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eaLnBrk="1" hangingPunct="1"/>
            <a:r>
              <a:rPr lang="en-US" altLang="zh-CN" sz="2800" dirty="0">
                <a:solidFill>
                  <a:srgbClr val="0000FF"/>
                </a:solidFill>
              </a:rPr>
              <a:t>A. </a:t>
            </a:r>
            <a:r>
              <a:rPr lang="zh-CN" altLang="en-US" sz="2800" dirty="0">
                <a:solidFill>
                  <a:srgbClr val="0000FF"/>
                </a:solidFill>
              </a:rPr>
              <a:t>累加器</a:t>
            </a:r>
            <a:r>
              <a:rPr lang="en-US" altLang="zh-CN" sz="2800" dirty="0">
                <a:solidFill>
                  <a:srgbClr val="0000FF"/>
                </a:solidFill>
              </a:rPr>
              <a:t>A</a:t>
            </a:r>
            <a:r>
              <a:rPr lang="zh-CN" altLang="en-US" sz="2800" dirty="0">
                <a:solidFill>
                  <a:srgbClr val="0000FF"/>
                </a:solidFill>
              </a:rPr>
              <a:t>。</a:t>
            </a:r>
            <a:endParaRPr lang="zh-CN" altLang="en-US" sz="2600" dirty="0">
              <a:solidFill>
                <a:srgbClr val="0000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3254" name="文本框 9">
            <a:extLst>
              <a:ext uri="{FF2B5EF4-FFF2-40B4-BE49-F238E27FC236}">
                <a16:creationId xmlns:a16="http://schemas.microsoft.com/office/drawing/2014/main" id="{5D75BBE7-944B-4D0A-BFBE-8EA8C9BD69A4}"/>
              </a:ext>
            </a:extLst>
          </p:cNvPr>
          <p:cNvSpPr txBox="1">
            <a:spLocks noChangeArrowheads="1"/>
          </p:cNvSpPr>
          <p:nvPr>
            <p:custDataLst>
              <p:tags r:id="rId4"/>
            </p:custDataLst>
          </p:nvPr>
        </p:nvSpPr>
        <p:spPr bwMode="auto">
          <a:xfrm>
            <a:off x="1582738" y="3647440"/>
            <a:ext cx="6400800"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eaLnBrk="1" hangingPunct="1"/>
            <a:r>
              <a:rPr lang="en-US" altLang="zh-CN" sz="2800" dirty="0">
                <a:solidFill>
                  <a:srgbClr val="0000FF"/>
                </a:solidFill>
              </a:rPr>
              <a:t>B. </a:t>
            </a:r>
            <a:r>
              <a:rPr lang="zh-CN" altLang="en-US" sz="2800" dirty="0">
                <a:solidFill>
                  <a:srgbClr val="0000FF"/>
                </a:solidFill>
              </a:rPr>
              <a:t>程序状态寄存器</a:t>
            </a:r>
            <a:r>
              <a:rPr lang="en-US" altLang="zh-CN" sz="2800" dirty="0">
                <a:solidFill>
                  <a:srgbClr val="0000FF"/>
                </a:solidFill>
              </a:rPr>
              <a:t>PSW</a:t>
            </a:r>
            <a:r>
              <a:rPr lang="zh-CN" altLang="en-US" sz="2800" dirty="0">
                <a:solidFill>
                  <a:srgbClr val="0000FF"/>
                </a:solidFill>
              </a:rPr>
              <a:t>的</a:t>
            </a:r>
            <a:r>
              <a:rPr lang="en-GB" altLang="zh-CN" sz="2400" b="1" dirty="0">
                <a:solidFill>
                  <a:srgbClr val="FF0000"/>
                </a:solidFill>
                <a:cs typeface="Times New Roman" panose="02020603050405020304" pitchFamily="18" charset="0"/>
              </a:rPr>
              <a:t>CY</a:t>
            </a:r>
            <a:r>
              <a:rPr lang="zh-CN" altLang="en-US" sz="2800" dirty="0">
                <a:solidFill>
                  <a:srgbClr val="0000FF"/>
                </a:solidFill>
                <a:sym typeface="Microsoft Yahei" panose="020B0503020204020204" pitchFamily="34" charset="-122"/>
              </a:rPr>
              <a:t>位。</a:t>
            </a:r>
            <a:endParaRPr lang="en-GB" altLang="zh-CN" sz="2800" dirty="0">
              <a:solidFill>
                <a:srgbClr val="0000FF"/>
              </a:solidFill>
            </a:endParaRPr>
          </a:p>
        </p:txBody>
      </p:sp>
      <p:sp>
        <p:nvSpPr>
          <p:cNvPr id="53255" name="文本框 10">
            <a:extLst>
              <a:ext uri="{FF2B5EF4-FFF2-40B4-BE49-F238E27FC236}">
                <a16:creationId xmlns:a16="http://schemas.microsoft.com/office/drawing/2014/main" id="{633D0998-FCEF-45E0-A3D1-8C66EFF3BAE8}"/>
              </a:ext>
            </a:extLst>
          </p:cNvPr>
          <p:cNvSpPr txBox="1">
            <a:spLocks noChangeArrowheads="1"/>
          </p:cNvSpPr>
          <p:nvPr>
            <p:custDataLst>
              <p:tags r:id="rId5"/>
            </p:custDataLst>
          </p:nvPr>
        </p:nvSpPr>
        <p:spPr bwMode="auto">
          <a:xfrm>
            <a:off x="1573213" y="4609465"/>
            <a:ext cx="6400800"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eaLnBrk="1" hangingPunct="1"/>
            <a:r>
              <a:rPr lang="en-US" altLang="zh-CN" sz="2800" dirty="0">
                <a:solidFill>
                  <a:srgbClr val="0000FF"/>
                </a:solidFill>
              </a:rPr>
              <a:t>C. </a:t>
            </a:r>
            <a:r>
              <a:rPr lang="zh-CN" altLang="en-US" sz="2800" dirty="0">
                <a:solidFill>
                  <a:srgbClr val="0000FF"/>
                </a:solidFill>
              </a:rPr>
              <a:t>程序状态寄存器</a:t>
            </a:r>
            <a:r>
              <a:rPr lang="en-US" altLang="zh-CN" sz="2800" dirty="0">
                <a:solidFill>
                  <a:srgbClr val="0000FF"/>
                </a:solidFill>
              </a:rPr>
              <a:t>PSW</a:t>
            </a:r>
            <a:r>
              <a:rPr lang="zh-CN" altLang="en-US" sz="2800" dirty="0">
                <a:solidFill>
                  <a:srgbClr val="0000FF"/>
                </a:solidFill>
                <a:sym typeface="Microsoft Yahei" panose="020B0503020204020204" pitchFamily="34" charset="-122"/>
              </a:rPr>
              <a:t>。</a:t>
            </a:r>
            <a:endParaRPr lang="en-GB" altLang="zh-CN" sz="2800" dirty="0">
              <a:solidFill>
                <a:srgbClr val="0000FF"/>
              </a:solidFill>
            </a:endParaRPr>
          </a:p>
        </p:txBody>
      </p:sp>
      <p:sp>
        <p:nvSpPr>
          <p:cNvPr id="2" name="灯片编号占位符 1">
            <a:extLst>
              <a:ext uri="{FF2B5EF4-FFF2-40B4-BE49-F238E27FC236}">
                <a16:creationId xmlns:a16="http://schemas.microsoft.com/office/drawing/2014/main" id="{4FCD843E-3F8E-4536-BC46-193C217BEB3B}"/>
              </a:ext>
            </a:extLst>
          </p:cNvPr>
          <p:cNvSpPr>
            <a:spLocks noGrp="1"/>
          </p:cNvSpPr>
          <p:nvPr>
            <p:ph type="sldNum" sz="quarter" idx="12"/>
          </p:nvPr>
        </p:nvSpPr>
        <p:spPr/>
        <p:txBody>
          <a:bodyPr/>
          <a:lstStyle/>
          <a:p>
            <a:fld id="{22E77DEE-32E4-4009-988B-F2758F7B8AC2}" type="slidenum">
              <a:rPr lang="zh-CN" altLang="en-US" smtClean="0"/>
              <a:t>33</a:t>
            </a:fld>
            <a:endParaRPr lang="zh-CN" altLang="en-US"/>
          </a:p>
        </p:txBody>
      </p:sp>
    </p:spTree>
    <p:custDataLst>
      <p:tags r:id="rId1"/>
    </p:custDataLst>
    <p:extLst>
      <p:ext uri="{BB962C8B-B14F-4D97-AF65-F5344CB8AC3E}">
        <p14:creationId xmlns:p14="http://schemas.microsoft.com/office/powerpoint/2010/main" val="33445441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B60DC32E-F8BB-4FBF-9756-437BF38538A9}"/>
              </a:ext>
            </a:extLst>
          </p:cNvPr>
          <p:cNvSpPr txBox="1"/>
          <p:nvPr>
            <p:custDataLst>
              <p:tags r:id="rId2"/>
            </p:custDataLst>
          </p:nvPr>
        </p:nvSpPr>
        <p:spPr>
          <a:xfrm>
            <a:off x="647700" y="1031875"/>
            <a:ext cx="7978775" cy="1563688"/>
          </a:xfrm>
          <a:prstGeom prst="rect">
            <a:avLst/>
          </a:prstGeom>
          <a:noFill/>
        </p:spPr>
        <p:txBody>
          <a:bodyPr anchor="ctr"/>
          <a:lstStyle/>
          <a:p>
            <a:pPr eaLnBrk="1" hangingPunct="1">
              <a:lnSpc>
                <a:spcPct val="125000"/>
              </a:lnSpc>
              <a:defRPr/>
            </a:pPr>
            <a:r>
              <a:rPr lang="zh-CN" altLang="en-US" sz="2800" kern="0" dirty="0">
                <a:solidFill>
                  <a:srgbClr val="0000CC"/>
                </a:solidFill>
              </a:rPr>
              <a:t>单片机的</a:t>
            </a:r>
            <a:r>
              <a:rPr lang="zh-CN" altLang="en-US" sz="2800" kern="0" dirty="0">
                <a:solidFill>
                  <a:srgbClr val="FF0000"/>
                </a:solidFill>
              </a:rPr>
              <a:t>布尔</a:t>
            </a:r>
            <a:r>
              <a:rPr lang="zh-CN" altLang="en-GB" sz="2800" kern="0" dirty="0">
                <a:solidFill>
                  <a:srgbClr val="FF0000"/>
                </a:solidFill>
              </a:rPr>
              <a:t>位处理机</a:t>
            </a:r>
            <a:r>
              <a:rPr lang="zh-CN" altLang="en-US" sz="2800" kern="0" dirty="0">
                <a:solidFill>
                  <a:srgbClr val="0000CC"/>
                </a:solidFill>
              </a:rPr>
              <a:t>在</a:t>
            </a:r>
            <a:r>
              <a:rPr lang="zh-CN" altLang="en-GB" sz="2800" kern="0" dirty="0">
                <a:solidFill>
                  <a:srgbClr val="0000CC"/>
                </a:solidFill>
              </a:rPr>
              <a:t>位操作</a:t>
            </a:r>
            <a:r>
              <a:rPr lang="zh-CN" altLang="en-US" sz="2800" kern="0" dirty="0">
                <a:solidFill>
                  <a:srgbClr val="0000CC"/>
                </a:solidFill>
              </a:rPr>
              <a:t>时用</a:t>
            </a:r>
            <a:r>
              <a:rPr lang="zh-CN" altLang="en-GB" sz="2800" kern="0" dirty="0">
                <a:solidFill>
                  <a:srgbClr val="0000CC"/>
                </a:solidFill>
              </a:rPr>
              <a:t>的</a:t>
            </a:r>
            <a:r>
              <a:rPr lang="zh-CN" altLang="en-US" sz="2800" kern="0" dirty="0">
                <a:solidFill>
                  <a:srgbClr val="0000CC"/>
                </a:solidFill>
              </a:rPr>
              <a:t> </a:t>
            </a:r>
            <a:r>
              <a:rPr lang="en-GB" altLang="zh-CN" sz="2800" kern="0" dirty="0">
                <a:cs typeface="Times New Roman" panose="02020603050405020304" pitchFamily="18" charset="0"/>
              </a:rPr>
              <a:t>“</a:t>
            </a:r>
            <a:r>
              <a:rPr lang="zh-CN" altLang="en-GB" sz="2800" kern="0" dirty="0">
                <a:solidFill>
                  <a:srgbClr val="FF0000"/>
                </a:solidFill>
              </a:rPr>
              <a:t>累加器</a:t>
            </a:r>
            <a:r>
              <a:rPr lang="en-GB" altLang="zh-CN" sz="2800" kern="0" dirty="0">
                <a:cs typeface="Times New Roman" panose="02020603050405020304" pitchFamily="18" charset="0"/>
              </a:rPr>
              <a:t>”</a:t>
            </a:r>
            <a:r>
              <a:rPr lang="zh-CN" altLang="en-US" sz="2800" dirty="0"/>
              <a:t>是（）</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3253" name="文本框 8">
            <a:extLst>
              <a:ext uri="{FF2B5EF4-FFF2-40B4-BE49-F238E27FC236}">
                <a16:creationId xmlns:a16="http://schemas.microsoft.com/office/drawing/2014/main" id="{71F58E8D-565C-4231-A035-130D6FB0937D}"/>
              </a:ext>
            </a:extLst>
          </p:cNvPr>
          <p:cNvSpPr txBox="1">
            <a:spLocks noChangeArrowheads="1"/>
          </p:cNvSpPr>
          <p:nvPr>
            <p:custDataLst>
              <p:tags r:id="rId3"/>
            </p:custDataLst>
          </p:nvPr>
        </p:nvSpPr>
        <p:spPr bwMode="auto">
          <a:xfrm>
            <a:off x="1573213" y="2675890"/>
            <a:ext cx="6400800"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eaLnBrk="1" hangingPunct="1"/>
            <a:r>
              <a:rPr lang="en-US" altLang="zh-CN" sz="2800" dirty="0">
                <a:solidFill>
                  <a:srgbClr val="0000FF"/>
                </a:solidFill>
              </a:rPr>
              <a:t>A. </a:t>
            </a:r>
            <a:r>
              <a:rPr lang="zh-CN" altLang="en-US" sz="2800" dirty="0">
                <a:solidFill>
                  <a:srgbClr val="0000FF"/>
                </a:solidFill>
              </a:rPr>
              <a:t>累加器</a:t>
            </a:r>
            <a:r>
              <a:rPr lang="en-US" altLang="zh-CN" sz="2800" dirty="0">
                <a:solidFill>
                  <a:srgbClr val="0000FF"/>
                </a:solidFill>
              </a:rPr>
              <a:t>A</a:t>
            </a:r>
            <a:r>
              <a:rPr lang="zh-CN" altLang="en-US" sz="2800" dirty="0">
                <a:solidFill>
                  <a:srgbClr val="0000FF"/>
                </a:solidFill>
              </a:rPr>
              <a:t>。</a:t>
            </a:r>
            <a:endParaRPr lang="zh-CN" altLang="en-US" sz="2600" dirty="0">
              <a:solidFill>
                <a:srgbClr val="0000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3254" name="文本框 9">
            <a:extLst>
              <a:ext uri="{FF2B5EF4-FFF2-40B4-BE49-F238E27FC236}">
                <a16:creationId xmlns:a16="http://schemas.microsoft.com/office/drawing/2014/main" id="{5D75BBE7-944B-4D0A-BFBE-8EA8C9BD69A4}"/>
              </a:ext>
            </a:extLst>
          </p:cNvPr>
          <p:cNvSpPr txBox="1">
            <a:spLocks noChangeArrowheads="1"/>
          </p:cNvSpPr>
          <p:nvPr>
            <p:custDataLst>
              <p:tags r:id="rId4"/>
            </p:custDataLst>
          </p:nvPr>
        </p:nvSpPr>
        <p:spPr bwMode="auto">
          <a:xfrm>
            <a:off x="1582738" y="3647440"/>
            <a:ext cx="6400800" cy="6429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eaLnBrk="1" hangingPunct="1"/>
            <a:r>
              <a:rPr lang="en-US" altLang="zh-CN" sz="2800" dirty="0">
                <a:solidFill>
                  <a:srgbClr val="0000FF"/>
                </a:solidFill>
              </a:rPr>
              <a:t>B. </a:t>
            </a:r>
            <a:r>
              <a:rPr lang="zh-CN" altLang="en-US" sz="2800" dirty="0">
                <a:solidFill>
                  <a:srgbClr val="0000FF"/>
                </a:solidFill>
              </a:rPr>
              <a:t>程序状态寄存器</a:t>
            </a:r>
            <a:r>
              <a:rPr lang="en-US" altLang="zh-CN" sz="2800" dirty="0">
                <a:solidFill>
                  <a:srgbClr val="0000FF"/>
                </a:solidFill>
              </a:rPr>
              <a:t>PSW</a:t>
            </a:r>
            <a:r>
              <a:rPr lang="zh-CN" altLang="en-US" sz="2800" dirty="0">
                <a:solidFill>
                  <a:srgbClr val="0000FF"/>
                </a:solidFill>
              </a:rPr>
              <a:t>的</a:t>
            </a:r>
            <a:r>
              <a:rPr lang="en-GB" altLang="zh-CN" sz="2400" b="1" dirty="0">
                <a:solidFill>
                  <a:srgbClr val="FF0000"/>
                </a:solidFill>
                <a:cs typeface="Times New Roman" panose="02020603050405020304" pitchFamily="18" charset="0"/>
              </a:rPr>
              <a:t>CY</a:t>
            </a:r>
            <a:r>
              <a:rPr lang="zh-CN" altLang="en-US" sz="2800" dirty="0">
                <a:solidFill>
                  <a:srgbClr val="0000FF"/>
                </a:solidFill>
                <a:sym typeface="Microsoft Yahei" panose="020B0503020204020204" pitchFamily="34" charset="-122"/>
              </a:rPr>
              <a:t>位。</a:t>
            </a:r>
            <a:endParaRPr lang="en-GB" altLang="zh-CN" sz="2800" dirty="0">
              <a:solidFill>
                <a:srgbClr val="0000FF"/>
              </a:solidFill>
            </a:endParaRPr>
          </a:p>
        </p:txBody>
      </p:sp>
      <p:sp>
        <p:nvSpPr>
          <p:cNvPr id="53255" name="文本框 10">
            <a:extLst>
              <a:ext uri="{FF2B5EF4-FFF2-40B4-BE49-F238E27FC236}">
                <a16:creationId xmlns:a16="http://schemas.microsoft.com/office/drawing/2014/main" id="{633D0998-FCEF-45E0-A3D1-8C66EFF3BAE8}"/>
              </a:ext>
            </a:extLst>
          </p:cNvPr>
          <p:cNvSpPr txBox="1">
            <a:spLocks noChangeArrowheads="1"/>
          </p:cNvSpPr>
          <p:nvPr>
            <p:custDataLst>
              <p:tags r:id="rId5"/>
            </p:custDataLst>
          </p:nvPr>
        </p:nvSpPr>
        <p:spPr bwMode="auto">
          <a:xfrm>
            <a:off x="1573213" y="4609465"/>
            <a:ext cx="6400800"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eaLnBrk="1" hangingPunct="1"/>
            <a:r>
              <a:rPr lang="en-US" altLang="zh-CN" sz="2800" dirty="0">
                <a:solidFill>
                  <a:srgbClr val="0000FF"/>
                </a:solidFill>
              </a:rPr>
              <a:t>C. </a:t>
            </a:r>
            <a:r>
              <a:rPr lang="zh-CN" altLang="en-US" sz="2800" dirty="0">
                <a:solidFill>
                  <a:srgbClr val="0000FF"/>
                </a:solidFill>
              </a:rPr>
              <a:t>程序状态寄存器</a:t>
            </a:r>
            <a:r>
              <a:rPr lang="en-US" altLang="zh-CN" sz="2800" dirty="0">
                <a:solidFill>
                  <a:srgbClr val="0000FF"/>
                </a:solidFill>
              </a:rPr>
              <a:t>PSW</a:t>
            </a:r>
            <a:r>
              <a:rPr lang="zh-CN" altLang="en-US" sz="2800" dirty="0">
                <a:solidFill>
                  <a:srgbClr val="0000FF"/>
                </a:solidFill>
                <a:sym typeface="Microsoft Yahei" panose="020B0503020204020204" pitchFamily="34" charset="-122"/>
              </a:rPr>
              <a:t>。</a:t>
            </a:r>
            <a:endParaRPr lang="en-GB" altLang="zh-CN" sz="2800" dirty="0">
              <a:solidFill>
                <a:srgbClr val="0000FF"/>
              </a:solidFill>
            </a:endParaRPr>
          </a:p>
        </p:txBody>
      </p:sp>
      <p:sp>
        <p:nvSpPr>
          <p:cNvPr id="2" name="灯片编号占位符 1">
            <a:extLst>
              <a:ext uri="{FF2B5EF4-FFF2-40B4-BE49-F238E27FC236}">
                <a16:creationId xmlns:a16="http://schemas.microsoft.com/office/drawing/2014/main" id="{AC48E88E-9D5D-452A-AB5A-3F5D4F4A0698}"/>
              </a:ext>
            </a:extLst>
          </p:cNvPr>
          <p:cNvSpPr>
            <a:spLocks noGrp="1"/>
          </p:cNvSpPr>
          <p:nvPr>
            <p:ph type="sldNum" sz="quarter" idx="12"/>
          </p:nvPr>
        </p:nvSpPr>
        <p:spPr/>
        <p:txBody>
          <a:bodyPr/>
          <a:lstStyle/>
          <a:p>
            <a:fld id="{22E77DEE-32E4-4009-988B-F2758F7B8AC2}" type="slidenum">
              <a:rPr lang="zh-CN" altLang="en-US" smtClean="0"/>
              <a:t>34</a:t>
            </a:fld>
            <a:endParaRPr lang="zh-CN" altLang="en-US"/>
          </a:p>
        </p:txBody>
      </p:sp>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B60DC32E-F8BB-4FBF-9756-437BF38538A9}"/>
              </a:ext>
            </a:extLst>
          </p:cNvPr>
          <p:cNvSpPr txBox="1"/>
          <p:nvPr>
            <p:custDataLst>
              <p:tags r:id="rId2"/>
            </p:custDataLst>
          </p:nvPr>
        </p:nvSpPr>
        <p:spPr>
          <a:xfrm>
            <a:off x="1073150" y="1271588"/>
            <a:ext cx="7137400" cy="1295400"/>
          </a:xfrm>
          <a:prstGeom prst="rect">
            <a:avLst/>
          </a:prstGeom>
          <a:noFill/>
        </p:spPr>
        <p:txBody>
          <a:bodyPr anchor="ctr"/>
          <a:lstStyle/>
          <a:p>
            <a:pPr eaLnBrk="1" hangingPunct="1">
              <a:lnSpc>
                <a:spcPct val="150000"/>
              </a:lnSpc>
              <a:defRPr/>
            </a:pPr>
            <a:r>
              <a:rPr lang="zh-CN" altLang="en-US" sz="2800" kern="0" dirty="0">
                <a:cs typeface="Times New Roman" panose="02020603050405020304" pitchFamily="18" charset="0"/>
              </a:rPr>
              <a:t>若</a:t>
            </a:r>
            <a:r>
              <a:rPr lang="zh-CN" altLang="en-US" sz="2800" kern="0" dirty="0">
                <a:solidFill>
                  <a:srgbClr val="0000FF"/>
                </a:solidFill>
                <a:cs typeface="Times New Roman" panose="02020603050405020304" pitchFamily="18" charset="0"/>
              </a:rPr>
              <a:t>有符号数</a:t>
            </a:r>
            <a:r>
              <a:rPr lang="zh-CN" altLang="en-US" sz="2800" kern="0" dirty="0">
                <a:cs typeface="Times New Roman" panose="02020603050405020304" pitchFamily="18" charset="0"/>
              </a:rPr>
              <a:t>的补码运算结果超出了补码数的表示范围，则</a:t>
            </a:r>
            <a:r>
              <a:rPr lang="zh-CN" altLang="en-US" sz="2800" dirty="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4277" name="文本框 8">
            <a:extLst>
              <a:ext uri="{FF2B5EF4-FFF2-40B4-BE49-F238E27FC236}">
                <a16:creationId xmlns:a16="http://schemas.microsoft.com/office/drawing/2014/main" id="{4F5C5DDA-812E-434A-9677-81E7BBBE43DC}"/>
              </a:ext>
            </a:extLst>
          </p:cNvPr>
          <p:cNvSpPr txBox="1">
            <a:spLocks noChangeArrowheads="1"/>
          </p:cNvSpPr>
          <p:nvPr>
            <p:custDataLst>
              <p:tags r:id="rId3"/>
            </p:custDataLst>
          </p:nvPr>
        </p:nvSpPr>
        <p:spPr bwMode="auto">
          <a:xfrm>
            <a:off x="1301115" y="2930525"/>
            <a:ext cx="6930073"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eaLnBrk="1" hangingPunct="1"/>
            <a:r>
              <a:rPr lang="en-US" altLang="zh-CN" sz="2800" dirty="0">
                <a:solidFill>
                  <a:srgbClr val="0000FF"/>
                </a:solidFill>
              </a:rPr>
              <a:t>A. </a:t>
            </a:r>
            <a:r>
              <a:rPr lang="zh-CN" altLang="en-US" sz="2800" dirty="0">
                <a:solidFill>
                  <a:srgbClr val="0000FF"/>
                </a:solidFill>
              </a:rPr>
              <a:t>程序状态寄存器</a:t>
            </a:r>
            <a:r>
              <a:rPr lang="en-US" altLang="zh-CN" sz="2800" dirty="0">
                <a:solidFill>
                  <a:srgbClr val="0000FF"/>
                </a:solidFill>
              </a:rPr>
              <a:t>PSW</a:t>
            </a:r>
            <a:r>
              <a:rPr lang="zh-CN" altLang="en-US" sz="2800" dirty="0">
                <a:solidFill>
                  <a:srgbClr val="0000FF"/>
                </a:solidFill>
              </a:rPr>
              <a:t>的</a:t>
            </a:r>
            <a:r>
              <a:rPr lang="en-GB" altLang="zh-CN" sz="2800" dirty="0">
                <a:solidFill>
                  <a:srgbClr val="FF0000"/>
                </a:solidFill>
              </a:rPr>
              <a:t>CY</a:t>
            </a:r>
            <a:r>
              <a:rPr lang="zh-CN" altLang="en-US" sz="2800" dirty="0">
                <a:solidFill>
                  <a:srgbClr val="0000FF"/>
                </a:solidFill>
                <a:sym typeface="Microsoft Yahei" panose="020B0503020204020204" pitchFamily="34" charset="-122"/>
              </a:rPr>
              <a:t>位置</a:t>
            </a:r>
            <a:r>
              <a:rPr lang="en-US" altLang="zh-CN" sz="2800" dirty="0">
                <a:solidFill>
                  <a:srgbClr val="0000FF"/>
                </a:solidFill>
                <a:sym typeface="Microsoft Yahei" panose="020B0503020204020204" pitchFamily="34" charset="-122"/>
              </a:rPr>
              <a:t>1</a:t>
            </a:r>
            <a:r>
              <a:rPr lang="zh-CN" altLang="en-US" sz="2800" dirty="0">
                <a:solidFill>
                  <a:srgbClr val="0000FF"/>
                </a:solidFill>
                <a:sym typeface="Microsoft Yahei" panose="020B0503020204020204" pitchFamily="34" charset="-122"/>
              </a:rPr>
              <a:t>。</a:t>
            </a:r>
          </a:p>
        </p:txBody>
      </p:sp>
      <p:sp>
        <p:nvSpPr>
          <p:cNvPr id="54278" name="文本框 9">
            <a:extLst>
              <a:ext uri="{FF2B5EF4-FFF2-40B4-BE49-F238E27FC236}">
                <a16:creationId xmlns:a16="http://schemas.microsoft.com/office/drawing/2014/main" id="{181AED2E-0D09-4600-8F77-F11541B557EB}"/>
              </a:ext>
            </a:extLst>
          </p:cNvPr>
          <p:cNvSpPr txBox="1">
            <a:spLocks noChangeArrowheads="1"/>
          </p:cNvSpPr>
          <p:nvPr>
            <p:custDataLst>
              <p:tags r:id="rId4"/>
            </p:custDataLst>
          </p:nvPr>
        </p:nvSpPr>
        <p:spPr bwMode="auto">
          <a:xfrm>
            <a:off x="1310640" y="3902075"/>
            <a:ext cx="6930073"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eaLnBrk="1" hangingPunct="1"/>
            <a:r>
              <a:rPr lang="en-US" altLang="zh-CN" sz="2800" dirty="0">
                <a:solidFill>
                  <a:srgbClr val="0000FF"/>
                </a:solidFill>
              </a:rPr>
              <a:t>B. </a:t>
            </a:r>
            <a:r>
              <a:rPr lang="zh-CN" altLang="en-US" sz="2800" dirty="0">
                <a:solidFill>
                  <a:srgbClr val="0000FF"/>
                </a:solidFill>
              </a:rPr>
              <a:t>程序状态寄存器</a:t>
            </a:r>
            <a:r>
              <a:rPr lang="en-US" altLang="zh-CN" sz="2800" dirty="0">
                <a:solidFill>
                  <a:srgbClr val="0000FF"/>
                </a:solidFill>
              </a:rPr>
              <a:t>PSW</a:t>
            </a:r>
            <a:r>
              <a:rPr lang="zh-CN" altLang="en-US" sz="2800" dirty="0">
                <a:solidFill>
                  <a:srgbClr val="0000FF"/>
                </a:solidFill>
              </a:rPr>
              <a:t>的</a:t>
            </a:r>
            <a:r>
              <a:rPr lang="en-GB" altLang="zh-CN" sz="2400" b="1" dirty="0">
                <a:solidFill>
                  <a:srgbClr val="FF0000"/>
                </a:solidFill>
                <a:cs typeface="Times New Roman" panose="02020603050405020304" pitchFamily="18" charset="0"/>
              </a:rPr>
              <a:t>OV</a:t>
            </a:r>
            <a:r>
              <a:rPr lang="zh-CN" altLang="en-US" sz="2800" dirty="0">
                <a:solidFill>
                  <a:srgbClr val="0000FF"/>
                </a:solidFill>
                <a:sym typeface="Microsoft Yahei" panose="020B0503020204020204" pitchFamily="34" charset="-122"/>
              </a:rPr>
              <a:t>位置</a:t>
            </a:r>
            <a:r>
              <a:rPr lang="en-US" altLang="zh-CN" sz="2800" dirty="0">
                <a:solidFill>
                  <a:srgbClr val="0000FF"/>
                </a:solidFill>
                <a:sym typeface="Microsoft Yahei" panose="020B0503020204020204" pitchFamily="34" charset="-122"/>
              </a:rPr>
              <a:t>1</a:t>
            </a:r>
            <a:r>
              <a:rPr lang="zh-CN" altLang="en-US" sz="2800" dirty="0">
                <a:solidFill>
                  <a:srgbClr val="0000FF"/>
                </a:solidFill>
                <a:sym typeface="Microsoft Yahei" panose="020B0503020204020204" pitchFamily="34" charset="-122"/>
              </a:rPr>
              <a:t>。</a:t>
            </a:r>
            <a:endParaRPr lang="en-GB" altLang="zh-CN" sz="2800" dirty="0">
              <a:solidFill>
                <a:srgbClr val="0000FF"/>
              </a:solidFill>
            </a:endParaRPr>
          </a:p>
        </p:txBody>
      </p:sp>
      <p:sp>
        <p:nvSpPr>
          <p:cNvPr id="54279" name="文本框 10">
            <a:extLst>
              <a:ext uri="{FF2B5EF4-FFF2-40B4-BE49-F238E27FC236}">
                <a16:creationId xmlns:a16="http://schemas.microsoft.com/office/drawing/2014/main" id="{399C7F14-04E2-4001-8095-A5CE12369435}"/>
              </a:ext>
            </a:extLst>
          </p:cNvPr>
          <p:cNvSpPr txBox="1">
            <a:spLocks noChangeArrowheads="1"/>
          </p:cNvSpPr>
          <p:nvPr>
            <p:custDataLst>
              <p:tags r:id="rId5"/>
            </p:custDataLst>
          </p:nvPr>
        </p:nvSpPr>
        <p:spPr bwMode="auto">
          <a:xfrm>
            <a:off x="1218584" y="4733925"/>
            <a:ext cx="7407891"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eaLnBrk="1" hangingPunct="1"/>
            <a:r>
              <a:rPr lang="en-US" altLang="zh-CN" sz="2800" dirty="0">
                <a:solidFill>
                  <a:srgbClr val="0000FF"/>
                </a:solidFill>
              </a:rPr>
              <a:t>C. </a:t>
            </a:r>
            <a:r>
              <a:rPr lang="zh-CN" altLang="en-US" sz="2800" dirty="0">
                <a:solidFill>
                  <a:srgbClr val="0000FF"/>
                </a:solidFill>
              </a:rPr>
              <a:t>程序状态寄存器</a:t>
            </a:r>
            <a:r>
              <a:rPr lang="en-US" altLang="zh-CN" sz="2800" dirty="0">
                <a:solidFill>
                  <a:srgbClr val="0000FF"/>
                </a:solidFill>
              </a:rPr>
              <a:t>PSW</a:t>
            </a:r>
            <a:r>
              <a:rPr lang="zh-CN" altLang="en-US" sz="2800" dirty="0">
                <a:solidFill>
                  <a:srgbClr val="0000FF"/>
                </a:solidFill>
              </a:rPr>
              <a:t>的</a:t>
            </a:r>
            <a:r>
              <a:rPr lang="en-GB" altLang="zh-CN" sz="2400" b="1" dirty="0">
                <a:solidFill>
                  <a:srgbClr val="FF0000"/>
                </a:solidFill>
                <a:cs typeface="Times New Roman" panose="02020603050405020304" pitchFamily="18" charset="0"/>
              </a:rPr>
              <a:t>OV</a:t>
            </a:r>
            <a:r>
              <a:rPr lang="zh-CN" altLang="en-US" sz="2800" dirty="0">
                <a:solidFill>
                  <a:srgbClr val="0000FF"/>
                </a:solidFill>
                <a:sym typeface="Microsoft Yahei" panose="020B0503020204020204" pitchFamily="34" charset="-122"/>
              </a:rPr>
              <a:t>位和</a:t>
            </a:r>
            <a:r>
              <a:rPr lang="en-GB" altLang="zh-CN" sz="2800" dirty="0">
                <a:solidFill>
                  <a:srgbClr val="FF0000"/>
                </a:solidFill>
              </a:rPr>
              <a:t>CY</a:t>
            </a:r>
            <a:r>
              <a:rPr lang="zh-CN" altLang="en-US" sz="2800" dirty="0">
                <a:solidFill>
                  <a:srgbClr val="0000FF"/>
                </a:solidFill>
                <a:sym typeface="Microsoft Yahei" panose="020B0503020204020204" pitchFamily="34" charset="-122"/>
              </a:rPr>
              <a:t>位都置</a:t>
            </a:r>
            <a:r>
              <a:rPr lang="en-US" altLang="zh-CN" sz="2800" dirty="0">
                <a:solidFill>
                  <a:srgbClr val="0000FF"/>
                </a:solidFill>
                <a:sym typeface="Microsoft Yahei" panose="020B0503020204020204" pitchFamily="34" charset="-122"/>
              </a:rPr>
              <a:t>1</a:t>
            </a:r>
            <a:r>
              <a:rPr lang="zh-CN" altLang="en-US" sz="2800" dirty="0">
                <a:solidFill>
                  <a:srgbClr val="0000FF"/>
                </a:solidFill>
                <a:sym typeface="Microsoft Yahei" panose="020B0503020204020204" pitchFamily="34" charset="-122"/>
              </a:rPr>
              <a:t>。</a:t>
            </a:r>
            <a:endParaRPr lang="en-GB" altLang="zh-CN" sz="2800" dirty="0">
              <a:solidFill>
                <a:srgbClr val="0000FF"/>
              </a:solidFill>
            </a:endParaRPr>
          </a:p>
        </p:txBody>
      </p:sp>
      <p:sp>
        <p:nvSpPr>
          <p:cNvPr id="2" name="灯片编号占位符 1">
            <a:extLst>
              <a:ext uri="{FF2B5EF4-FFF2-40B4-BE49-F238E27FC236}">
                <a16:creationId xmlns:a16="http://schemas.microsoft.com/office/drawing/2014/main" id="{DAF41136-AD1F-40C8-BCE3-90DE097E577B}"/>
              </a:ext>
            </a:extLst>
          </p:cNvPr>
          <p:cNvSpPr>
            <a:spLocks noGrp="1"/>
          </p:cNvSpPr>
          <p:nvPr>
            <p:ph type="sldNum" sz="quarter" idx="12"/>
          </p:nvPr>
        </p:nvSpPr>
        <p:spPr/>
        <p:txBody>
          <a:bodyPr/>
          <a:lstStyle/>
          <a:p>
            <a:fld id="{22E77DEE-32E4-4009-988B-F2758F7B8AC2}" type="slidenum">
              <a:rPr lang="zh-CN" altLang="en-US" smtClean="0"/>
              <a:t>35</a:t>
            </a:fld>
            <a:endParaRPr lang="zh-CN" altLang="en-US"/>
          </a:p>
        </p:txBody>
      </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B60DC32E-F8BB-4FBF-9756-437BF38538A9}"/>
              </a:ext>
            </a:extLst>
          </p:cNvPr>
          <p:cNvSpPr txBox="1"/>
          <p:nvPr>
            <p:custDataLst>
              <p:tags r:id="rId2"/>
            </p:custDataLst>
          </p:nvPr>
        </p:nvSpPr>
        <p:spPr>
          <a:xfrm>
            <a:off x="1073150" y="1271588"/>
            <a:ext cx="7137400" cy="1295400"/>
          </a:xfrm>
          <a:prstGeom prst="rect">
            <a:avLst/>
          </a:prstGeom>
          <a:noFill/>
        </p:spPr>
        <p:txBody>
          <a:bodyPr anchor="ctr"/>
          <a:lstStyle/>
          <a:p>
            <a:pPr eaLnBrk="1" hangingPunct="1">
              <a:lnSpc>
                <a:spcPct val="150000"/>
              </a:lnSpc>
              <a:defRPr/>
            </a:pPr>
            <a:r>
              <a:rPr lang="zh-CN" altLang="en-US" sz="2800" kern="0" dirty="0">
                <a:cs typeface="Times New Roman" panose="02020603050405020304" pitchFamily="18" charset="0"/>
              </a:rPr>
              <a:t>若</a:t>
            </a:r>
            <a:r>
              <a:rPr lang="zh-CN" altLang="en-US" sz="2800" kern="0" dirty="0">
                <a:solidFill>
                  <a:srgbClr val="0000FF"/>
                </a:solidFill>
                <a:cs typeface="Times New Roman" panose="02020603050405020304" pitchFamily="18" charset="0"/>
              </a:rPr>
              <a:t>有符号数</a:t>
            </a:r>
            <a:r>
              <a:rPr lang="zh-CN" altLang="en-US" sz="2800" kern="0" dirty="0">
                <a:cs typeface="Times New Roman" panose="02020603050405020304" pitchFamily="18" charset="0"/>
              </a:rPr>
              <a:t>的补码运算结果超出了补码数的表示范围，则</a:t>
            </a:r>
            <a:r>
              <a:rPr lang="zh-CN" altLang="en-US" sz="2800" dirty="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4277" name="文本框 8">
            <a:extLst>
              <a:ext uri="{FF2B5EF4-FFF2-40B4-BE49-F238E27FC236}">
                <a16:creationId xmlns:a16="http://schemas.microsoft.com/office/drawing/2014/main" id="{4F5C5DDA-812E-434A-9677-81E7BBBE43DC}"/>
              </a:ext>
            </a:extLst>
          </p:cNvPr>
          <p:cNvSpPr txBox="1">
            <a:spLocks noChangeArrowheads="1"/>
          </p:cNvSpPr>
          <p:nvPr>
            <p:custDataLst>
              <p:tags r:id="rId3"/>
            </p:custDataLst>
          </p:nvPr>
        </p:nvSpPr>
        <p:spPr bwMode="auto">
          <a:xfrm>
            <a:off x="1301115" y="2930525"/>
            <a:ext cx="6930073"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eaLnBrk="1" hangingPunct="1"/>
            <a:r>
              <a:rPr lang="en-US" altLang="zh-CN" sz="2800" dirty="0">
                <a:solidFill>
                  <a:srgbClr val="0000FF"/>
                </a:solidFill>
              </a:rPr>
              <a:t>A. </a:t>
            </a:r>
            <a:r>
              <a:rPr lang="zh-CN" altLang="en-US" sz="2800" dirty="0">
                <a:solidFill>
                  <a:srgbClr val="0000FF"/>
                </a:solidFill>
              </a:rPr>
              <a:t>程序状态寄存器</a:t>
            </a:r>
            <a:r>
              <a:rPr lang="en-US" altLang="zh-CN" sz="2800" dirty="0">
                <a:solidFill>
                  <a:srgbClr val="0000FF"/>
                </a:solidFill>
              </a:rPr>
              <a:t>PSW</a:t>
            </a:r>
            <a:r>
              <a:rPr lang="zh-CN" altLang="en-US" sz="2800" dirty="0">
                <a:solidFill>
                  <a:srgbClr val="0000FF"/>
                </a:solidFill>
              </a:rPr>
              <a:t>的</a:t>
            </a:r>
            <a:r>
              <a:rPr lang="en-GB" altLang="zh-CN" sz="2800" dirty="0">
                <a:solidFill>
                  <a:srgbClr val="FF0000"/>
                </a:solidFill>
              </a:rPr>
              <a:t>CY</a:t>
            </a:r>
            <a:r>
              <a:rPr lang="zh-CN" altLang="en-US" sz="2800" dirty="0">
                <a:solidFill>
                  <a:srgbClr val="0000FF"/>
                </a:solidFill>
                <a:sym typeface="Microsoft Yahei" panose="020B0503020204020204" pitchFamily="34" charset="-122"/>
              </a:rPr>
              <a:t>位置</a:t>
            </a:r>
            <a:r>
              <a:rPr lang="en-US" altLang="zh-CN" sz="2800" dirty="0">
                <a:solidFill>
                  <a:srgbClr val="0000FF"/>
                </a:solidFill>
                <a:sym typeface="Microsoft Yahei" panose="020B0503020204020204" pitchFamily="34" charset="-122"/>
              </a:rPr>
              <a:t>1</a:t>
            </a:r>
            <a:r>
              <a:rPr lang="zh-CN" altLang="en-US" sz="2800" dirty="0">
                <a:solidFill>
                  <a:srgbClr val="0000FF"/>
                </a:solidFill>
                <a:sym typeface="Microsoft Yahei" panose="020B0503020204020204" pitchFamily="34" charset="-122"/>
              </a:rPr>
              <a:t>。</a:t>
            </a:r>
          </a:p>
        </p:txBody>
      </p:sp>
      <p:sp>
        <p:nvSpPr>
          <p:cNvPr id="54278" name="文本框 9">
            <a:extLst>
              <a:ext uri="{FF2B5EF4-FFF2-40B4-BE49-F238E27FC236}">
                <a16:creationId xmlns:a16="http://schemas.microsoft.com/office/drawing/2014/main" id="{181AED2E-0D09-4600-8F77-F11541B557EB}"/>
              </a:ext>
            </a:extLst>
          </p:cNvPr>
          <p:cNvSpPr txBox="1">
            <a:spLocks noChangeArrowheads="1"/>
          </p:cNvSpPr>
          <p:nvPr>
            <p:custDataLst>
              <p:tags r:id="rId4"/>
            </p:custDataLst>
          </p:nvPr>
        </p:nvSpPr>
        <p:spPr bwMode="auto">
          <a:xfrm>
            <a:off x="1310640" y="3902075"/>
            <a:ext cx="6930073" cy="6429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eaLnBrk="1" hangingPunct="1"/>
            <a:r>
              <a:rPr lang="en-US" altLang="zh-CN" sz="2800" dirty="0">
                <a:solidFill>
                  <a:srgbClr val="0000FF"/>
                </a:solidFill>
              </a:rPr>
              <a:t>B. </a:t>
            </a:r>
            <a:r>
              <a:rPr lang="zh-CN" altLang="en-US" sz="2800" dirty="0">
                <a:solidFill>
                  <a:srgbClr val="0000FF"/>
                </a:solidFill>
              </a:rPr>
              <a:t>程序状态寄存器</a:t>
            </a:r>
            <a:r>
              <a:rPr lang="en-US" altLang="zh-CN" sz="2800" dirty="0">
                <a:solidFill>
                  <a:srgbClr val="0000FF"/>
                </a:solidFill>
              </a:rPr>
              <a:t>PSW</a:t>
            </a:r>
            <a:r>
              <a:rPr lang="zh-CN" altLang="en-US" sz="2800" dirty="0">
                <a:solidFill>
                  <a:srgbClr val="0000FF"/>
                </a:solidFill>
              </a:rPr>
              <a:t>的</a:t>
            </a:r>
            <a:r>
              <a:rPr lang="en-GB" altLang="zh-CN" sz="2400" b="1" dirty="0">
                <a:solidFill>
                  <a:srgbClr val="FF0000"/>
                </a:solidFill>
                <a:cs typeface="Times New Roman" panose="02020603050405020304" pitchFamily="18" charset="0"/>
              </a:rPr>
              <a:t>OV</a:t>
            </a:r>
            <a:r>
              <a:rPr lang="zh-CN" altLang="en-US" sz="2800" dirty="0">
                <a:solidFill>
                  <a:srgbClr val="0000FF"/>
                </a:solidFill>
                <a:sym typeface="Microsoft Yahei" panose="020B0503020204020204" pitchFamily="34" charset="-122"/>
              </a:rPr>
              <a:t>位置</a:t>
            </a:r>
            <a:r>
              <a:rPr lang="en-US" altLang="zh-CN" sz="2800" dirty="0">
                <a:solidFill>
                  <a:srgbClr val="0000FF"/>
                </a:solidFill>
                <a:sym typeface="Microsoft Yahei" panose="020B0503020204020204" pitchFamily="34" charset="-122"/>
              </a:rPr>
              <a:t>1</a:t>
            </a:r>
            <a:r>
              <a:rPr lang="zh-CN" altLang="en-US" sz="2800" dirty="0">
                <a:solidFill>
                  <a:srgbClr val="0000FF"/>
                </a:solidFill>
                <a:sym typeface="Microsoft Yahei" panose="020B0503020204020204" pitchFamily="34" charset="-122"/>
              </a:rPr>
              <a:t>。</a:t>
            </a:r>
            <a:endParaRPr lang="en-GB" altLang="zh-CN" sz="2800" dirty="0">
              <a:solidFill>
                <a:srgbClr val="0000FF"/>
              </a:solidFill>
            </a:endParaRPr>
          </a:p>
        </p:txBody>
      </p:sp>
      <p:sp>
        <p:nvSpPr>
          <p:cNvPr id="54279" name="文本框 10">
            <a:extLst>
              <a:ext uri="{FF2B5EF4-FFF2-40B4-BE49-F238E27FC236}">
                <a16:creationId xmlns:a16="http://schemas.microsoft.com/office/drawing/2014/main" id="{399C7F14-04E2-4001-8095-A5CE12369435}"/>
              </a:ext>
            </a:extLst>
          </p:cNvPr>
          <p:cNvSpPr txBox="1">
            <a:spLocks noChangeArrowheads="1"/>
          </p:cNvSpPr>
          <p:nvPr>
            <p:custDataLst>
              <p:tags r:id="rId5"/>
            </p:custDataLst>
          </p:nvPr>
        </p:nvSpPr>
        <p:spPr bwMode="auto">
          <a:xfrm>
            <a:off x="1218584" y="4733925"/>
            <a:ext cx="7407891"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eaLnBrk="1" hangingPunct="1"/>
            <a:r>
              <a:rPr lang="en-US" altLang="zh-CN" sz="2800" dirty="0">
                <a:solidFill>
                  <a:srgbClr val="0000FF"/>
                </a:solidFill>
              </a:rPr>
              <a:t>C. </a:t>
            </a:r>
            <a:r>
              <a:rPr lang="zh-CN" altLang="en-US" sz="2800" dirty="0">
                <a:solidFill>
                  <a:srgbClr val="0000FF"/>
                </a:solidFill>
              </a:rPr>
              <a:t>程序状态寄存器</a:t>
            </a:r>
            <a:r>
              <a:rPr lang="en-US" altLang="zh-CN" sz="2800" dirty="0">
                <a:solidFill>
                  <a:srgbClr val="0000FF"/>
                </a:solidFill>
              </a:rPr>
              <a:t>PSW</a:t>
            </a:r>
            <a:r>
              <a:rPr lang="zh-CN" altLang="en-US" sz="2800" dirty="0">
                <a:solidFill>
                  <a:srgbClr val="0000FF"/>
                </a:solidFill>
              </a:rPr>
              <a:t>的</a:t>
            </a:r>
            <a:r>
              <a:rPr lang="en-GB" altLang="zh-CN" sz="2400" b="1" dirty="0">
                <a:solidFill>
                  <a:srgbClr val="FF0000"/>
                </a:solidFill>
                <a:cs typeface="Times New Roman" panose="02020603050405020304" pitchFamily="18" charset="0"/>
              </a:rPr>
              <a:t>OV</a:t>
            </a:r>
            <a:r>
              <a:rPr lang="zh-CN" altLang="en-US" sz="2800" dirty="0">
                <a:solidFill>
                  <a:srgbClr val="0000FF"/>
                </a:solidFill>
                <a:sym typeface="Microsoft Yahei" panose="020B0503020204020204" pitchFamily="34" charset="-122"/>
              </a:rPr>
              <a:t>位和</a:t>
            </a:r>
            <a:r>
              <a:rPr lang="en-GB" altLang="zh-CN" sz="2800" dirty="0">
                <a:solidFill>
                  <a:srgbClr val="FF0000"/>
                </a:solidFill>
              </a:rPr>
              <a:t>CY</a:t>
            </a:r>
            <a:r>
              <a:rPr lang="zh-CN" altLang="en-US" sz="2800" dirty="0">
                <a:solidFill>
                  <a:srgbClr val="0000FF"/>
                </a:solidFill>
                <a:sym typeface="Microsoft Yahei" panose="020B0503020204020204" pitchFamily="34" charset="-122"/>
              </a:rPr>
              <a:t>位都置</a:t>
            </a:r>
            <a:r>
              <a:rPr lang="en-US" altLang="zh-CN" sz="2800" dirty="0">
                <a:solidFill>
                  <a:srgbClr val="0000FF"/>
                </a:solidFill>
                <a:sym typeface="Microsoft Yahei" panose="020B0503020204020204" pitchFamily="34" charset="-122"/>
              </a:rPr>
              <a:t>1</a:t>
            </a:r>
            <a:r>
              <a:rPr lang="zh-CN" altLang="en-US" sz="2800" dirty="0">
                <a:solidFill>
                  <a:srgbClr val="0000FF"/>
                </a:solidFill>
                <a:sym typeface="Microsoft Yahei" panose="020B0503020204020204" pitchFamily="34" charset="-122"/>
              </a:rPr>
              <a:t>。</a:t>
            </a:r>
            <a:endParaRPr lang="en-GB" altLang="zh-CN" sz="2800" dirty="0">
              <a:solidFill>
                <a:srgbClr val="0000FF"/>
              </a:solidFill>
            </a:endParaRPr>
          </a:p>
        </p:txBody>
      </p:sp>
      <p:sp>
        <p:nvSpPr>
          <p:cNvPr id="2" name="灯片编号占位符 1">
            <a:extLst>
              <a:ext uri="{FF2B5EF4-FFF2-40B4-BE49-F238E27FC236}">
                <a16:creationId xmlns:a16="http://schemas.microsoft.com/office/drawing/2014/main" id="{D65C1771-1059-430D-8A77-C9F117E1E925}"/>
              </a:ext>
            </a:extLst>
          </p:cNvPr>
          <p:cNvSpPr>
            <a:spLocks noGrp="1"/>
          </p:cNvSpPr>
          <p:nvPr>
            <p:ph type="sldNum" sz="quarter" idx="12"/>
          </p:nvPr>
        </p:nvSpPr>
        <p:spPr/>
        <p:txBody>
          <a:bodyPr/>
          <a:lstStyle/>
          <a:p>
            <a:fld id="{22E77DEE-32E4-4009-988B-F2758F7B8AC2}" type="slidenum">
              <a:rPr lang="zh-CN" altLang="en-US" smtClean="0"/>
              <a:t>36</a:t>
            </a:fld>
            <a:endParaRPr lang="zh-CN" altLang="en-US"/>
          </a:p>
        </p:txBody>
      </p:sp>
    </p:spTree>
    <p:custDataLst>
      <p:tags r:id="rId1"/>
    </p:custDataLst>
    <p:extLst>
      <p:ext uri="{BB962C8B-B14F-4D97-AF65-F5344CB8AC3E}">
        <p14:creationId xmlns:p14="http://schemas.microsoft.com/office/powerpoint/2010/main" val="19083229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0">
            <a:extLst>
              <a:ext uri="{FF2B5EF4-FFF2-40B4-BE49-F238E27FC236}">
                <a16:creationId xmlns:a16="http://schemas.microsoft.com/office/drawing/2014/main" id="{EF872410-4A7A-49A5-B3E7-314BA85FAB1F}"/>
              </a:ext>
            </a:extLst>
          </p:cNvPr>
          <p:cNvSpPr>
            <a:spLocks noGrp="1" noChangeArrowheads="1"/>
          </p:cNvSpPr>
          <p:nvPr>
            <p:ph type="title"/>
          </p:nvPr>
        </p:nvSpPr>
        <p:spPr>
          <a:xfrm>
            <a:off x="282575" y="525463"/>
            <a:ext cx="8469312" cy="504825"/>
          </a:xfrm>
        </p:spPr>
        <p:txBody>
          <a:bodyPr>
            <a:normAutofit fontScale="90000"/>
          </a:bodyPr>
          <a:lstStyle/>
          <a:p>
            <a:pPr eaLnBrk="1" hangingPunct="1"/>
            <a:r>
              <a:rPr lang="en-US" altLang="zh-CN" b="0" dirty="0" err="1">
                <a:latin typeface="隶书" panose="02010509060101010101" pitchFamily="49" charset="-122"/>
                <a:ea typeface="隶书" panose="02010509060101010101" pitchFamily="49" charset="-122"/>
              </a:rPr>
              <a:t>Broadcomm</a:t>
            </a:r>
            <a:r>
              <a:rPr lang="en-US" altLang="zh-CN" b="0" dirty="0">
                <a:latin typeface="隶书" panose="02010509060101010101" pitchFamily="49" charset="-122"/>
                <a:ea typeface="隶书" panose="02010509060101010101" pitchFamily="49" charset="-122"/>
              </a:rPr>
              <a:t> BCM2711</a:t>
            </a:r>
            <a:endParaRPr kumimoji="1" lang="zh-CN" altLang="en-US" dirty="0"/>
          </a:p>
        </p:txBody>
      </p:sp>
      <p:sp>
        <p:nvSpPr>
          <p:cNvPr id="3" name="内容占位符 2">
            <a:extLst>
              <a:ext uri="{FF2B5EF4-FFF2-40B4-BE49-F238E27FC236}">
                <a16:creationId xmlns:a16="http://schemas.microsoft.com/office/drawing/2014/main" id="{54FF6C23-C00D-4CD4-9098-0A0091053403}"/>
              </a:ext>
            </a:extLst>
          </p:cNvPr>
          <p:cNvSpPr>
            <a:spLocks noGrp="1"/>
          </p:cNvSpPr>
          <p:nvPr>
            <p:ph idx="1"/>
          </p:nvPr>
        </p:nvSpPr>
        <p:spPr/>
        <p:txBody>
          <a:bodyPr/>
          <a:lstStyle/>
          <a:p>
            <a:endParaRPr lang="zh-CN" altLang="en-US"/>
          </a:p>
        </p:txBody>
      </p:sp>
      <p:pic>
        <p:nvPicPr>
          <p:cNvPr id="1026" name="Picture 2" descr="Image">
            <a:extLst>
              <a:ext uri="{FF2B5EF4-FFF2-40B4-BE49-F238E27FC236}">
                <a16:creationId xmlns:a16="http://schemas.microsoft.com/office/drawing/2014/main" id="{E62CA7F4-993F-413C-874D-770F5E72FA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4809" y="1030288"/>
            <a:ext cx="5880100" cy="5219415"/>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a:extLst>
              <a:ext uri="{FF2B5EF4-FFF2-40B4-BE49-F238E27FC236}">
                <a16:creationId xmlns:a16="http://schemas.microsoft.com/office/drawing/2014/main" id="{703E9675-A789-4C3A-BEEA-BCCCBC483DEB}"/>
              </a:ext>
            </a:extLst>
          </p:cNvPr>
          <p:cNvSpPr>
            <a:spLocks noGrp="1"/>
          </p:cNvSpPr>
          <p:nvPr>
            <p:ph type="sldNum" sz="quarter" idx="12"/>
          </p:nvPr>
        </p:nvSpPr>
        <p:spPr/>
        <p:txBody>
          <a:bodyPr/>
          <a:lstStyle/>
          <a:p>
            <a:fld id="{22E77DEE-32E4-4009-988B-F2758F7B8AC2}" type="slidenum">
              <a:rPr lang="zh-CN" altLang="en-US" smtClean="0"/>
              <a:t>37</a:t>
            </a:fld>
            <a:endParaRPr lang="zh-CN" altLang="en-US"/>
          </a:p>
        </p:txBody>
      </p:sp>
    </p:spTree>
    <p:extLst>
      <p:ext uri="{BB962C8B-B14F-4D97-AF65-F5344CB8AC3E}">
        <p14:creationId xmlns:p14="http://schemas.microsoft.com/office/powerpoint/2010/main" val="7636362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3" name="Rectangle 3">
            <a:extLst>
              <a:ext uri="{FF2B5EF4-FFF2-40B4-BE49-F238E27FC236}">
                <a16:creationId xmlns:a16="http://schemas.microsoft.com/office/drawing/2014/main" id="{0A4B119D-98F0-4120-9A8F-1BAA83396A1B}"/>
              </a:ext>
            </a:extLst>
          </p:cNvPr>
          <p:cNvSpPr>
            <a:spLocks noGrp="1" noChangeArrowheads="1"/>
          </p:cNvSpPr>
          <p:nvPr>
            <p:ph type="body" idx="1"/>
          </p:nvPr>
        </p:nvSpPr>
        <p:spPr>
          <a:xfrm>
            <a:off x="73025" y="1199605"/>
            <a:ext cx="9070975" cy="1066076"/>
          </a:xfrm>
        </p:spPr>
        <p:txBody>
          <a:bodyPr>
            <a:normAutofit/>
          </a:bodyPr>
          <a:lstStyle/>
          <a:p>
            <a:pPr marL="174625" indent="-174625" eaLnBrk="1" hangingPunct="1">
              <a:lnSpc>
                <a:spcPct val="104000"/>
              </a:lnSpc>
              <a:spcBef>
                <a:spcPct val="0"/>
              </a:spcBef>
            </a:pPr>
            <a:r>
              <a:rPr lang="zh-CN" altLang="en-US" dirty="0">
                <a:solidFill>
                  <a:srgbClr val="CC3300"/>
                </a:solidFill>
              </a:rPr>
              <a:t>结构特点</a:t>
            </a:r>
            <a:r>
              <a:rPr lang="en-US" altLang="zh-CN" dirty="0">
                <a:solidFill>
                  <a:srgbClr val="CC3300"/>
                </a:solidFill>
              </a:rPr>
              <a:t>: </a:t>
            </a:r>
            <a:r>
              <a:rPr lang="en-US" altLang="zh-CN" dirty="0"/>
              <a:t> </a:t>
            </a:r>
            <a:r>
              <a:rPr lang="zh-CN" altLang="en-US" dirty="0"/>
              <a:t>程序存储器和数据存储器的寻址空间分开。</a:t>
            </a:r>
          </a:p>
          <a:p>
            <a:pPr marL="174625" indent="-174625" eaLnBrk="1" hangingPunct="1">
              <a:lnSpc>
                <a:spcPct val="104000"/>
              </a:lnSpc>
              <a:spcBef>
                <a:spcPct val="0"/>
              </a:spcBef>
            </a:pPr>
            <a:r>
              <a:rPr lang="zh-CN" altLang="en-US" dirty="0">
                <a:solidFill>
                  <a:srgbClr val="CC3300"/>
                </a:solidFill>
              </a:rPr>
              <a:t>结构划分</a:t>
            </a:r>
            <a:r>
              <a:rPr lang="en-US" altLang="zh-CN" dirty="0">
                <a:solidFill>
                  <a:srgbClr val="CC3300"/>
                </a:solidFill>
              </a:rPr>
              <a:t>: </a:t>
            </a:r>
            <a:r>
              <a:rPr lang="zh-CN" altLang="zh-CN" dirty="0"/>
              <a:t>片内集成</a:t>
            </a:r>
            <a:r>
              <a:rPr lang="en-US" altLang="zh-CN" dirty="0">
                <a:solidFill>
                  <a:srgbClr val="FF00FF"/>
                </a:solidFill>
              </a:rPr>
              <a:t>3</a:t>
            </a:r>
            <a:r>
              <a:rPr lang="zh-CN" altLang="zh-CN" dirty="0">
                <a:solidFill>
                  <a:srgbClr val="FF00FF"/>
                </a:solidFill>
              </a:rPr>
              <a:t>个</a:t>
            </a:r>
            <a:r>
              <a:rPr lang="zh-CN" altLang="zh-CN" dirty="0"/>
              <a:t>物理上相互</a:t>
            </a:r>
            <a:r>
              <a:rPr lang="zh-CN" altLang="zh-CN" dirty="0">
                <a:solidFill>
                  <a:srgbClr val="FF00FF"/>
                </a:solidFill>
              </a:rPr>
              <a:t>独立的存储器空间</a:t>
            </a:r>
            <a:r>
              <a:rPr lang="zh-CN" altLang="zh-CN" dirty="0"/>
              <a:t>：</a:t>
            </a:r>
            <a:r>
              <a:rPr lang="zh-CN" altLang="zh-CN" dirty="0">
                <a:solidFill>
                  <a:srgbClr val="FF00FF"/>
                </a:solidFill>
              </a:rPr>
              <a:t>程序</a:t>
            </a:r>
            <a:r>
              <a:rPr lang="en-US" altLang="zh-CN" dirty="0">
                <a:solidFill>
                  <a:srgbClr val="FF00FF"/>
                </a:solidFill>
              </a:rPr>
              <a:t>Flash</a:t>
            </a:r>
            <a:r>
              <a:rPr lang="zh-CN" altLang="zh-CN" dirty="0">
                <a:solidFill>
                  <a:srgbClr val="FF00FF"/>
                </a:solidFill>
              </a:rPr>
              <a:t>存储器</a:t>
            </a:r>
            <a:r>
              <a:rPr lang="zh-CN" altLang="zh-CN" dirty="0"/>
              <a:t>、</a:t>
            </a:r>
            <a:r>
              <a:rPr lang="zh-CN" altLang="zh-CN" dirty="0">
                <a:solidFill>
                  <a:srgbClr val="FF00FF"/>
                </a:solidFill>
              </a:rPr>
              <a:t>内部数据存储器</a:t>
            </a:r>
            <a:r>
              <a:rPr lang="zh-CN" altLang="zh-CN" dirty="0"/>
              <a:t>和</a:t>
            </a:r>
            <a:r>
              <a:rPr lang="zh-CN" altLang="zh-CN" dirty="0">
                <a:solidFill>
                  <a:srgbClr val="FF00FF"/>
                </a:solidFill>
              </a:rPr>
              <a:t>扩展数据存储器</a:t>
            </a:r>
            <a:r>
              <a:rPr lang="zh-CN" altLang="en-US" dirty="0"/>
              <a:t>。</a:t>
            </a:r>
          </a:p>
        </p:txBody>
      </p:sp>
      <p:sp>
        <p:nvSpPr>
          <p:cNvPr id="55299" name="Rectangle 30">
            <a:extLst>
              <a:ext uri="{FF2B5EF4-FFF2-40B4-BE49-F238E27FC236}">
                <a16:creationId xmlns:a16="http://schemas.microsoft.com/office/drawing/2014/main" id="{EF872410-4A7A-49A5-B3E7-314BA85FAB1F}"/>
              </a:ext>
            </a:extLst>
          </p:cNvPr>
          <p:cNvSpPr>
            <a:spLocks noGrp="1" noChangeArrowheads="1"/>
          </p:cNvSpPr>
          <p:nvPr>
            <p:ph type="title"/>
          </p:nvPr>
        </p:nvSpPr>
        <p:spPr>
          <a:xfrm>
            <a:off x="282575" y="525463"/>
            <a:ext cx="8469312" cy="504825"/>
          </a:xfrm>
        </p:spPr>
        <p:txBody>
          <a:bodyPr>
            <a:normAutofit fontScale="90000"/>
          </a:bodyPr>
          <a:lstStyle/>
          <a:p>
            <a:pPr eaLnBrk="1" hangingPunct="1"/>
            <a:r>
              <a:rPr lang="en-US" altLang="zh-CN" b="0" dirty="0">
                <a:latin typeface="隶书" panose="02010509060101010101" pitchFamily="49" charset="-122"/>
                <a:ea typeface="隶书" panose="02010509060101010101" pitchFamily="49" charset="-122"/>
              </a:rPr>
              <a:t>4.3 </a:t>
            </a:r>
            <a:r>
              <a:rPr lang="en-US" altLang="zh-CN" dirty="0">
                <a:hlinkClick r:id="rId2" action="ppaction://hlinksldjump"/>
              </a:rPr>
              <a:t>IAP15W4K58S4</a:t>
            </a:r>
            <a:r>
              <a:rPr lang="zh-CN" altLang="zh-CN" dirty="0">
                <a:hlinkClick r:id="rId2" action="ppaction://hlinksldjump"/>
              </a:rPr>
              <a:t>单片机</a:t>
            </a:r>
            <a:r>
              <a:rPr lang="zh-CN" altLang="zh-CN" dirty="0"/>
              <a:t>的存储器</a:t>
            </a:r>
            <a:endParaRPr kumimoji="1" lang="zh-CN" altLang="en-US" dirty="0"/>
          </a:p>
        </p:txBody>
      </p:sp>
      <p:graphicFrame>
        <p:nvGraphicFramePr>
          <p:cNvPr id="55302" name="Object 10">
            <a:extLst>
              <a:ext uri="{FF2B5EF4-FFF2-40B4-BE49-F238E27FC236}">
                <a16:creationId xmlns:a16="http://schemas.microsoft.com/office/drawing/2014/main" id="{2982625D-2967-40A4-8EFC-B3C905B6D8B0}"/>
              </a:ext>
            </a:extLst>
          </p:cNvPr>
          <p:cNvGraphicFramePr>
            <a:graphicFrameLocks noChangeAspect="1"/>
          </p:cNvGraphicFramePr>
          <p:nvPr/>
        </p:nvGraphicFramePr>
        <p:xfrm>
          <a:off x="73025" y="3082925"/>
          <a:ext cx="8888413" cy="3309938"/>
        </p:xfrm>
        <a:graphic>
          <a:graphicData uri="http://schemas.openxmlformats.org/presentationml/2006/ole">
            <mc:AlternateContent xmlns:mc="http://schemas.openxmlformats.org/markup-compatibility/2006">
              <mc:Choice xmlns:v="urn:schemas-microsoft-com:vml" Requires="v">
                <p:oleObj name="Visio" r:id="rId3" imgW="3893630" imgH="1218152" progId="Visio.Drawing.11">
                  <p:embed/>
                </p:oleObj>
              </mc:Choice>
              <mc:Fallback>
                <p:oleObj name="Visio" r:id="rId3" imgW="3893630" imgH="1218152" progId="Visio.Drawing.11">
                  <p:embed/>
                  <p:pic>
                    <p:nvPicPr>
                      <p:cNvPr id="55302" name="Object 10">
                        <a:extLst>
                          <a:ext uri="{FF2B5EF4-FFF2-40B4-BE49-F238E27FC236}">
                            <a16:creationId xmlns:a16="http://schemas.microsoft.com/office/drawing/2014/main" id="{2982625D-2967-40A4-8EFC-B3C905B6D8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25" y="3082925"/>
                        <a:ext cx="8888413" cy="330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Rectangle 6">
            <a:extLst>
              <a:ext uri="{FF2B5EF4-FFF2-40B4-BE49-F238E27FC236}">
                <a16:creationId xmlns:a16="http://schemas.microsoft.com/office/drawing/2014/main" id="{A0F09A90-DB60-4C60-8289-C6B2228F6756}"/>
              </a:ext>
            </a:extLst>
          </p:cNvPr>
          <p:cNvSpPr>
            <a:spLocks noChangeArrowheads="1"/>
          </p:cNvSpPr>
          <p:nvPr/>
        </p:nvSpPr>
        <p:spPr bwMode="auto">
          <a:xfrm>
            <a:off x="3106738" y="2687638"/>
            <a:ext cx="2365375" cy="369887"/>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ctr" eaLnBrk="1" hangingPunct="1">
              <a:defRPr/>
            </a:pPr>
            <a:r>
              <a:rPr lang="zh-CN" altLang="en-US" sz="2400" spc="-150" dirty="0">
                <a:solidFill>
                  <a:srgbClr val="0000FF"/>
                </a:solidFill>
              </a:rPr>
              <a:t>用</a:t>
            </a:r>
            <a:r>
              <a:rPr lang="en-US" altLang="zh-CN" sz="2400" spc="-150" dirty="0">
                <a:solidFill>
                  <a:srgbClr val="FF0000"/>
                </a:solidFill>
              </a:rPr>
              <a:t>MOV</a:t>
            </a:r>
            <a:r>
              <a:rPr lang="zh-CN" altLang="en-US" sz="2400" spc="-150" dirty="0">
                <a:solidFill>
                  <a:srgbClr val="0000FF"/>
                </a:solidFill>
              </a:rPr>
              <a:t>指令访问</a:t>
            </a:r>
          </a:p>
        </p:txBody>
      </p:sp>
      <p:sp>
        <p:nvSpPr>
          <p:cNvPr id="8" name="Rectangle 6">
            <a:extLst>
              <a:ext uri="{FF2B5EF4-FFF2-40B4-BE49-F238E27FC236}">
                <a16:creationId xmlns:a16="http://schemas.microsoft.com/office/drawing/2014/main" id="{17E5C905-6591-4876-BC76-5BA3210252B2}"/>
              </a:ext>
            </a:extLst>
          </p:cNvPr>
          <p:cNvSpPr>
            <a:spLocks noChangeArrowheads="1"/>
          </p:cNvSpPr>
          <p:nvPr/>
        </p:nvSpPr>
        <p:spPr bwMode="auto">
          <a:xfrm>
            <a:off x="5997575" y="2689225"/>
            <a:ext cx="2940050" cy="62865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ctr" eaLnBrk="1" hangingPunct="1">
              <a:lnSpc>
                <a:spcPct val="85000"/>
              </a:lnSpc>
              <a:defRPr/>
            </a:pPr>
            <a:r>
              <a:rPr lang="zh-CN" altLang="en-US" sz="2400" spc="-300" dirty="0">
                <a:solidFill>
                  <a:srgbClr val="0000FF"/>
                </a:solidFill>
              </a:rPr>
              <a:t>物理上在片内</a:t>
            </a:r>
            <a:r>
              <a:rPr lang="en-US" altLang="zh-CN" sz="2400" spc="-300" dirty="0">
                <a:solidFill>
                  <a:srgbClr val="0000FF"/>
                </a:solidFill>
              </a:rPr>
              <a:t>, </a:t>
            </a:r>
            <a:r>
              <a:rPr lang="zh-CN" altLang="en-US" sz="2400" spc="-300" dirty="0">
                <a:solidFill>
                  <a:srgbClr val="0000FF"/>
                </a:solidFill>
              </a:rPr>
              <a:t>逻辑上属于外部</a:t>
            </a:r>
            <a:r>
              <a:rPr lang="en-US" altLang="zh-CN" sz="2400" spc="-300" dirty="0">
                <a:solidFill>
                  <a:srgbClr val="0000FF"/>
                </a:solidFill>
              </a:rPr>
              <a:t>, </a:t>
            </a:r>
            <a:r>
              <a:rPr lang="zh-CN" altLang="en-US" sz="2400" spc="-300" dirty="0">
                <a:solidFill>
                  <a:srgbClr val="0000FF"/>
                </a:solidFill>
              </a:rPr>
              <a:t>用</a:t>
            </a:r>
            <a:r>
              <a:rPr lang="en-US" altLang="zh-CN" sz="2400" spc="-300" dirty="0">
                <a:solidFill>
                  <a:srgbClr val="FF0000"/>
                </a:solidFill>
              </a:rPr>
              <a:t>MOVX</a:t>
            </a:r>
            <a:r>
              <a:rPr lang="zh-CN" altLang="en-US" sz="2400" spc="-300" dirty="0">
                <a:solidFill>
                  <a:srgbClr val="0000FF"/>
                </a:solidFill>
              </a:rPr>
              <a:t>访问</a:t>
            </a:r>
          </a:p>
        </p:txBody>
      </p:sp>
      <p:cxnSp>
        <p:nvCxnSpPr>
          <p:cNvPr id="9" name="直接箭头连接符 8">
            <a:extLst>
              <a:ext uri="{FF2B5EF4-FFF2-40B4-BE49-F238E27FC236}">
                <a16:creationId xmlns:a16="http://schemas.microsoft.com/office/drawing/2014/main" id="{4FE16E12-DB6D-4D15-AF3B-FEFA8C31C341}"/>
              </a:ext>
            </a:extLst>
          </p:cNvPr>
          <p:cNvCxnSpPr>
            <a:cxnSpLocks/>
          </p:cNvCxnSpPr>
          <p:nvPr/>
        </p:nvCxnSpPr>
        <p:spPr bwMode="auto">
          <a:xfrm>
            <a:off x="4070350" y="2376488"/>
            <a:ext cx="79375" cy="317500"/>
          </a:xfrm>
          <a:prstGeom prst="straightConnector1">
            <a:avLst/>
          </a:prstGeom>
          <a:noFill/>
          <a:ln w="28575" algn="ctr">
            <a:solidFill>
              <a:srgbClr val="FF0000"/>
            </a:solidFill>
            <a:round/>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箭头连接符 9">
            <a:extLst>
              <a:ext uri="{FF2B5EF4-FFF2-40B4-BE49-F238E27FC236}">
                <a16:creationId xmlns:a16="http://schemas.microsoft.com/office/drawing/2014/main" id="{2C864B23-C600-46AD-AD0E-C501202208D6}"/>
              </a:ext>
            </a:extLst>
          </p:cNvPr>
          <p:cNvCxnSpPr>
            <a:cxnSpLocks/>
          </p:cNvCxnSpPr>
          <p:nvPr/>
        </p:nvCxnSpPr>
        <p:spPr bwMode="auto">
          <a:xfrm>
            <a:off x="7108825" y="2389188"/>
            <a:ext cx="68263" cy="266700"/>
          </a:xfrm>
          <a:prstGeom prst="straightConnector1">
            <a:avLst/>
          </a:prstGeom>
          <a:noFill/>
          <a:ln w="28575" algn="ctr">
            <a:solidFill>
              <a:srgbClr val="FF0000"/>
            </a:solidFill>
            <a:round/>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Rectangle 6">
            <a:extLst>
              <a:ext uri="{FF2B5EF4-FFF2-40B4-BE49-F238E27FC236}">
                <a16:creationId xmlns:a16="http://schemas.microsoft.com/office/drawing/2014/main" id="{F39CB9CA-2E25-4E16-A430-A03770D3F45E}"/>
              </a:ext>
            </a:extLst>
          </p:cNvPr>
          <p:cNvSpPr>
            <a:spLocks noChangeArrowheads="1"/>
          </p:cNvSpPr>
          <p:nvPr/>
        </p:nvSpPr>
        <p:spPr bwMode="auto">
          <a:xfrm>
            <a:off x="73025" y="2693988"/>
            <a:ext cx="2873375" cy="3683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ctr" eaLnBrk="1" hangingPunct="1">
              <a:defRPr/>
            </a:pPr>
            <a:r>
              <a:rPr lang="zh-CN" altLang="en-US" sz="2400" spc="-150" dirty="0">
                <a:solidFill>
                  <a:srgbClr val="0000FF"/>
                </a:solidFill>
              </a:rPr>
              <a:t>数据用</a:t>
            </a:r>
            <a:r>
              <a:rPr lang="en-US" altLang="zh-CN" sz="2400" spc="-150" dirty="0">
                <a:solidFill>
                  <a:srgbClr val="FF0000"/>
                </a:solidFill>
              </a:rPr>
              <a:t>MOVC</a:t>
            </a:r>
            <a:r>
              <a:rPr lang="zh-CN" altLang="en-US" sz="2400" spc="-150" dirty="0">
                <a:solidFill>
                  <a:srgbClr val="0000FF"/>
                </a:solidFill>
              </a:rPr>
              <a:t>指令访问</a:t>
            </a:r>
          </a:p>
        </p:txBody>
      </p:sp>
      <p:cxnSp>
        <p:nvCxnSpPr>
          <p:cNvPr id="20" name="直接箭头连接符 19">
            <a:extLst>
              <a:ext uri="{FF2B5EF4-FFF2-40B4-BE49-F238E27FC236}">
                <a16:creationId xmlns:a16="http://schemas.microsoft.com/office/drawing/2014/main" id="{BDA2B720-21DF-4E2E-A50B-D450B508152B}"/>
              </a:ext>
            </a:extLst>
          </p:cNvPr>
          <p:cNvCxnSpPr>
            <a:cxnSpLocks/>
          </p:cNvCxnSpPr>
          <p:nvPr/>
        </p:nvCxnSpPr>
        <p:spPr bwMode="auto">
          <a:xfrm>
            <a:off x="1147763" y="2368550"/>
            <a:ext cx="58737" cy="282575"/>
          </a:xfrm>
          <a:prstGeom prst="straightConnector1">
            <a:avLst/>
          </a:prstGeom>
          <a:noFill/>
          <a:ln w="28575" algn="ctr">
            <a:solidFill>
              <a:srgbClr val="FF0000"/>
            </a:solidFill>
            <a:round/>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灯片编号占位符 1">
            <a:extLst>
              <a:ext uri="{FF2B5EF4-FFF2-40B4-BE49-F238E27FC236}">
                <a16:creationId xmlns:a16="http://schemas.microsoft.com/office/drawing/2014/main" id="{FDEB74BD-A5A0-43BA-A3F4-9DA8295596DD}"/>
              </a:ext>
            </a:extLst>
          </p:cNvPr>
          <p:cNvSpPr>
            <a:spLocks noGrp="1"/>
          </p:cNvSpPr>
          <p:nvPr>
            <p:ph type="sldNum" sz="quarter" idx="12"/>
          </p:nvPr>
        </p:nvSpPr>
        <p:spPr/>
        <p:txBody>
          <a:bodyPr/>
          <a:lstStyle/>
          <a:p>
            <a:fld id="{22E77DEE-32E4-4009-988B-F2758F7B8AC2}" type="slidenum">
              <a:rPr lang="zh-CN" altLang="en-US" smtClean="0"/>
              <a:t>38</a:t>
            </a:fld>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a:extLst>
              <a:ext uri="{FF2B5EF4-FFF2-40B4-BE49-F238E27FC236}">
                <a16:creationId xmlns:a16="http://schemas.microsoft.com/office/drawing/2014/main" id="{A0EB0E02-050D-4F09-8D54-5B79F119C503}"/>
              </a:ext>
            </a:extLst>
          </p:cNvPr>
          <p:cNvSpPr>
            <a:spLocks noGrp="1" noChangeArrowheads="1"/>
          </p:cNvSpPr>
          <p:nvPr>
            <p:ph type="title"/>
          </p:nvPr>
        </p:nvSpPr>
        <p:spPr>
          <a:xfrm>
            <a:off x="635953" y="566421"/>
            <a:ext cx="6801167" cy="504825"/>
          </a:xfrm>
        </p:spPr>
        <p:txBody>
          <a:bodyPr>
            <a:normAutofit fontScale="90000"/>
          </a:bodyPr>
          <a:lstStyle/>
          <a:p>
            <a:pPr eaLnBrk="1" hangingPunct="1"/>
            <a:r>
              <a:rPr lang="zh-CN" altLang="en-US" dirty="0">
                <a:hlinkClick r:id="rId2" action="ppaction://hlinksldjump"/>
              </a:rPr>
              <a:t>程序</a:t>
            </a:r>
            <a:r>
              <a:rPr lang="en-US" altLang="zh-CN" dirty="0">
                <a:hlinkClick r:id="rId2" action="ppaction://hlinksldjump"/>
              </a:rPr>
              <a:t>Flash</a:t>
            </a:r>
            <a:r>
              <a:rPr lang="zh-CN" altLang="en-US" dirty="0">
                <a:hlinkClick r:id="rId2" action="ppaction://hlinksldjump"/>
              </a:rPr>
              <a:t>存储器</a:t>
            </a:r>
            <a:endParaRPr lang="zh-CN" altLang="en-US" dirty="0"/>
          </a:p>
        </p:txBody>
      </p:sp>
      <p:sp>
        <p:nvSpPr>
          <p:cNvPr id="467971" name="Rectangle 3">
            <a:extLst>
              <a:ext uri="{FF2B5EF4-FFF2-40B4-BE49-F238E27FC236}">
                <a16:creationId xmlns:a16="http://schemas.microsoft.com/office/drawing/2014/main" id="{E7D23A5A-5910-4985-A3AB-BB6392838A2E}"/>
              </a:ext>
            </a:extLst>
          </p:cNvPr>
          <p:cNvSpPr>
            <a:spLocks noGrp="1" noChangeArrowheads="1"/>
          </p:cNvSpPr>
          <p:nvPr>
            <p:ph idx="1"/>
          </p:nvPr>
        </p:nvSpPr>
        <p:spPr>
          <a:xfrm>
            <a:off x="468313" y="1251903"/>
            <a:ext cx="8116888" cy="1442720"/>
          </a:xfrm>
        </p:spPr>
        <p:txBody>
          <a:bodyPr/>
          <a:lstStyle/>
          <a:p>
            <a:pPr marL="261938" indent="-261938" eaLnBrk="1" hangingPunct="1">
              <a:spcBef>
                <a:spcPct val="0"/>
              </a:spcBef>
            </a:pPr>
            <a:r>
              <a:rPr lang="zh-CN" altLang="en-US" dirty="0">
                <a:solidFill>
                  <a:srgbClr val="CC3300"/>
                </a:solidFill>
              </a:rPr>
              <a:t>功能：</a:t>
            </a:r>
            <a:r>
              <a:rPr lang="zh-CN" altLang="en-US" dirty="0"/>
              <a:t>存放用户程序、数据和表格等信息。</a:t>
            </a:r>
          </a:p>
          <a:p>
            <a:pPr marL="261938" indent="-261938" eaLnBrk="1" hangingPunct="1">
              <a:spcBef>
                <a:spcPct val="0"/>
              </a:spcBef>
            </a:pPr>
            <a:r>
              <a:rPr lang="zh-CN" altLang="en-US" dirty="0">
                <a:solidFill>
                  <a:srgbClr val="CC3300"/>
                </a:solidFill>
              </a:rPr>
              <a:t>空间大小：</a:t>
            </a:r>
            <a:r>
              <a:rPr lang="en-US" altLang="zh-CN" dirty="0"/>
              <a:t> IAP15W4K58S4</a:t>
            </a:r>
            <a:r>
              <a:rPr lang="zh-CN" altLang="zh-CN" dirty="0"/>
              <a:t>单片机片内集成了</a:t>
            </a:r>
            <a:r>
              <a:rPr lang="en-US" altLang="zh-CN" dirty="0"/>
              <a:t>58KB</a:t>
            </a:r>
            <a:r>
              <a:rPr lang="zh-CN" altLang="zh-CN" dirty="0"/>
              <a:t>的程序</a:t>
            </a:r>
            <a:r>
              <a:rPr lang="en-US" altLang="zh-CN" dirty="0"/>
              <a:t>Flash</a:t>
            </a:r>
            <a:r>
              <a:rPr lang="zh-CN" altLang="zh-CN" dirty="0"/>
              <a:t>存储器，地址为</a:t>
            </a:r>
            <a:r>
              <a:rPr lang="en-US" altLang="zh-CN" dirty="0"/>
              <a:t>0000H</a:t>
            </a:r>
            <a:r>
              <a:rPr lang="zh-CN" altLang="zh-CN" dirty="0"/>
              <a:t>～</a:t>
            </a:r>
            <a:r>
              <a:rPr lang="en-US" altLang="zh-CN" dirty="0"/>
              <a:t>E7FFH</a:t>
            </a:r>
            <a:r>
              <a:rPr lang="zh-CN" altLang="zh-CN" dirty="0"/>
              <a:t>。单片机复位后，</a:t>
            </a:r>
            <a:r>
              <a:rPr lang="zh-CN" altLang="zh-CN" dirty="0">
                <a:hlinkClick r:id="rId3" action="ppaction://hlinksldjump"/>
              </a:rPr>
              <a:t>程序计数器</a:t>
            </a:r>
            <a:r>
              <a:rPr lang="en-US" altLang="zh-CN" dirty="0">
                <a:hlinkClick r:id="rId3" action="ppaction://hlinksldjump"/>
              </a:rPr>
              <a:t>PC</a:t>
            </a:r>
            <a:r>
              <a:rPr lang="zh-CN" altLang="zh-CN" dirty="0"/>
              <a:t>的内容为</a:t>
            </a:r>
            <a:r>
              <a:rPr lang="en-US" altLang="zh-CN" dirty="0"/>
              <a:t>0000H</a:t>
            </a:r>
            <a:r>
              <a:rPr lang="zh-CN" altLang="zh-CN" dirty="0"/>
              <a:t>，从</a:t>
            </a:r>
            <a:r>
              <a:rPr lang="en-US" altLang="zh-CN" dirty="0"/>
              <a:t>0000H</a:t>
            </a:r>
            <a:r>
              <a:rPr lang="zh-CN" altLang="zh-CN" dirty="0"/>
              <a:t>单元开始执行程序。</a:t>
            </a:r>
            <a:endParaRPr lang="zh-CN" altLang="en-US" dirty="0"/>
          </a:p>
        </p:txBody>
      </p:sp>
      <p:graphicFrame>
        <p:nvGraphicFramePr>
          <p:cNvPr id="56325" name="对象 3">
            <a:extLst>
              <a:ext uri="{FF2B5EF4-FFF2-40B4-BE49-F238E27FC236}">
                <a16:creationId xmlns:a16="http://schemas.microsoft.com/office/drawing/2014/main" id="{23AD88B4-C03E-4E9A-B8B5-27D09D77C17F}"/>
              </a:ext>
            </a:extLst>
          </p:cNvPr>
          <p:cNvGraphicFramePr>
            <a:graphicFrameLocks noChangeAspect="1"/>
          </p:cNvGraphicFramePr>
          <p:nvPr>
            <p:extLst>
              <p:ext uri="{D42A27DB-BD31-4B8C-83A1-F6EECF244321}">
                <p14:modId xmlns:p14="http://schemas.microsoft.com/office/powerpoint/2010/main" val="4284287353"/>
              </p:ext>
            </p:extLst>
          </p:nvPr>
        </p:nvGraphicFramePr>
        <p:xfrm>
          <a:off x="6167120" y="2637473"/>
          <a:ext cx="3048000" cy="3468687"/>
        </p:xfrm>
        <a:graphic>
          <a:graphicData uri="http://schemas.openxmlformats.org/presentationml/2006/ole">
            <mc:AlternateContent xmlns:mc="http://schemas.openxmlformats.org/markup-compatibility/2006">
              <mc:Choice xmlns:v="urn:schemas-microsoft-com:vml" Requires="v">
                <p:oleObj name="Visio" r:id="rId4" imgW="1106710" imgH="1218152" progId="Visio.Drawing.11">
                  <p:embed/>
                </p:oleObj>
              </mc:Choice>
              <mc:Fallback>
                <p:oleObj name="Visio" r:id="rId4" imgW="1106710" imgH="1218152" progId="Visio.Drawing.11">
                  <p:embed/>
                  <p:pic>
                    <p:nvPicPr>
                      <p:cNvPr id="56325" name="对象 3">
                        <a:extLst>
                          <a:ext uri="{FF2B5EF4-FFF2-40B4-BE49-F238E27FC236}">
                            <a16:creationId xmlns:a16="http://schemas.microsoft.com/office/drawing/2014/main" id="{23AD88B4-C03E-4E9A-B8B5-27D09D77C1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120" y="2637473"/>
                        <a:ext cx="3048000" cy="346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Rectangle 3">
            <a:extLst>
              <a:ext uri="{FF2B5EF4-FFF2-40B4-BE49-F238E27FC236}">
                <a16:creationId xmlns:a16="http://schemas.microsoft.com/office/drawing/2014/main" id="{5A02FA52-AA5E-4A97-80BA-292021694991}"/>
              </a:ext>
            </a:extLst>
          </p:cNvPr>
          <p:cNvSpPr txBox="1">
            <a:spLocks noChangeArrowheads="1"/>
          </p:cNvSpPr>
          <p:nvPr/>
        </p:nvSpPr>
        <p:spPr bwMode="auto">
          <a:xfrm>
            <a:off x="468313" y="2768283"/>
            <a:ext cx="5714047" cy="2672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fontAlgn="base">
              <a:lnSpc>
                <a:spcPct val="114000"/>
              </a:lnSpc>
              <a:spcBef>
                <a:spcPct val="20000"/>
              </a:spcBef>
              <a:spcAft>
                <a:spcPts val="600"/>
              </a:spcAft>
              <a:buBlip>
                <a:blip r:embed="rId6"/>
              </a:buBlip>
              <a:defRPr sz="2800" b="1">
                <a:solidFill>
                  <a:schemeClr val="accent2"/>
                </a:solidFill>
                <a:latin typeface="Times New Roman" panose="02020603050405020304" pitchFamily="18" charset="0"/>
                <a:ea typeface="+mj-ea"/>
                <a:cs typeface="Times New Roman" panose="02020603050405020304" pitchFamily="18" charset="0"/>
              </a:defRPr>
            </a:lvl1pPr>
            <a:lvl2pPr marL="742950" indent="-285750" algn="just" rtl="0" fontAlgn="base">
              <a:spcBef>
                <a:spcPct val="20000"/>
              </a:spcBef>
              <a:spcAft>
                <a:spcPct val="0"/>
              </a:spcAft>
              <a:buBlip>
                <a:blip r:embed="rId7"/>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marL="261938" indent="-261938" eaLnBrk="1" hangingPunct="1">
              <a:lnSpc>
                <a:spcPct val="104000"/>
              </a:lnSpc>
              <a:spcBef>
                <a:spcPts val="0"/>
              </a:spcBef>
              <a:defRPr/>
            </a:pPr>
            <a:r>
              <a:rPr lang="en-US" altLang="zh-CN" sz="2400" dirty="0">
                <a:solidFill>
                  <a:srgbClr val="3333FF"/>
                </a:solidFill>
              </a:rPr>
              <a:t>IAP15W4K58S4</a:t>
            </a:r>
            <a:r>
              <a:rPr lang="zh-CN" altLang="en-US" sz="2400" dirty="0">
                <a:solidFill>
                  <a:srgbClr val="FF00FF"/>
                </a:solidFill>
              </a:rPr>
              <a:t>不能访问外部程序存储器</a:t>
            </a:r>
            <a:r>
              <a:rPr lang="en-US" altLang="zh-CN" sz="2400" dirty="0">
                <a:solidFill>
                  <a:srgbClr val="FF00FF"/>
                </a:solidFill>
              </a:rPr>
              <a:t>,</a:t>
            </a:r>
            <a:r>
              <a:rPr lang="zh-CN" altLang="en-US" sz="2400" dirty="0">
                <a:solidFill>
                  <a:srgbClr val="FF00FF"/>
                </a:solidFill>
              </a:rPr>
              <a:t>因无访问外部程序存储器的总线。</a:t>
            </a:r>
            <a:endParaRPr lang="en-US" altLang="zh-CN" sz="2400" dirty="0">
              <a:solidFill>
                <a:srgbClr val="FF00FF"/>
              </a:solidFill>
            </a:endParaRPr>
          </a:p>
          <a:p>
            <a:pPr marL="261938" indent="-261938" eaLnBrk="1" hangingPunct="1">
              <a:lnSpc>
                <a:spcPct val="104000"/>
              </a:lnSpc>
              <a:spcBef>
                <a:spcPts val="0"/>
              </a:spcBef>
              <a:defRPr/>
            </a:pPr>
            <a:r>
              <a:rPr lang="zh-CN" altLang="zh-CN" sz="2400" dirty="0"/>
              <a:t>没用作程序存储器的</a:t>
            </a:r>
            <a:r>
              <a:rPr lang="en-US" altLang="zh-CN" sz="2400" dirty="0"/>
              <a:t>Flash</a:t>
            </a:r>
            <a:r>
              <a:rPr lang="zh-CN" altLang="zh-CN" sz="2400" dirty="0"/>
              <a:t>存储器可作</a:t>
            </a:r>
            <a:r>
              <a:rPr lang="en-US" altLang="zh-CN" sz="2400" dirty="0"/>
              <a:t>EEPROM</a:t>
            </a:r>
            <a:r>
              <a:rPr lang="zh-CN" altLang="zh-CN" sz="2400" dirty="0"/>
              <a:t>使用</a:t>
            </a:r>
            <a:r>
              <a:rPr lang="zh-CN" altLang="en-US" sz="2400" dirty="0"/>
              <a:t>。</a:t>
            </a:r>
            <a:r>
              <a:rPr lang="zh-CN" altLang="en-US" sz="2400" kern="0" dirty="0"/>
              <a:t>程序</a:t>
            </a:r>
            <a:r>
              <a:rPr lang="en-US" altLang="zh-CN" sz="2400" kern="0" dirty="0"/>
              <a:t>Flash</a:t>
            </a:r>
            <a:r>
              <a:rPr lang="zh-CN" altLang="en-US" sz="2400" kern="0" dirty="0"/>
              <a:t>的擦写次数为</a:t>
            </a:r>
            <a:r>
              <a:rPr lang="en-US" altLang="zh-CN" sz="2400" kern="0" dirty="0"/>
              <a:t>10</a:t>
            </a:r>
            <a:r>
              <a:rPr lang="zh-CN" altLang="en-US" sz="2400" kern="0" dirty="0"/>
              <a:t>万次以上</a:t>
            </a:r>
            <a:r>
              <a:rPr lang="en-US" altLang="zh-CN" sz="2400" kern="0" dirty="0"/>
              <a:t>, </a:t>
            </a:r>
            <a:r>
              <a:rPr lang="zh-CN" altLang="en-US" sz="2400" kern="0" dirty="0"/>
              <a:t>大大提高了芯片利用率</a:t>
            </a:r>
            <a:r>
              <a:rPr lang="en-US" altLang="zh-CN" sz="2400" kern="0" dirty="0"/>
              <a:t>, </a:t>
            </a:r>
            <a:r>
              <a:rPr lang="zh-CN" altLang="en-US" sz="2400" kern="0" dirty="0"/>
              <a:t>降低了开发成本。</a:t>
            </a:r>
          </a:p>
        </p:txBody>
      </p:sp>
      <p:sp>
        <p:nvSpPr>
          <p:cNvPr id="2" name="灯片编号占位符 1">
            <a:extLst>
              <a:ext uri="{FF2B5EF4-FFF2-40B4-BE49-F238E27FC236}">
                <a16:creationId xmlns:a16="http://schemas.microsoft.com/office/drawing/2014/main" id="{F35F2B48-C047-4A0B-BDAE-22C958D4D7B4}"/>
              </a:ext>
            </a:extLst>
          </p:cNvPr>
          <p:cNvSpPr>
            <a:spLocks noGrp="1"/>
          </p:cNvSpPr>
          <p:nvPr>
            <p:ph type="sldNum" sz="quarter" idx="12"/>
          </p:nvPr>
        </p:nvSpPr>
        <p:spPr/>
        <p:txBody>
          <a:bodyPr/>
          <a:lstStyle/>
          <a:p>
            <a:fld id="{22E77DEE-32E4-4009-988B-F2758F7B8AC2}" type="slidenum">
              <a:rPr lang="zh-CN" altLang="en-US" smtClean="0"/>
              <a:t>39</a:t>
            </a:fld>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a:extLst>
              <a:ext uri="{FF2B5EF4-FFF2-40B4-BE49-F238E27FC236}">
                <a16:creationId xmlns:a16="http://schemas.microsoft.com/office/drawing/2014/main" id="{C47FC388-EA1C-4C53-9646-CEED7789D5A8}"/>
              </a:ext>
            </a:extLst>
          </p:cNvPr>
          <p:cNvSpPr>
            <a:spLocks noGrp="1" noChangeArrowheads="1"/>
          </p:cNvSpPr>
          <p:nvPr>
            <p:ph type="title"/>
          </p:nvPr>
        </p:nvSpPr>
        <p:spPr>
          <a:xfrm>
            <a:off x="362177" y="506867"/>
            <a:ext cx="8229600" cy="504825"/>
          </a:xfrm>
        </p:spPr>
        <p:txBody>
          <a:bodyPr vert="horz" lIns="91440" tIns="45720" rIns="91440" bIns="45720" rtlCol="0" anchor="b">
            <a:normAutofit fontScale="90000"/>
          </a:bodyPr>
          <a:lstStyle/>
          <a:p>
            <a:r>
              <a:rPr lang="en-US" altLang="zh-CN" sz="4000" dirty="0"/>
              <a:t>4.1.1</a:t>
            </a:r>
            <a:r>
              <a:rPr lang="zh-CN" altLang="en-US" sz="4000" dirty="0"/>
              <a:t>模型机的结构简介</a:t>
            </a:r>
          </a:p>
        </p:txBody>
      </p:sp>
      <p:sp>
        <p:nvSpPr>
          <p:cNvPr id="22531" name="Rectangle 5">
            <a:extLst>
              <a:ext uri="{FF2B5EF4-FFF2-40B4-BE49-F238E27FC236}">
                <a16:creationId xmlns:a16="http://schemas.microsoft.com/office/drawing/2014/main" id="{1866E846-0C33-47E3-8343-D019F211F4F4}"/>
              </a:ext>
            </a:extLst>
          </p:cNvPr>
          <p:cNvSpPr>
            <a:spLocks noChangeArrowheads="1"/>
          </p:cNvSpPr>
          <p:nvPr/>
        </p:nvSpPr>
        <p:spPr bwMode="auto">
          <a:xfrm>
            <a:off x="0" y="2043113"/>
            <a:ext cx="9144000" cy="0"/>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428036" name="Object 4">
            <a:extLst>
              <a:ext uri="{FF2B5EF4-FFF2-40B4-BE49-F238E27FC236}">
                <a16:creationId xmlns:a16="http://schemas.microsoft.com/office/drawing/2014/main" id="{DB6B13D2-3659-4280-87AA-39B49997B38A}"/>
              </a:ext>
            </a:extLst>
          </p:cNvPr>
          <p:cNvGraphicFramePr>
            <a:graphicFrameLocks noChangeAspect="1"/>
          </p:cNvGraphicFramePr>
          <p:nvPr>
            <p:extLst>
              <p:ext uri="{D42A27DB-BD31-4B8C-83A1-F6EECF244321}">
                <p14:modId xmlns:p14="http://schemas.microsoft.com/office/powerpoint/2010/main" val="3215701592"/>
              </p:ext>
            </p:extLst>
          </p:nvPr>
        </p:nvGraphicFramePr>
        <p:xfrm>
          <a:off x="-552944" y="872786"/>
          <a:ext cx="9750426" cy="5907087"/>
        </p:xfrm>
        <a:graphic>
          <a:graphicData uri="http://schemas.openxmlformats.org/presentationml/2006/ole">
            <mc:AlternateContent xmlns:mc="http://schemas.openxmlformats.org/markup-compatibility/2006">
              <mc:Choice xmlns:v="urn:schemas-microsoft-com:vml" Requires="v">
                <p:oleObj name="Visio" r:id="rId2" imgW="4597626" imgH="2768743" progId="Visio.Drawing.11">
                  <p:embed/>
                </p:oleObj>
              </mc:Choice>
              <mc:Fallback>
                <p:oleObj name="Visio" r:id="rId2" imgW="4597626" imgH="2768743" progId="Visio.Drawing.11">
                  <p:embed/>
                  <p:pic>
                    <p:nvPicPr>
                      <p:cNvPr id="428036" name="Object 4">
                        <a:extLst>
                          <a:ext uri="{FF2B5EF4-FFF2-40B4-BE49-F238E27FC236}">
                            <a16:creationId xmlns:a16="http://schemas.microsoft.com/office/drawing/2014/main" id="{DB6B13D2-3659-4280-87AA-39B49997B38A}"/>
                          </a:ext>
                        </a:extLst>
                      </p:cNvPr>
                      <p:cNvPicPr>
                        <a:picLocks noChangeAspect="1" noChangeArrowheads="1"/>
                      </p:cNvPicPr>
                      <p:nvPr/>
                    </p:nvPicPr>
                    <p:blipFill>
                      <a:blip r:embed="rId3"/>
                      <a:srcRect/>
                      <a:stretch>
                        <a:fillRect/>
                      </a:stretch>
                    </p:blipFill>
                    <p:spPr bwMode="auto">
                      <a:xfrm>
                        <a:off x="-552944" y="872786"/>
                        <a:ext cx="9750426" cy="5907087"/>
                      </a:xfrm>
                      <a:prstGeom prst="rect">
                        <a:avLst/>
                      </a:prstGeom>
                      <a:noFill/>
                      <a:ln>
                        <a:noFill/>
                      </a:ln>
                    </p:spPr>
                  </p:pic>
                </p:oleObj>
              </mc:Fallback>
            </mc:AlternateContent>
          </a:graphicData>
        </a:graphic>
      </p:graphicFrame>
      <p:sp>
        <p:nvSpPr>
          <p:cNvPr id="5" name="矩形 4">
            <a:extLst>
              <a:ext uri="{FF2B5EF4-FFF2-40B4-BE49-F238E27FC236}">
                <a16:creationId xmlns:a16="http://schemas.microsoft.com/office/drawing/2014/main" id="{006B90E5-C72D-4D70-85BF-FBA9CB31BABC}"/>
              </a:ext>
            </a:extLst>
          </p:cNvPr>
          <p:cNvSpPr/>
          <p:nvPr/>
        </p:nvSpPr>
        <p:spPr>
          <a:xfrm>
            <a:off x="4165600" y="5754688"/>
            <a:ext cx="1857375" cy="490537"/>
          </a:xfrm>
          <a:prstGeom prst="rect">
            <a:avLst/>
          </a:prstGeom>
          <a:ln>
            <a:solidFill>
              <a:schemeClr val="bg1">
                <a:lumMod val="50000"/>
              </a:schemeClr>
            </a:solidFill>
          </a:ln>
        </p:spPr>
        <p:txBody>
          <a:bodyPr lIns="0" tIns="0" rIns="0" bIns="0">
            <a:spAutoFit/>
          </a:bodyPr>
          <a:lstStyle/>
          <a:p>
            <a:pPr marL="0" lvl="2" algn="ctr" eaLnBrk="1" hangingPunct="1">
              <a:lnSpc>
                <a:spcPct val="114000"/>
              </a:lnSpc>
              <a:spcBef>
                <a:spcPts val="0"/>
              </a:spcBef>
              <a:spcAft>
                <a:spcPts val="1500"/>
              </a:spcAft>
              <a:buSzPct val="120000"/>
              <a:defRPr/>
            </a:pPr>
            <a:r>
              <a:rPr kumimoji="1" lang="en-US" altLang="zh-CN" sz="3200" b="1" dirty="0">
                <a:solidFill>
                  <a:schemeClr val="accent2"/>
                </a:solidFill>
                <a:latin typeface="宋体" charset="-122"/>
              </a:rPr>
              <a:t>I/O</a:t>
            </a:r>
            <a:r>
              <a:rPr kumimoji="1" lang="zh-CN" altLang="en-US" sz="3200" b="1" dirty="0">
                <a:solidFill>
                  <a:schemeClr val="accent2"/>
                </a:solidFill>
                <a:latin typeface="宋体" charset="-122"/>
              </a:rPr>
              <a:t>接口</a:t>
            </a:r>
            <a:endParaRPr kumimoji="1" lang="en-US" altLang="zh-CN" sz="3200" dirty="0">
              <a:latin typeface="宋体" charset="-122"/>
            </a:endParaRPr>
          </a:p>
        </p:txBody>
      </p:sp>
      <p:sp>
        <p:nvSpPr>
          <p:cNvPr id="3" name="矩形 2">
            <a:extLst>
              <a:ext uri="{FF2B5EF4-FFF2-40B4-BE49-F238E27FC236}">
                <a16:creationId xmlns:a16="http://schemas.microsoft.com/office/drawing/2014/main" id="{BDE15414-6B08-4F28-A2D4-0E8C266719DA}"/>
              </a:ext>
            </a:extLst>
          </p:cNvPr>
          <p:cNvSpPr>
            <a:spLocks noChangeArrowheads="1"/>
          </p:cNvSpPr>
          <p:nvPr/>
        </p:nvSpPr>
        <p:spPr bwMode="auto">
          <a:xfrm>
            <a:off x="261938" y="1712913"/>
            <a:ext cx="1436687" cy="4310062"/>
          </a:xfrm>
          <a:prstGeom prst="rect">
            <a:avLst/>
          </a:prstGeom>
          <a:noFill/>
          <a:ln w="9525" algn="ctr">
            <a:solidFill>
              <a:srgbClr val="FF00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矩形 9">
            <a:extLst>
              <a:ext uri="{FF2B5EF4-FFF2-40B4-BE49-F238E27FC236}">
                <a16:creationId xmlns:a16="http://schemas.microsoft.com/office/drawing/2014/main" id="{DEB31B00-35D5-4183-BB08-6F79DA6E83CE}"/>
              </a:ext>
            </a:extLst>
          </p:cNvPr>
          <p:cNvSpPr>
            <a:spLocks noChangeArrowheads="1"/>
          </p:cNvSpPr>
          <p:nvPr/>
        </p:nvSpPr>
        <p:spPr bwMode="auto">
          <a:xfrm>
            <a:off x="2017713" y="1712913"/>
            <a:ext cx="2032000" cy="4310062"/>
          </a:xfrm>
          <a:prstGeom prst="rect">
            <a:avLst/>
          </a:prstGeom>
          <a:noFill/>
          <a:ln w="9525" algn="ctr">
            <a:solidFill>
              <a:srgbClr val="FF00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 name="矩形 6">
            <a:extLst>
              <a:ext uri="{FF2B5EF4-FFF2-40B4-BE49-F238E27FC236}">
                <a16:creationId xmlns:a16="http://schemas.microsoft.com/office/drawing/2014/main" id="{D3ED5B10-BD6A-4930-9E2B-1A14B0BB6CE4}"/>
              </a:ext>
            </a:extLst>
          </p:cNvPr>
          <p:cNvSpPr>
            <a:spLocks noChangeArrowheads="1"/>
          </p:cNvSpPr>
          <p:nvPr/>
        </p:nvSpPr>
        <p:spPr bwMode="auto">
          <a:xfrm>
            <a:off x="473075" y="5939462"/>
            <a:ext cx="29749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dirty="0">
                <a:solidFill>
                  <a:srgbClr val="CC3300"/>
                </a:solidFill>
                <a:latin typeface="宋体" panose="02010600030101010101" pitchFamily="2" charset="-122"/>
              </a:rPr>
              <a:t>运算器</a:t>
            </a:r>
            <a:r>
              <a:rPr lang="zh-CN" altLang="en-US" sz="2400" b="1" dirty="0">
                <a:latin typeface="宋体" panose="02010600030101010101" pitchFamily="2" charset="-122"/>
              </a:rPr>
              <a:t>      </a:t>
            </a:r>
            <a:r>
              <a:rPr lang="zh-CN" altLang="en-US" sz="2400" b="1" dirty="0">
                <a:solidFill>
                  <a:srgbClr val="CC3300"/>
                </a:solidFill>
                <a:latin typeface="宋体" panose="02010600030101010101" pitchFamily="2" charset="-122"/>
              </a:rPr>
              <a:t>控制器</a:t>
            </a:r>
            <a:endParaRPr lang="zh-CN" altLang="en-US" sz="2400" b="1" dirty="0"/>
          </a:p>
        </p:txBody>
      </p:sp>
      <p:graphicFrame>
        <p:nvGraphicFramePr>
          <p:cNvPr id="12" name="Group 81">
            <a:extLst>
              <a:ext uri="{FF2B5EF4-FFF2-40B4-BE49-F238E27FC236}">
                <a16:creationId xmlns:a16="http://schemas.microsoft.com/office/drawing/2014/main" id="{BC13E0A0-53DD-4501-B4C3-DD891B29581B}"/>
              </a:ext>
            </a:extLst>
          </p:cNvPr>
          <p:cNvGraphicFramePr>
            <a:graphicFrameLocks noGrp="1"/>
          </p:cNvGraphicFramePr>
          <p:nvPr>
            <p:extLst>
              <p:ext uri="{D42A27DB-BD31-4B8C-83A1-F6EECF244321}">
                <p14:modId xmlns:p14="http://schemas.microsoft.com/office/powerpoint/2010/main" val="1783891812"/>
              </p:ext>
            </p:extLst>
          </p:nvPr>
        </p:nvGraphicFramePr>
        <p:xfrm>
          <a:off x="5204960" y="559480"/>
          <a:ext cx="2097087" cy="401638"/>
        </p:xfrm>
        <a:graphic>
          <a:graphicData uri="http://schemas.openxmlformats.org/drawingml/2006/table">
            <a:tbl>
              <a:tblPr/>
              <a:tblGrid>
                <a:gridCol w="2097087">
                  <a:extLst>
                    <a:ext uri="{9D8B030D-6E8A-4147-A177-3AD203B41FA5}">
                      <a16:colId xmlns:a16="http://schemas.microsoft.com/office/drawing/2014/main" val="20000"/>
                    </a:ext>
                  </a:extLst>
                </a:gridCol>
              </a:tblGrid>
              <a:tr h="401638">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2400" b="1" i="0" u="none" strike="noStrike" cap="none" normalizeH="0" baseline="0" dirty="0">
                          <a:ln>
                            <a:noFill/>
                          </a:ln>
                          <a:solidFill>
                            <a:srgbClr val="0000CC"/>
                          </a:solidFill>
                          <a:effectLst/>
                          <a:latin typeface="Times New Roman" pitchFamily="18" charset="0"/>
                          <a:ea typeface="宋体" charset="-122"/>
                          <a:cs typeface="Times New Roman" pitchFamily="18" charset="0"/>
                        </a:rPr>
                        <a:t>MOV A</a:t>
                      </a:r>
                      <a:r>
                        <a:rPr kumimoji="0" lang="en-US" altLang="zh-CN" sz="2400" b="1" i="0" u="none" strike="noStrike" cap="none" normalizeH="0" baseline="0" dirty="0">
                          <a:ln>
                            <a:noFill/>
                          </a:ln>
                          <a:solidFill>
                            <a:srgbClr val="0000CC"/>
                          </a:solidFill>
                          <a:effectLst/>
                          <a:latin typeface="Times New Roman" pitchFamily="18" charset="0"/>
                          <a:ea typeface="宋体" charset="-122"/>
                          <a:cs typeface="Times New Roman" pitchFamily="18" charset="0"/>
                        </a:rPr>
                        <a:t>, </a:t>
                      </a:r>
                      <a:r>
                        <a:rPr kumimoji="0" lang="en-US" altLang="zh-CN" sz="2400" b="1" i="0" u="none" strike="noStrike" cap="none" normalizeH="0" baseline="0" dirty="0">
                          <a:ln>
                            <a:noFill/>
                          </a:ln>
                          <a:solidFill>
                            <a:srgbClr val="FF0000"/>
                          </a:solidFill>
                          <a:effectLst/>
                          <a:latin typeface="Times New Roman" pitchFamily="18" charset="0"/>
                          <a:ea typeface="宋体" charset="-122"/>
                          <a:cs typeface="Times New Roman" pitchFamily="18" charset="0"/>
                        </a:rPr>
                        <a:t>#</a:t>
                      </a:r>
                      <a:r>
                        <a:rPr kumimoji="0" lang="pt-BR" altLang="zh-CN" sz="2400" b="1" i="0" u="none" strike="noStrike" cap="none" normalizeH="0" baseline="0" dirty="0">
                          <a:ln>
                            <a:noFill/>
                          </a:ln>
                          <a:solidFill>
                            <a:srgbClr val="0000CC"/>
                          </a:solidFill>
                          <a:effectLst/>
                          <a:latin typeface="Times New Roman" pitchFamily="18" charset="0"/>
                          <a:ea typeface="宋体" charset="-122"/>
                          <a:cs typeface="Times New Roman" pitchFamily="18" charset="0"/>
                        </a:rPr>
                        <a:t>07H</a:t>
                      </a:r>
                    </a:p>
                  </a:txBody>
                  <a:tcPr marL="91430" marR="9143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bl>
          </a:graphicData>
        </a:graphic>
      </p:graphicFrame>
      <p:graphicFrame>
        <p:nvGraphicFramePr>
          <p:cNvPr id="13" name="表格 12">
            <a:extLst>
              <a:ext uri="{FF2B5EF4-FFF2-40B4-BE49-F238E27FC236}">
                <a16:creationId xmlns:a16="http://schemas.microsoft.com/office/drawing/2014/main" id="{BE23878D-F26D-47BF-B7B0-2726EB8F9133}"/>
              </a:ext>
            </a:extLst>
          </p:cNvPr>
          <p:cNvGraphicFramePr>
            <a:graphicFrameLocks noGrp="1"/>
          </p:cNvGraphicFramePr>
          <p:nvPr>
            <p:extLst>
              <p:ext uri="{D42A27DB-BD31-4B8C-83A1-F6EECF244321}">
                <p14:modId xmlns:p14="http://schemas.microsoft.com/office/powerpoint/2010/main" val="1258263182"/>
              </p:ext>
            </p:extLst>
          </p:nvPr>
        </p:nvGraphicFramePr>
        <p:xfrm>
          <a:off x="7324272" y="209436"/>
          <a:ext cx="1733550" cy="731838"/>
        </p:xfrm>
        <a:graphic>
          <a:graphicData uri="http://schemas.openxmlformats.org/drawingml/2006/table">
            <a:tbl>
              <a:tblPr/>
              <a:tblGrid>
                <a:gridCol w="1733550">
                  <a:extLst>
                    <a:ext uri="{9D8B030D-6E8A-4147-A177-3AD203B41FA5}">
                      <a16:colId xmlns:a16="http://schemas.microsoft.com/office/drawing/2014/main" val="20000"/>
                    </a:ext>
                  </a:extLst>
                </a:gridCol>
              </a:tblGrid>
              <a:tr h="365919">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rgbClr val="9900CC"/>
                          </a:solidFill>
                          <a:effectLst/>
                          <a:latin typeface="Times New Roman" pitchFamily="18" charset="0"/>
                          <a:ea typeface="宋体" charset="-122"/>
                          <a:cs typeface="Times New Roman" pitchFamily="18" charset="0"/>
                        </a:rPr>
                        <a:t>机器码</a:t>
                      </a:r>
                    </a:p>
                  </a:txBody>
                  <a:tcPr marL="91476" marR="91476"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65919">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2400" b="1" i="0" u="none" strike="noStrike" cap="none" normalizeH="0" baseline="0" dirty="0">
                          <a:ln>
                            <a:noFill/>
                          </a:ln>
                          <a:solidFill>
                            <a:srgbClr val="9900CC"/>
                          </a:solidFill>
                          <a:effectLst/>
                          <a:latin typeface="Times New Roman" pitchFamily="18" charset="0"/>
                          <a:ea typeface="宋体" charset="-122"/>
                          <a:cs typeface="Times New Roman" pitchFamily="18" charset="0"/>
                        </a:rPr>
                        <a:t>B0H  07H</a:t>
                      </a:r>
                    </a:p>
                  </a:txBody>
                  <a:tcPr marL="91476" marR="91476"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sp>
        <p:nvSpPr>
          <p:cNvPr id="14" name="矩形 13">
            <a:extLst>
              <a:ext uri="{FF2B5EF4-FFF2-40B4-BE49-F238E27FC236}">
                <a16:creationId xmlns:a16="http://schemas.microsoft.com/office/drawing/2014/main" id="{3453F0F4-FD81-4469-8C4B-6D7B848B8155}"/>
              </a:ext>
            </a:extLst>
          </p:cNvPr>
          <p:cNvSpPr>
            <a:spLocks noChangeArrowheads="1"/>
          </p:cNvSpPr>
          <p:nvPr/>
        </p:nvSpPr>
        <p:spPr bwMode="auto">
          <a:xfrm>
            <a:off x="5168447" y="113393"/>
            <a:ext cx="2036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dirty="0">
                <a:solidFill>
                  <a:srgbClr val="3D41D1"/>
                </a:solidFill>
              </a:rPr>
              <a:t>8086</a:t>
            </a:r>
            <a:r>
              <a:rPr lang="zh-CN" altLang="en-US" sz="2400" b="1" dirty="0">
                <a:solidFill>
                  <a:srgbClr val="3D41D1"/>
                </a:solidFill>
              </a:rPr>
              <a:t>汇编语言</a:t>
            </a:r>
          </a:p>
        </p:txBody>
      </p:sp>
      <p:grpSp>
        <p:nvGrpSpPr>
          <p:cNvPr id="11" name="组合 10">
            <a:extLst>
              <a:ext uri="{FF2B5EF4-FFF2-40B4-BE49-F238E27FC236}">
                <a16:creationId xmlns:a16="http://schemas.microsoft.com/office/drawing/2014/main" id="{E352600F-1F50-4DD8-A0C2-ED0BD97FF08D}"/>
              </a:ext>
            </a:extLst>
          </p:cNvPr>
          <p:cNvGrpSpPr>
            <a:grpSpLocks/>
          </p:cNvGrpSpPr>
          <p:nvPr/>
        </p:nvGrpSpPr>
        <p:grpSpPr bwMode="auto">
          <a:xfrm>
            <a:off x="4230688" y="2752725"/>
            <a:ext cx="1485900" cy="3038475"/>
            <a:chOff x="4285672" y="2743201"/>
            <a:chExt cx="1487057" cy="3038766"/>
          </a:xfrm>
        </p:grpSpPr>
        <p:sp>
          <p:nvSpPr>
            <p:cNvPr id="22558" name="箭头: 上下 19">
              <a:extLst>
                <a:ext uri="{FF2B5EF4-FFF2-40B4-BE49-F238E27FC236}">
                  <a16:creationId xmlns:a16="http://schemas.microsoft.com/office/drawing/2014/main" id="{3C5BF3C3-52E2-4B97-BDBE-8B158E83F831}"/>
                </a:ext>
              </a:extLst>
            </p:cNvPr>
            <p:cNvSpPr>
              <a:spLocks noChangeArrowheads="1"/>
            </p:cNvSpPr>
            <p:nvPr/>
          </p:nvSpPr>
          <p:spPr bwMode="auto">
            <a:xfrm>
              <a:off x="4285672" y="2743201"/>
              <a:ext cx="157017" cy="3038766"/>
            </a:xfrm>
            <a:prstGeom prst="upDownArrow">
              <a:avLst>
                <a:gd name="adj1" fmla="val 50000"/>
                <a:gd name="adj2" fmla="val 75172"/>
              </a:avLst>
            </a:prstGeom>
            <a:noFill/>
            <a:ln w="9525" algn="ctr">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559" name="箭头: 上下 20">
              <a:extLst>
                <a:ext uri="{FF2B5EF4-FFF2-40B4-BE49-F238E27FC236}">
                  <a16:creationId xmlns:a16="http://schemas.microsoft.com/office/drawing/2014/main" id="{65EFDA2B-6D5C-456B-922D-6D144E5434FE}"/>
                </a:ext>
              </a:extLst>
            </p:cNvPr>
            <p:cNvSpPr>
              <a:spLocks noChangeArrowheads="1"/>
            </p:cNvSpPr>
            <p:nvPr/>
          </p:nvSpPr>
          <p:spPr bwMode="auto">
            <a:xfrm>
              <a:off x="5597239" y="3846944"/>
              <a:ext cx="175490" cy="1916548"/>
            </a:xfrm>
            <a:prstGeom prst="upDownArrow">
              <a:avLst>
                <a:gd name="adj1" fmla="val 50000"/>
                <a:gd name="adj2" fmla="val 75184"/>
              </a:avLst>
            </a:prstGeom>
            <a:noFill/>
            <a:ln w="9525" algn="ctr">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560" name="箭头: 上下 21">
              <a:extLst>
                <a:ext uri="{FF2B5EF4-FFF2-40B4-BE49-F238E27FC236}">
                  <a16:creationId xmlns:a16="http://schemas.microsoft.com/office/drawing/2014/main" id="{83D09F50-5A49-4EE4-99EE-E3C3A5E78AF6}"/>
                </a:ext>
              </a:extLst>
            </p:cNvPr>
            <p:cNvSpPr>
              <a:spLocks noChangeArrowheads="1"/>
            </p:cNvSpPr>
            <p:nvPr/>
          </p:nvSpPr>
          <p:spPr bwMode="auto">
            <a:xfrm>
              <a:off x="4886039" y="5588001"/>
              <a:ext cx="193961" cy="184729"/>
            </a:xfrm>
            <a:prstGeom prst="upDownArrow">
              <a:avLst>
                <a:gd name="adj1" fmla="val 50000"/>
                <a:gd name="adj2" fmla="val 27778"/>
              </a:avLst>
            </a:prstGeom>
            <a:noFill/>
            <a:ln w="9525" algn="ctr">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2" name="灯片编号占位符 1">
            <a:extLst>
              <a:ext uri="{FF2B5EF4-FFF2-40B4-BE49-F238E27FC236}">
                <a16:creationId xmlns:a16="http://schemas.microsoft.com/office/drawing/2014/main" id="{B8CD0E57-D963-401A-9FC9-A50D3D874123}"/>
              </a:ext>
            </a:extLst>
          </p:cNvPr>
          <p:cNvSpPr>
            <a:spLocks noGrp="1"/>
          </p:cNvSpPr>
          <p:nvPr>
            <p:ph type="sldNum" sz="quarter" idx="12"/>
          </p:nvPr>
        </p:nvSpPr>
        <p:spPr/>
        <p:txBody>
          <a:bodyPr/>
          <a:lstStyle/>
          <a:p>
            <a:fld id="{22E77DEE-32E4-4009-988B-F2758F7B8AC2}" type="slidenum">
              <a:rPr lang="zh-CN" altLang="en-US" smtClean="0"/>
              <a:t>4</a:t>
            </a:fld>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5" name="Rectangle 3">
            <a:extLst>
              <a:ext uri="{FF2B5EF4-FFF2-40B4-BE49-F238E27FC236}">
                <a16:creationId xmlns:a16="http://schemas.microsoft.com/office/drawing/2014/main" id="{0066F80C-97A5-4649-BDA4-DF56574543E2}"/>
              </a:ext>
            </a:extLst>
          </p:cNvPr>
          <p:cNvSpPr>
            <a:spLocks noGrp="1" noChangeArrowheads="1"/>
          </p:cNvSpPr>
          <p:nvPr>
            <p:ph type="body" idx="1"/>
          </p:nvPr>
        </p:nvSpPr>
        <p:spPr>
          <a:xfrm>
            <a:off x="520699" y="1193800"/>
            <a:ext cx="8102600" cy="4114800"/>
          </a:xfrm>
        </p:spPr>
        <p:txBody>
          <a:bodyPr>
            <a:normAutofit fontScale="92500" lnSpcReduction="10000"/>
          </a:bodyPr>
          <a:lstStyle/>
          <a:p>
            <a:pPr marL="261938" indent="-261938" eaLnBrk="1" hangingPunct="1">
              <a:lnSpc>
                <a:spcPct val="101000"/>
              </a:lnSpc>
              <a:spcBef>
                <a:spcPts val="0"/>
              </a:spcBef>
              <a:defRPr/>
            </a:pPr>
            <a:r>
              <a:rPr lang="zh-CN" altLang="en-US" sz="2600" dirty="0">
                <a:solidFill>
                  <a:srgbClr val="CC3300"/>
                </a:solidFill>
              </a:rPr>
              <a:t>特殊单元</a:t>
            </a:r>
            <a:r>
              <a:rPr lang="en-US" altLang="zh-CN" sz="2600" dirty="0">
                <a:solidFill>
                  <a:srgbClr val="CC3300"/>
                </a:solidFill>
              </a:rPr>
              <a:t>:   </a:t>
            </a:r>
            <a:r>
              <a:rPr lang="zh-CN" altLang="en-US" sz="2600" dirty="0"/>
              <a:t>在程序</a:t>
            </a:r>
            <a:r>
              <a:rPr lang="en-US" altLang="zh-CN" sz="2600" dirty="0"/>
              <a:t>Flash</a:t>
            </a:r>
            <a:r>
              <a:rPr lang="zh-CN" altLang="en-US" sz="2600" dirty="0"/>
              <a:t>存储器中有些特殊的单元</a:t>
            </a:r>
            <a:r>
              <a:rPr lang="en-US" altLang="zh-CN" sz="2600" dirty="0"/>
              <a:t>, </a:t>
            </a:r>
            <a:r>
              <a:rPr lang="zh-CN" altLang="en-US" sz="2600" dirty="0"/>
              <a:t>这些单元是</a:t>
            </a:r>
            <a:r>
              <a:rPr lang="en-US" altLang="zh-CN" sz="2600" dirty="0"/>
              <a:t>:  </a:t>
            </a:r>
            <a:r>
              <a:rPr lang="en-US" altLang="zh-CN" sz="2600" dirty="0">
                <a:solidFill>
                  <a:srgbClr val="CC3300"/>
                </a:solidFill>
              </a:rPr>
              <a:t>21</a:t>
            </a:r>
            <a:r>
              <a:rPr lang="zh-CN" altLang="en-US" sz="2600" dirty="0">
                <a:solidFill>
                  <a:srgbClr val="CC3300"/>
                </a:solidFill>
              </a:rPr>
              <a:t>个中断服务程序的</a:t>
            </a:r>
            <a:r>
              <a:rPr lang="zh-CN" altLang="en-US" sz="2600" dirty="0">
                <a:solidFill>
                  <a:srgbClr val="3333FF"/>
                </a:solidFill>
              </a:rPr>
              <a:t>入口地址</a:t>
            </a:r>
            <a:r>
              <a:rPr lang="en-US" altLang="zh-CN" sz="2600" dirty="0"/>
              <a:t>(</a:t>
            </a:r>
            <a:r>
              <a:rPr lang="zh-CN" altLang="en-US" sz="2600" dirty="0">
                <a:solidFill>
                  <a:srgbClr val="3333FF"/>
                </a:solidFill>
              </a:rPr>
              <a:t>中断向量</a:t>
            </a:r>
            <a:r>
              <a:rPr lang="en-US" altLang="zh-CN" sz="2600" dirty="0"/>
              <a:t>) </a:t>
            </a:r>
            <a:r>
              <a:rPr lang="zh-CN" altLang="en-US" sz="2600" dirty="0"/>
              <a:t>：</a:t>
            </a:r>
          </a:p>
          <a:p>
            <a:pPr lvl="1" eaLnBrk="1" hangingPunct="1">
              <a:lnSpc>
                <a:spcPct val="80000"/>
              </a:lnSpc>
              <a:defRPr/>
            </a:pPr>
            <a:r>
              <a:rPr lang="en-US" altLang="zh-CN" sz="2400" dirty="0">
                <a:solidFill>
                  <a:srgbClr val="3333FF"/>
                </a:solidFill>
              </a:rPr>
              <a:t>0003H</a:t>
            </a:r>
            <a:r>
              <a:rPr lang="en-US" altLang="zh-CN" sz="2400" dirty="0"/>
              <a:t>  </a:t>
            </a:r>
            <a:r>
              <a:rPr lang="zh-CN" altLang="en-US" sz="2400" dirty="0"/>
              <a:t>外部中断</a:t>
            </a:r>
            <a:r>
              <a:rPr lang="en-US" altLang="zh-CN" sz="2400" dirty="0"/>
              <a:t>0</a:t>
            </a:r>
            <a:r>
              <a:rPr lang="zh-CN" altLang="en-US" sz="2400" dirty="0"/>
              <a:t>中断服务程序的入口地址</a:t>
            </a:r>
          </a:p>
          <a:p>
            <a:pPr lvl="1" eaLnBrk="1" hangingPunct="1">
              <a:lnSpc>
                <a:spcPct val="80000"/>
              </a:lnSpc>
              <a:defRPr/>
            </a:pPr>
            <a:r>
              <a:rPr lang="en-US" altLang="zh-CN" sz="2400" dirty="0">
                <a:solidFill>
                  <a:srgbClr val="3333FF"/>
                </a:solidFill>
              </a:rPr>
              <a:t>000BH </a:t>
            </a:r>
            <a:r>
              <a:rPr lang="en-US" altLang="zh-CN" sz="2400" dirty="0"/>
              <a:t> </a:t>
            </a:r>
            <a:r>
              <a:rPr lang="zh-CN" altLang="en-US" sz="2400" dirty="0"/>
              <a:t>定时</a:t>
            </a:r>
            <a:r>
              <a:rPr lang="en-US" altLang="zh-CN" sz="2400" dirty="0"/>
              <a:t>/</a:t>
            </a:r>
            <a:r>
              <a:rPr lang="zh-CN" altLang="en-US" sz="2400" dirty="0"/>
              <a:t>计数器</a:t>
            </a:r>
            <a:r>
              <a:rPr lang="en-US" altLang="zh-CN" sz="2400" dirty="0"/>
              <a:t>0</a:t>
            </a:r>
            <a:r>
              <a:rPr lang="zh-CN" altLang="en-US" sz="2400" dirty="0"/>
              <a:t>中断服务程序的入口地址</a:t>
            </a:r>
          </a:p>
          <a:p>
            <a:pPr lvl="1" eaLnBrk="1" hangingPunct="1">
              <a:lnSpc>
                <a:spcPct val="80000"/>
              </a:lnSpc>
              <a:defRPr/>
            </a:pPr>
            <a:r>
              <a:rPr lang="en-US" altLang="zh-CN" sz="2400" dirty="0">
                <a:solidFill>
                  <a:srgbClr val="3333FF"/>
                </a:solidFill>
              </a:rPr>
              <a:t>0013H</a:t>
            </a:r>
            <a:r>
              <a:rPr lang="en-US" altLang="zh-CN" sz="2400" dirty="0"/>
              <a:t>  </a:t>
            </a:r>
            <a:r>
              <a:rPr lang="zh-CN" altLang="en-US" sz="2400" dirty="0"/>
              <a:t>外部中断</a:t>
            </a:r>
            <a:r>
              <a:rPr lang="en-US" altLang="zh-CN" sz="2400" dirty="0"/>
              <a:t>1</a:t>
            </a:r>
            <a:r>
              <a:rPr lang="zh-CN" altLang="en-US" sz="2400" dirty="0"/>
              <a:t>中断服务程序的入口地址</a:t>
            </a:r>
          </a:p>
          <a:p>
            <a:pPr lvl="1" eaLnBrk="1" hangingPunct="1">
              <a:lnSpc>
                <a:spcPct val="80000"/>
              </a:lnSpc>
              <a:defRPr/>
            </a:pPr>
            <a:r>
              <a:rPr lang="en-US" altLang="zh-CN" sz="2400" dirty="0">
                <a:solidFill>
                  <a:srgbClr val="3333FF"/>
                </a:solidFill>
              </a:rPr>
              <a:t>001BH </a:t>
            </a:r>
            <a:r>
              <a:rPr lang="en-US" altLang="zh-CN" sz="2400" dirty="0"/>
              <a:t> </a:t>
            </a:r>
            <a:r>
              <a:rPr lang="zh-CN" altLang="en-US" sz="2400" dirty="0"/>
              <a:t>定时</a:t>
            </a:r>
            <a:r>
              <a:rPr lang="en-US" altLang="zh-CN" sz="2400" dirty="0"/>
              <a:t>/</a:t>
            </a:r>
            <a:r>
              <a:rPr lang="zh-CN" altLang="en-US" sz="2400" dirty="0"/>
              <a:t>计数器</a:t>
            </a:r>
            <a:r>
              <a:rPr lang="en-US" altLang="zh-CN" sz="2400" dirty="0"/>
              <a:t>1</a:t>
            </a:r>
            <a:r>
              <a:rPr lang="zh-CN" altLang="en-US" sz="2400" dirty="0"/>
              <a:t>中断服务程序的入口地址</a:t>
            </a:r>
          </a:p>
          <a:p>
            <a:pPr lvl="1" eaLnBrk="1" hangingPunct="1">
              <a:lnSpc>
                <a:spcPct val="80000"/>
              </a:lnSpc>
              <a:defRPr/>
            </a:pPr>
            <a:r>
              <a:rPr lang="en-US" altLang="zh-CN" sz="2400" dirty="0">
                <a:solidFill>
                  <a:srgbClr val="3333FF"/>
                </a:solidFill>
              </a:rPr>
              <a:t>0023H </a:t>
            </a:r>
            <a:r>
              <a:rPr lang="en-US" altLang="zh-CN" sz="2400" dirty="0"/>
              <a:t> </a:t>
            </a:r>
            <a:r>
              <a:rPr lang="zh-CN" altLang="en-US" sz="2400" dirty="0"/>
              <a:t>串行通信口</a:t>
            </a:r>
            <a:r>
              <a:rPr lang="en-US" altLang="zh-CN" sz="2400" dirty="0"/>
              <a:t>1</a:t>
            </a:r>
            <a:r>
              <a:rPr lang="zh-CN" altLang="en-US" sz="2400" dirty="0"/>
              <a:t>中断服务程序的入口地址</a:t>
            </a:r>
          </a:p>
          <a:p>
            <a:pPr lvl="1" eaLnBrk="1" hangingPunct="1">
              <a:lnSpc>
                <a:spcPct val="80000"/>
              </a:lnSpc>
              <a:defRPr/>
            </a:pPr>
            <a:r>
              <a:rPr lang="en-US" altLang="zh-CN" sz="2400" dirty="0">
                <a:solidFill>
                  <a:srgbClr val="3333FF"/>
                </a:solidFill>
              </a:rPr>
              <a:t>002BH </a:t>
            </a:r>
            <a:r>
              <a:rPr lang="en-US" altLang="zh-CN" sz="2400" dirty="0"/>
              <a:t> ADC</a:t>
            </a:r>
            <a:r>
              <a:rPr lang="zh-CN" altLang="en-US" sz="2400" dirty="0"/>
              <a:t>中断服务程序的入口地址</a:t>
            </a:r>
          </a:p>
          <a:p>
            <a:pPr lvl="1" eaLnBrk="1" hangingPunct="1">
              <a:lnSpc>
                <a:spcPct val="80000"/>
              </a:lnSpc>
              <a:defRPr/>
            </a:pPr>
            <a:r>
              <a:rPr lang="en-US" altLang="zh-CN" sz="2400" dirty="0">
                <a:solidFill>
                  <a:srgbClr val="3333FF"/>
                </a:solidFill>
              </a:rPr>
              <a:t>0033H</a:t>
            </a:r>
            <a:r>
              <a:rPr lang="en-US" altLang="zh-CN" sz="2400" dirty="0"/>
              <a:t>  </a:t>
            </a:r>
            <a:r>
              <a:rPr lang="zh-CN" altLang="en-US" sz="2400" dirty="0"/>
              <a:t>低电压检测中断服务程序的入口地址</a:t>
            </a:r>
          </a:p>
          <a:p>
            <a:pPr lvl="1" eaLnBrk="1" hangingPunct="1">
              <a:lnSpc>
                <a:spcPct val="80000"/>
              </a:lnSpc>
              <a:defRPr/>
            </a:pPr>
            <a:r>
              <a:rPr lang="en-US" altLang="zh-CN" sz="2400" dirty="0">
                <a:solidFill>
                  <a:srgbClr val="3333FF"/>
                </a:solidFill>
              </a:rPr>
              <a:t>003BH</a:t>
            </a:r>
            <a:r>
              <a:rPr lang="en-US" altLang="zh-CN" sz="2400" dirty="0"/>
              <a:t>  PCA</a:t>
            </a:r>
            <a:r>
              <a:rPr lang="zh-CN" altLang="en-US" sz="2400" dirty="0"/>
              <a:t>中断服务程序的入口地址</a:t>
            </a:r>
          </a:p>
          <a:p>
            <a:pPr lvl="1" eaLnBrk="1" hangingPunct="1">
              <a:lnSpc>
                <a:spcPct val="80000"/>
              </a:lnSpc>
              <a:defRPr/>
            </a:pPr>
            <a:r>
              <a:rPr lang="en-US" altLang="zh-CN" sz="2400" dirty="0">
                <a:solidFill>
                  <a:srgbClr val="3333FF"/>
                </a:solidFill>
              </a:rPr>
              <a:t>0043H </a:t>
            </a:r>
            <a:r>
              <a:rPr lang="en-US" altLang="zh-CN" sz="2400" dirty="0"/>
              <a:t> </a:t>
            </a:r>
            <a:r>
              <a:rPr lang="zh-CN" altLang="en-US" sz="2400" dirty="0"/>
              <a:t>串行通信口</a:t>
            </a:r>
            <a:r>
              <a:rPr lang="en-US" altLang="zh-CN" sz="2400" dirty="0"/>
              <a:t>2</a:t>
            </a:r>
            <a:r>
              <a:rPr lang="zh-CN" altLang="en-US" sz="2400" dirty="0"/>
              <a:t>中断服务程序的入口地址</a:t>
            </a:r>
          </a:p>
          <a:p>
            <a:pPr lvl="1" eaLnBrk="1" hangingPunct="1">
              <a:lnSpc>
                <a:spcPct val="80000"/>
              </a:lnSpc>
              <a:defRPr/>
            </a:pPr>
            <a:r>
              <a:rPr lang="en-US" altLang="zh-CN" sz="2400" dirty="0">
                <a:solidFill>
                  <a:srgbClr val="3333FF"/>
                </a:solidFill>
              </a:rPr>
              <a:t>004BH </a:t>
            </a:r>
            <a:r>
              <a:rPr lang="en-US" altLang="zh-CN" sz="2400" dirty="0"/>
              <a:t> SPI</a:t>
            </a:r>
            <a:r>
              <a:rPr lang="zh-CN" altLang="en-US" sz="2400" dirty="0"/>
              <a:t>中断服务程序的入口地址</a:t>
            </a:r>
          </a:p>
        </p:txBody>
      </p:sp>
      <p:sp>
        <p:nvSpPr>
          <p:cNvPr id="6" name="Rectangle 3">
            <a:extLst>
              <a:ext uri="{FF2B5EF4-FFF2-40B4-BE49-F238E27FC236}">
                <a16:creationId xmlns:a16="http://schemas.microsoft.com/office/drawing/2014/main" id="{6035799E-A59B-447E-8FA8-BC85C2BD1770}"/>
              </a:ext>
            </a:extLst>
          </p:cNvPr>
          <p:cNvSpPr txBox="1">
            <a:spLocks noChangeArrowheads="1"/>
          </p:cNvSpPr>
          <p:nvPr/>
        </p:nvSpPr>
        <p:spPr bwMode="auto">
          <a:xfrm>
            <a:off x="300038" y="5050632"/>
            <a:ext cx="8940800" cy="985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fontAlgn="base">
              <a:lnSpc>
                <a:spcPct val="114000"/>
              </a:lnSpc>
              <a:spcBef>
                <a:spcPct val="20000"/>
              </a:spcBef>
              <a:spcAft>
                <a:spcPts val="600"/>
              </a:spcAft>
              <a:buBlip>
                <a:blip r:embed="rId2"/>
              </a:buBlip>
              <a:defRPr sz="2800" b="1">
                <a:solidFill>
                  <a:schemeClr val="accent2"/>
                </a:solidFill>
                <a:latin typeface="Times New Roman" panose="02020603050405020304" pitchFamily="18" charset="0"/>
                <a:ea typeface="+mj-ea"/>
                <a:cs typeface="Times New Roman" panose="02020603050405020304" pitchFamily="18" charset="0"/>
              </a:defRPr>
            </a:lvl1pPr>
            <a:lvl2pPr marL="742950" indent="-285750" algn="just" rtl="0" fontAlgn="base">
              <a:spcBef>
                <a:spcPct val="20000"/>
              </a:spcBef>
              <a:spcAft>
                <a:spcPct val="0"/>
              </a:spcAft>
              <a:buBlip>
                <a:blip r:embed="rId3"/>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marL="261938" indent="-261938" eaLnBrk="1" hangingPunct="1">
              <a:lnSpc>
                <a:spcPct val="101000"/>
              </a:lnSpc>
              <a:spcBef>
                <a:spcPts val="0"/>
              </a:spcBef>
              <a:defRPr/>
            </a:pPr>
            <a:r>
              <a:rPr lang="zh-CN" altLang="zh-CN" sz="2600" kern="0" dirty="0"/>
              <a:t>单片机复位后</a:t>
            </a:r>
            <a:r>
              <a:rPr lang="en-US" altLang="zh-CN" sz="2600" kern="0" dirty="0"/>
              <a:t>, </a:t>
            </a:r>
            <a:r>
              <a:rPr lang="zh-CN" altLang="zh-CN" sz="2600" kern="0" dirty="0">
                <a:hlinkClick r:id="rId4" action="ppaction://hlinksldjump"/>
              </a:rPr>
              <a:t>程序计数器</a:t>
            </a:r>
            <a:r>
              <a:rPr lang="en-US" altLang="zh-CN" sz="2600" kern="0" dirty="0">
                <a:hlinkClick r:id="rId4" action="ppaction://hlinksldjump"/>
              </a:rPr>
              <a:t>PC</a:t>
            </a:r>
            <a:r>
              <a:rPr lang="zh-CN" altLang="zh-CN" sz="2600" kern="0" dirty="0"/>
              <a:t>内容为</a:t>
            </a:r>
            <a:r>
              <a:rPr lang="en-US" altLang="zh-CN" sz="2600" kern="0" dirty="0"/>
              <a:t>0000H, </a:t>
            </a:r>
            <a:r>
              <a:rPr lang="zh-CN" altLang="zh-CN" sz="2600" kern="0" dirty="0"/>
              <a:t>从</a:t>
            </a:r>
            <a:r>
              <a:rPr lang="en-US" altLang="zh-CN" sz="2600" kern="0" dirty="0"/>
              <a:t>0000H</a:t>
            </a:r>
            <a:r>
              <a:rPr lang="zh-CN" altLang="zh-CN" sz="2600" kern="0" dirty="0"/>
              <a:t>单元开始执行程序。</a:t>
            </a:r>
            <a:endParaRPr lang="zh-CN" altLang="en-US" sz="2600" kern="0" dirty="0"/>
          </a:p>
        </p:txBody>
      </p:sp>
      <p:sp>
        <p:nvSpPr>
          <p:cNvPr id="57349" name="标题 1">
            <a:extLst>
              <a:ext uri="{FF2B5EF4-FFF2-40B4-BE49-F238E27FC236}">
                <a16:creationId xmlns:a16="http://schemas.microsoft.com/office/drawing/2014/main" id="{8F82546C-49B5-436B-8907-CA0F8CB3BDA6}"/>
              </a:ext>
            </a:extLst>
          </p:cNvPr>
          <p:cNvSpPr>
            <a:spLocks noGrp="1" noChangeArrowheads="1"/>
          </p:cNvSpPr>
          <p:nvPr>
            <p:ph type="title"/>
          </p:nvPr>
        </p:nvSpPr>
        <p:spPr>
          <a:xfrm>
            <a:off x="566102" y="513238"/>
            <a:ext cx="8011795" cy="504825"/>
          </a:xfrm>
          <a:solidFill>
            <a:schemeClr val="bg1"/>
          </a:solidFill>
        </p:spPr>
        <p:txBody>
          <a:bodyPr>
            <a:normAutofit fontScale="90000"/>
          </a:bodyPr>
          <a:lstStyle/>
          <a:p>
            <a:pPr eaLnBrk="1" hangingPunct="1"/>
            <a:r>
              <a:rPr lang="zh-CN" altLang="en-US" dirty="0">
                <a:hlinkClick r:id="rId5" action="ppaction://hlinksldjump"/>
              </a:rPr>
              <a:t>程序</a:t>
            </a:r>
            <a:r>
              <a:rPr lang="en-US" altLang="zh-CN" dirty="0">
                <a:hlinkClick r:id="rId5" action="ppaction://hlinksldjump"/>
              </a:rPr>
              <a:t>Flash</a:t>
            </a:r>
            <a:r>
              <a:rPr lang="zh-CN" altLang="en-US" dirty="0">
                <a:hlinkClick r:id="rId5" action="ppaction://hlinksldjump"/>
              </a:rPr>
              <a:t>存储器</a:t>
            </a:r>
            <a:r>
              <a:rPr lang="en-US" altLang="zh-CN" sz="2800" dirty="0">
                <a:solidFill>
                  <a:srgbClr val="3333FF"/>
                </a:solidFill>
              </a:rPr>
              <a:t>——</a:t>
            </a:r>
            <a:r>
              <a:rPr lang="zh-CN" altLang="en-US" sz="2800" dirty="0">
                <a:solidFill>
                  <a:srgbClr val="3333FF"/>
                </a:solidFill>
              </a:rPr>
              <a:t>中断服务程序的入口地址</a:t>
            </a:r>
            <a:endParaRPr lang="zh-CN" altLang="en-US" dirty="0">
              <a:solidFill>
                <a:srgbClr val="3333FF"/>
              </a:solidFill>
            </a:endParaRPr>
          </a:p>
        </p:txBody>
      </p:sp>
      <p:sp>
        <p:nvSpPr>
          <p:cNvPr id="5" name="矩形 4">
            <a:extLst>
              <a:ext uri="{FF2B5EF4-FFF2-40B4-BE49-F238E27FC236}">
                <a16:creationId xmlns:a16="http://schemas.microsoft.com/office/drawing/2014/main" id="{F139B314-5D07-4A39-8A2E-F4CB0C3717AD}"/>
              </a:ext>
            </a:extLst>
          </p:cNvPr>
          <p:cNvSpPr/>
          <p:nvPr/>
        </p:nvSpPr>
        <p:spPr>
          <a:xfrm>
            <a:off x="3134359" y="5571649"/>
            <a:ext cx="1879600" cy="590550"/>
          </a:xfrm>
          <a:prstGeom prst="rect">
            <a:avLst/>
          </a:prstGeom>
          <a:ln>
            <a:solidFill>
              <a:srgbClr val="00B050"/>
            </a:solidFill>
          </a:ln>
        </p:spPr>
        <p:txBody>
          <a:bodyPr lIns="0" tIns="0" rIns="0" bIns="0">
            <a:spAutoFit/>
          </a:bodyPr>
          <a:lstStyle/>
          <a:p>
            <a:pPr eaLnBrk="1" hangingPunct="1">
              <a:lnSpc>
                <a:spcPct val="80000"/>
              </a:lnSpc>
              <a:defRPr/>
            </a:pPr>
            <a:r>
              <a:rPr lang="fr-FR" altLang="zh-CN" sz="2400" b="1" spc="-150" dirty="0"/>
              <a:t>ORG	0000H</a:t>
            </a:r>
          </a:p>
          <a:p>
            <a:pPr eaLnBrk="1" hangingPunct="1">
              <a:lnSpc>
                <a:spcPct val="80000"/>
              </a:lnSpc>
              <a:defRPr/>
            </a:pPr>
            <a:r>
              <a:rPr lang="fr-FR" altLang="zh-CN" sz="2400" b="1" spc="-150" dirty="0"/>
              <a:t>LJMP   </a:t>
            </a:r>
            <a:r>
              <a:rPr lang="fr-FR" altLang="zh-CN" sz="2400" b="1" spc="-150" dirty="0">
                <a:solidFill>
                  <a:srgbClr val="C00000"/>
                </a:solidFill>
              </a:rPr>
              <a:t>MAIN</a:t>
            </a:r>
          </a:p>
        </p:txBody>
      </p:sp>
      <p:sp>
        <p:nvSpPr>
          <p:cNvPr id="2" name="右大括号 1">
            <a:extLst>
              <a:ext uri="{FF2B5EF4-FFF2-40B4-BE49-F238E27FC236}">
                <a16:creationId xmlns:a16="http://schemas.microsoft.com/office/drawing/2014/main" id="{69ACB3D0-A4FC-4022-970B-2C6FF30B502C}"/>
              </a:ext>
            </a:extLst>
          </p:cNvPr>
          <p:cNvSpPr>
            <a:spLocks/>
          </p:cNvSpPr>
          <p:nvPr/>
        </p:nvSpPr>
        <p:spPr bwMode="auto">
          <a:xfrm>
            <a:off x="6500652" y="2019300"/>
            <a:ext cx="522288" cy="2819400"/>
          </a:xfrm>
          <a:prstGeom prst="rightBrace">
            <a:avLst>
              <a:gd name="adj1" fmla="val 8332"/>
              <a:gd name="adj2" fmla="val 50000"/>
            </a:avLst>
          </a:prstGeom>
          <a:noFill/>
          <a:ln w="9525" algn="ctr">
            <a:solidFill>
              <a:srgbClr val="3333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 name="矩形 6">
            <a:extLst>
              <a:ext uri="{FF2B5EF4-FFF2-40B4-BE49-F238E27FC236}">
                <a16:creationId xmlns:a16="http://schemas.microsoft.com/office/drawing/2014/main" id="{8753C03C-1D62-463C-A03F-DC6BB3489CCD}"/>
              </a:ext>
            </a:extLst>
          </p:cNvPr>
          <p:cNvSpPr>
            <a:spLocks noChangeArrowheads="1"/>
          </p:cNvSpPr>
          <p:nvPr/>
        </p:nvSpPr>
        <p:spPr bwMode="auto">
          <a:xfrm>
            <a:off x="7089694" y="3228975"/>
            <a:ext cx="1466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3333FF"/>
                </a:solidFill>
              </a:rPr>
              <a:t>中断向量表</a:t>
            </a:r>
            <a:endParaRPr lang="zh-CN" altLang="en-US" sz="2000" b="1" dirty="0"/>
          </a:p>
        </p:txBody>
      </p:sp>
      <p:sp>
        <p:nvSpPr>
          <p:cNvPr id="9" name="矩形 8">
            <a:extLst>
              <a:ext uri="{FF2B5EF4-FFF2-40B4-BE49-F238E27FC236}">
                <a16:creationId xmlns:a16="http://schemas.microsoft.com/office/drawing/2014/main" id="{10005713-2172-43B2-978A-4BCC160621B4}"/>
              </a:ext>
            </a:extLst>
          </p:cNvPr>
          <p:cNvSpPr/>
          <p:nvPr/>
        </p:nvSpPr>
        <p:spPr>
          <a:xfrm>
            <a:off x="5211128" y="5571649"/>
            <a:ext cx="2968625" cy="773113"/>
          </a:xfrm>
          <a:prstGeom prst="rect">
            <a:avLst/>
          </a:prstGeom>
          <a:ln>
            <a:solidFill>
              <a:srgbClr val="FF0000"/>
            </a:solidFill>
          </a:ln>
        </p:spPr>
        <p:txBody>
          <a:bodyPr lIns="0" tIns="0" rIns="0" bIns="0">
            <a:spAutoFit/>
          </a:bodyPr>
          <a:lstStyle/>
          <a:p>
            <a:pPr eaLnBrk="1" hangingPunct="1">
              <a:lnSpc>
                <a:spcPct val="80000"/>
              </a:lnSpc>
              <a:defRPr/>
            </a:pPr>
            <a:r>
              <a:rPr lang="fr-FR" altLang="zh-CN" sz="2400" b="1" spc="-150" dirty="0">
                <a:solidFill>
                  <a:srgbClr val="0000FF"/>
                </a:solidFill>
              </a:rPr>
              <a:t> ORG	0100H</a:t>
            </a:r>
          </a:p>
          <a:p>
            <a:pPr eaLnBrk="1" hangingPunct="1">
              <a:lnSpc>
                <a:spcPct val="80000"/>
              </a:lnSpc>
              <a:defRPr/>
            </a:pPr>
            <a:r>
              <a:rPr lang="fr-FR" altLang="zh-CN" sz="2400" b="1" spc="-150" dirty="0"/>
              <a:t> MAIN:  MOV SP,  #30H;</a:t>
            </a:r>
          </a:p>
          <a:p>
            <a:pPr eaLnBrk="1" hangingPunct="1">
              <a:lnSpc>
                <a:spcPct val="40000"/>
              </a:lnSpc>
              <a:defRPr/>
            </a:pPr>
            <a:r>
              <a:rPr lang="fr-FR" altLang="zh-CN" sz="2400" b="1" spc="-150" dirty="0">
                <a:solidFill>
                  <a:srgbClr val="C00000"/>
                </a:solidFill>
              </a:rPr>
              <a:t>                    ......</a:t>
            </a:r>
          </a:p>
        </p:txBody>
      </p:sp>
      <p:sp>
        <p:nvSpPr>
          <p:cNvPr id="4" name="灯片编号占位符 3">
            <a:extLst>
              <a:ext uri="{FF2B5EF4-FFF2-40B4-BE49-F238E27FC236}">
                <a16:creationId xmlns:a16="http://schemas.microsoft.com/office/drawing/2014/main" id="{5E059E9F-19D7-4622-9B55-2B0C45AFD7CA}"/>
              </a:ext>
            </a:extLst>
          </p:cNvPr>
          <p:cNvSpPr>
            <a:spLocks noGrp="1"/>
          </p:cNvSpPr>
          <p:nvPr>
            <p:ph type="sldNum" sz="quarter" idx="12"/>
          </p:nvPr>
        </p:nvSpPr>
        <p:spPr/>
        <p:txBody>
          <a:bodyPr/>
          <a:lstStyle/>
          <a:p>
            <a:fld id="{22E77DEE-32E4-4009-988B-F2758F7B8AC2}" type="slidenum">
              <a:rPr lang="zh-CN" altLang="en-US" smtClean="0"/>
              <a:t>40</a:t>
            </a:fld>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099" name="Rectangle 3">
            <a:extLst>
              <a:ext uri="{FF2B5EF4-FFF2-40B4-BE49-F238E27FC236}">
                <a16:creationId xmlns:a16="http://schemas.microsoft.com/office/drawing/2014/main" id="{E9327D07-D2F4-4EBC-A352-A3BA2AC29A2A}"/>
              </a:ext>
            </a:extLst>
          </p:cNvPr>
          <p:cNvSpPr>
            <a:spLocks noGrp="1" noChangeArrowheads="1"/>
          </p:cNvSpPr>
          <p:nvPr>
            <p:ph type="body" idx="1"/>
          </p:nvPr>
        </p:nvSpPr>
        <p:spPr>
          <a:xfrm>
            <a:off x="435293" y="1377950"/>
            <a:ext cx="6539547" cy="3368675"/>
          </a:xfrm>
        </p:spPr>
        <p:txBody>
          <a:bodyPr>
            <a:normAutofit fontScale="92500" lnSpcReduction="20000"/>
          </a:bodyPr>
          <a:lstStyle/>
          <a:p>
            <a:pPr eaLnBrk="1" hangingPunct="1">
              <a:spcBef>
                <a:spcPts val="0"/>
              </a:spcBef>
              <a:spcAft>
                <a:spcPts val="100"/>
              </a:spcAft>
              <a:buFontTx/>
              <a:buNone/>
              <a:defRPr/>
            </a:pPr>
            <a:r>
              <a:rPr lang="zh-CN" altLang="en-US" dirty="0">
                <a:solidFill>
                  <a:srgbClr val="CC3300"/>
                </a:solidFill>
              </a:rPr>
              <a:t>中断服务程序的入口地址（续）</a:t>
            </a:r>
            <a:endParaRPr lang="zh-CN" altLang="en-US" dirty="0"/>
          </a:p>
          <a:p>
            <a:pPr lvl="1" eaLnBrk="1" hangingPunct="1">
              <a:spcBef>
                <a:spcPts val="0"/>
              </a:spcBef>
              <a:spcAft>
                <a:spcPts val="100"/>
              </a:spcAft>
              <a:defRPr/>
            </a:pPr>
            <a:r>
              <a:rPr lang="en-US" altLang="zh-CN" sz="2400" dirty="0">
                <a:solidFill>
                  <a:srgbClr val="3333FF"/>
                </a:solidFill>
              </a:rPr>
              <a:t>0053H</a:t>
            </a:r>
            <a:r>
              <a:rPr lang="en-US" altLang="zh-CN" sz="2400" dirty="0"/>
              <a:t>  </a:t>
            </a:r>
            <a:r>
              <a:rPr lang="zh-CN" altLang="en-US" sz="2400" dirty="0"/>
              <a:t>外部中断</a:t>
            </a:r>
            <a:r>
              <a:rPr lang="en-US" altLang="zh-CN" sz="2400" dirty="0"/>
              <a:t>2</a:t>
            </a:r>
            <a:r>
              <a:rPr lang="zh-CN" altLang="en-US" sz="2400" dirty="0"/>
              <a:t>中断服务程序的入口地址</a:t>
            </a:r>
          </a:p>
          <a:p>
            <a:pPr lvl="1" eaLnBrk="1" hangingPunct="1">
              <a:spcBef>
                <a:spcPts val="0"/>
              </a:spcBef>
              <a:spcAft>
                <a:spcPts val="100"/>
              </a:spcAft>
              <a:defRPr/>
            </a:pPr>
            <a:r>
              <a:rPr lang="en-US" altLang="zh-CN" sz="2400" dirty="0">
                <a:solidFill>
                  <a:srgbClr val="3333FF"/>
                </a:solidFill>
              </a:rPr>
              <a:t>005BH</a:t>
            </a:r>
            <a:r>
              <a:rPr lang="en-US" altLang="zh-CN" sz="2400" dirty="0"/>
              <a:t>  </a:t>
            </a:r>
            <a:r>
              <a:rPr lang="zh-CN" altLang="en-US" sz="2400" dirty="0"/>
              <a:t>外部中断</a:t>
            </a:r>
            <a:r>
              <a:rPr lang="en-US" altLang="zh-CN" sz="2400" dirty="0"/>
              <a:t>3</a:t>
            </a:r>
            <a:r>
              <a:rPr lang="zh-CN" altLang="en-US" sz="2400" dirty="0"/>
              <a:t>中断服务程序的入口地址</a:t>
            </a:r>
          </a:p>
          <a:p>
            <a:pPr lvl="1" eaLnBrk="1" hangingPunct="1">
              <a:spcBef>
                <a:spcPts val="0"/>
              </a:spcBef>
              <a:spcAft>
                <a:spcPts val="100"/>
              </a:spcAft>
              <a:defRPr/>
            </a:pPr>
            <a:r>
              <a:rPr lang="en-US" altLang="zh-CN" sz="2400" dirty="0">
                <a:solidFill>
                  <a:srgbClr val="FF00FF"/>
                </a:solidFill>
              </a:rPr>
              <a:t>0063H</a:t>
            </a:r>
            <a:r>
              <a:rPr lang="en-US" altLang="zh-CN" sz="2400" dirty="0">
                <a:solidFill>
                  <a:srgbClr val="3333FF"/>
                </a:solidFill>
              </a:rPr>
              <a:t> </a:t>
            </a:r>
            <a:r>
              <a:rPr lang="en-US" altLang="zh-CN" sz="2400" dirty="0"/>
              <a:t> </a:t>
            </a:r>
            <a:r>
              <a:rPr lang="zh-CN" altLang="en-US" sz="2400" dirty="0"/>
              <a:t>定时</a:t>
            </a:r>
            <a:r>
              <a:rPr lang="en-US" altLang="zh-CN" sz="2400" dirty="0"/>
              <a:t>/</a:t>
            </a:r>
            <a:r>
              <a:rPr lang="zh-CN" altLang="en-US" sz="2400" dirty="0"/>
              <a:t>计数器</a:t>
            </a:r>
            <a:r>
              <a:rPr lang="en-US" altLang="zh-CN" sz="2400" dirty="0"/>
              <a:t>2</a:t>
            </a:r>
            <a:r>
              <a:rPr lang="zh-CN" altLang="en-US" sz="2400" dirty="0"/>
              <a:t>中断服务程序的入口地址</a:t>
            </a:r>
          </a:p>
          <a:p>
            <a:pPr lvl="1" eaLnBrk="1" hangingPunct="1">
              <a:spcBef>
                <a:spcPts val="0"/>
              </a:spcBef>
              <a:spcAft>
                <a:spcPts val="100"/>
              </a:spcAft>
              <a:defRPr/>
            </a:pPr>
            <a:r>
              <a:rPr lang="en-US" altLang="zh-CN" sz="2400" dirty="0">
                <a:solidFill>
                  <a:srgbClr val="FF00FF"/>
                </a:solidFill>
              </a:rPr>
              <a:t>0083H</a:t>
            </a:r>
            <a:r>
              <a:rPr lang="en-US" altLang="zh-CN" sz="2400" dirty="0">
                <a:solidFill>
                  <a:srgbClr val="3333FF"/>
                </a:solidFill>
              </a:rPr>
              <a:t>  </a:t>
            </a:r>
            <a:r>
              <a:rPr lang="zh-CN" altLang="en-US" sz="2400" dirty="0"/>
              <a:t>外部中断</a:t>
            </a:r>
            <a:r>
              <a:rPr lang="en-US" altLang="zh-CN" sz="2400" dirty="0"/>
              <a:t>4</a:t>
            </a:r>
            <a:r>
              <a:rPr lang="zh-CN" altLang="en-US" sz="2400" dirty="0"/>
              <a:t>中断服务程序的入口地址</a:t>
            </a:r>
            <a:endParaRPr lang="en-US" altLang="zh-CN" sz="2400" dirty="0"/>
          </a:p>
          <a:p>
            <a:pPr lvl="1" eaLnBrk="1" hangingPunct="1">
              <a:spcBef>
                <a:spcPts val="0"/>
              </a:spcBef>
              <a:spcAft>
                <a:spcPts val="100"/>
              </a:spcAft>
              <a:defRPr/>
            </a:pPr>
            <a:r>
              <a:rPr lang="en-US" altLang="zh-CN" sz="2400" dirty="0">
                <a:solidFill>
                  <a:srgbClr val="3333FF"/>
                </a:solidFill>
              </a:rPr>
              <a:t>008BH</a:t>
            </a:r>
            <a:r>
              <a:rPr lang="zh-CN" altLang="en-US" sz="2400" dirty="0"/>
              <a:t>：串行通信口</a:t>
            </a:r>
            <a:r>
              <a:rPr lang="en-US" altLang="zh-CN" sz="2400" dirty="0"/>
              <a:t>3</a:t>
            </a:r>
            <a:r>
              <a:rPr lang="zh-CN" altLang="en-US" sz="2400" dirty="0"/>
              <a:t>中断服务程序的入口地址</a:t>
            </a:r>
            <a:endParaRPr lang="en-US" altLang="zh-CN" sz="2400" dirty="0"/>
          </a:p>
          <a:p>
            <a:pPr lvl="1" eaLnBrk="1" hangingPunct="1">
              <a:spcBef>
                <a:spcPts val="0"/>
              </a:spcBef>
              <a:spcAft>
                <a:spcPts val="100"/>
              </a:spcAft>
              <a:defRPr/>
            </a:pPr>
            <a:r>
              <a:rPr lang="en-US" altLang="zh-CN" sz="2400" dirty="0">
                <a:solidFill>
                  <a:srgbClr val="3333FF"/>
                </a:solidFill>
              </a:rPr>
              <a:t>0093H</a:t>
            </a:r>
            <a:r>
              <a:rPr lang="zh-CN" altLang="zh-CN" sz="2400" dirty="0"/>
              <a:t>：串行通信口</a:t>
            </a:r>
            <a:r>
              <a:rPr lang="en-US" altLang="zh-CN" sz="2400" dirty="0"/>
              <a:t>4</a:t>
            </a:r>
            <a:r>
              <a:rPr lang="zh-CN" altLang="zh-CN" sz="2400" dirty="0"/>
              <a:t>中断服务程序的入口地址</a:t>
            </a:r>
            <a:endParaRPr lang="en-US" altLang="zh-CN" sz="2400" dirty="0"/>
          </a:p>
          <a:p>
            <a:pPr lvl="1" eaLnBrk="1" hangingPunct="1">
              <a:spcBef>
                <a:spcPts val="0"/>
              </a:spcBef>
              <a:spcAft>
                <a:spcPts val="100"/>
              </a:spcAft>
              <a:defRPr/>
            </a:pPr>
            <a:r>
              <a:rPr lang="en-US" altLang="zh-CN" sz="2400" dirty="0">
                <a:solidFill>
                  <a:srgbClr val="3333FF"/>
                </a:solidFill>
              </a:rPr>
              <a:t>009BH</a:t>
            </a:r>
            <a:r>
              <a:rPr lang="zh-CN" altLang="zh-CN" sz="2400" dirty="0"/>
              <a:t>：定时</a:t>
            </a:r>
            <a:r>
              <a:rPr lang="en-US" altLang="zh-CN" sz="2400" dirty="0"/>
              <a:t>/</a:t>
            </a:r>
            <a:r>
              <a:rPr lang="zh-CN" altLang="zh-CN" sz="2400" dirty="0"/>
              <a:t>计数器</a:t>
            </a:r>
            <a:r>
              <a:rPr lang="en-US" altLang="zh-CN" sz="2400" dirty="0"/>
              <a:t>3</a:t>
            </a:r>
            <a:r>
              <a:rPr lang="zh-CN" altLang="zh-CN" sz="2400" dirty="0"/>
              <a:t>中断服务程序的入口地址</a:t>
            </a:r>
            <a:endParaRPr lang="en-US" altLang="zh-CN" sz="2400" dirty="0"/>
          </a:p>
          <a:p>
            <a:pPr lvl="1" eaLnBrk="1" hangingPunct="1">
              <a:spcBef>
                <a:spcPts val="0"/>
              </a:spcBef>
              <a:spcAft>
                <a:spcPts val="100"/>
              </a:spcAft>
              <a:defRPr/>
            </a:pPr>
            <a:r>
              <a:rPr lang="en-US" altLang="zh-CN" sz="2400" dirty="0">
                <a:solidFill>
                  <a:srgbClr val="3333FF"/>
                </a:solidFill>
              </a:rPr>
              <a:t>00A3H</a:t>
            </a:r>
            <a:r>
              <a:rPr lang="zh-CN" altLang="zh-CN" sz="2400" dirty="0"/>
              <a:t>：定时</a:t>
            </a:r>
            <a:r>
              <a:rPr lang="en-US" altLang="zh-CN" sz="2400" dirty="0"/>
              <a:t>/</a:t>
            </a:r>
            <a:r>
              <a:rPr lang="zh-CN" altLang="zh-CN" sz="2400" dirty="0"/>
              <a:t>计数器</a:t>
            </a:r>
            <a:r>
              <a:rPr lang="en-US" altLang="zh-CN" sz="2400" dirty="0"/>
              <a:t>4</a:t>
            </a:r>
            <a:r>
              <a:rPr lang="zh-CN" altLang="zh-CN" sz="2400" dirty="0"/>
              <a:t>中断服务程序的入口地址</a:t>
            </a:r>
            <a:endParaRPr lang="en-US" altLang="zh-CN" sz="2400" dirty="0"/>
          </a:p>
          <a:p>
            <a:pPr lvl="1" eaLnBrk="1" hangingPunct="1">
              <a:spcBef>
                <a:spcPts val="0"/>
              </a:spcBef>
              <a:spcAft>
                <a:spcPts val="100"/>
              </a:spcAft>
              <a:defRPr/>
            </a:pPr>
            <a:r>
              <a:rPr lang="en-US" altLang="zh-CN" sz="2400" dirty="0">
                <a:solidFill>
                  <a:srgbClr val="3333FF"/>
                </a:solidFill>
              </a:rPr>
              <a:t>00ABH</a:t>
            </a:r>
            <a:r>
              <a:rPr lang="zh-CN" altLang="zh-CN" sz="2400" dirty="0"/>
              <a:t>：比较器中断服务程序的入口地址</a:t>
            </a:r>
            <a:endParaRPr lang="en-US" altLang="zh-CN" sz="2400" dirty="0"/>
          </a:p>
          <a:p>
            <a:pPr lvl="1" eaLnBrk="1" hangingPunct="1">
              <a:spcBef>
                <a:spcPts val="0"/>
              </a:spcBef>
              <a:spcAft>
                <a:spcPts val="100"/>
              </a:spcAft>
              <a:defRPr/>
            </a:pPr>
            <a:r>
              <a:rPr lang="en-US" altLang="zh-CN" sz="2400" dirty="0">
                <a:solidFill>
                  <a:srgbClr val="3333FF"/>
                </a:solidFill>
              </a:rPr>
              <a:t>00B3H</a:t>
            </a:r>
            <a:r>
              <a:rPr lang="zh-CN" altLang="zh-CN" sz="2400" dirty="0"/>
              <a:t>：</a:t>
            </a:r>
            <a:r>
              <a:rPr lang="en-US" altLang="zh-CN" sz="2400" dirty="0"/>
              <a:t>PWM</a:t>
            </a:r>
            <a:r>
              <a:rPr lang="zh-CN" altLang="zh-CN" sz="2400" dirty="0"/>
              <a:t>中断服务程序的入口地址</a:t>
            </a:r>
            <a:endParaRPr lang="en-US" altLang="zh-CN" sz="2400" dirty="0"/>
          </a:p>
          <a:p>
            <a:pPr lvl="1" eaLnBrk="1" hangingPunct="1">
              <a:spcBef>
                <a:spcPts val="0"/>
              </a:spcBef>
              <a:spcAft>
                <a:spcPts val="100"/>
              </a:spcAft>
              <a:defRPr/>
            </a:pPr>
            <a:r>
              <a:rPr lang="en-US" altLang="zh-CN" sz="2400" dirty="0">
                <a:solidFill>
                  <a:srgbClr val="3333FF"/>
                </a:solidFill>
              </a:rPr>
              <a:t>00BBH</a:t>
            </a:r>
            <a:r>
              <a:rPr lang="zh-CN" altLang="zh-CN" sz="2400" dirty="0"/>
              <a:t>：</a:t>
            </a:r>
            <a:r>
              <a:rPr lang="en-US" altLang="zh-CN" sz="2400" dirty="0"/>
              <a:t>PWM</a:t>
            </a:r>
            <a:r>
              <a:rPr lang="zh-CN" altLang="zh-CN" sz="2400" dirty="0"/>
              <a:t>异常检测中断服务程序的入口地址</a:t>
            </a:r>
            <a:endParaRPr lang="zh-CN" altLang="en-US" sz="2400" dirty="0"/>
          </a:p>
        </p:txBody>
      </p:sp>
      <p:sp>
        <p:nvSpPr>
          <p:cNvPr id="58372" name="标题 1">
            <a:extLst>
              <a:ext uri="{FF2B5EF4-FFF2-40B4-BE49-F238E27FC236}">
                <a16:creationId xmlns:a16="http://schemas.microsoft.com/office/drawing/2014/main" id="{20466382-69BA-4BB8-88EB-D3AA4FB0045C}"/>
              </a:ext>
            </a:extLst>
          </p:cNvPr>
          <p:cNvSpPr>
            <a:spLocks noGrp="1" noChangeArrowheads="1"/>
          </p:cNvSpPr>
          <p:nvPr>
            <p:ph type="title"/>
          </p:nvPr>
        </p:nvSpPr>
        <p:spPr>
          <a:xfrm>
            <a:off x="609599" y="517209"/>
            <a:ext cx="7970521" cy="504825"/>
          </a:xfrm>
          <a:solidFill>
            <a:schemeClr val="bg1"/>
          </a:solidFill>
        </p:spPr>
        <p:txBody>
          <a:bodyPr>
            <a:normAutofit fontScale="90000"/>
          </a:bodyPr>
          <a:lstStyle/>
          <a:p>
            <a:pPr eaLnBrk="1" hangingPunct="1"/>
            <a:r>
              <a:rPr lang="zh-CN" altLang="en-US" dirty="0">
                <a:hlinkClick r:id="rId2" action="ppaction://hlinksldjump"/>
              </a:rPr>
              <a:t>程序</a:t>
            </a:r>
            <a:r>
              <a:rPr lang="en-US" altLang="zh-CN" dirty="0">
                <a:hlinkClick r:id="rId2" action="ppaction://hlinksldjump"/>
              </a:rPr>
              <a:t>Flash</a:t>
            </a:r>
            <a:r>
              <a:rPr lang="zh-CN" altLang="en-US" dirty="0">
                <a:hlinkClick r:id="rId2" action="ppaction://hlinksldjump"/>
              </a:rPr>
              <a:t>存储器</a:t>
            </a:r>
            <a:r>
              <a:rPr lang="en-US" altLang="zh-CN" sz="2800" dirty="0">
                <a:solidFill>
                  <a:srgbClr val="3333FF"/>
                </a:solidFill>
              </a:rPr>
              <a:t>——</a:t>
            </a:r>
            <a:r>
              <a:rPr lang="zh-CN" altLang="en-US" sz="2800" dirty="0">
                <a:solidFill>
                  <a:srgbClr val="3333FF"/>
                </a:solidFill>
              </a:rPr>
              <a:t>中断服务程序的入口地址</a:t>
            </a:r>
            <a:endParaRPr lang="zh-CN" altLang="en-US" dirty="0"/>
          </a:p>
        </p:txBody>
      </p:sp>
      <p:sp>
        <p:nvSpPr>
          <p:cNvPr id="5" name="右大括号 4">
            <a:extLst>
              <a:ext uri="{FF2B5EF4-FFF2-40B4-BE49-F238E27FC236}">
                <a16:creationId xmlns:a16="http://schemas.microsoft.com/office/drawing/2014/main" id="{99EFA701-5730-440A-A3F7-90A568952045}"/>
              </a:ext>
            </a:extLst>
          </p:cNvPr>
          <p:cNvSpPr>
            <a:spLocks/>
          </p:cNvSpPr>
          <p:nvPr/>
        </p:nvSpPr>
        <p:spPr bwMode="auto">
          <a:xfrm>
            <a:off x="7010400" y="1518921"/>
            <a:ext cx="388937" cy="2692400"/>
          </a:xfrm>
          <a:prstGeom prst="rightBrace">
            <a:avLst>
              <a:gd name="adj1" fmla="val 8328"/>
              <a:gd name="adj2" fmla="val 50000"/>
            </a:avLst>
          </a:prstGeom>
          <a:noFill/>
          <a:ln w="9525" algn="ctr">
            <a:solidFill>
              <a:srgbClr val="3333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 name="矩形 5">
            <a:extLst>
              <a:ext uri="{FF2B5EF4-FFF2-40B4-BE49-F238E27FC236}">
                <a16:creationId xmlns:a16="http://schemas.microsoft.com/office/drawing/2014/main" id="{CFD4E99E-0FC8-4936-9FD8-19A110CA8C66}"/>
              </a:ext>
            </a:extLst>
          </p:cNvPr>
          <p:cNvSpPr>
            <a:spLocks noChangeArrowheads="1"/>
          </p:cNvSpPr>
          <p:nvPr/>
        </p:nvSpPr>
        <p:spPr bwMode="auto">
          <a:xfrm>
            <a:off x="7357110" y="2665096"/>
            <a:ext cx="1466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3333FF"/>
                </a:solidFill>
              </a:rPr>
              <a:t>中断向量表</a:t>
            </a:r>
            <a:endParaRPr lang="zh-CN" altLang="en-US" sz="2000" b="1" dirty="0"/>
          </a:p>
        </p:txBody>
      </p:sp>
      <p:sp>
        <p:nvSpPr>
          <p:cNvPr id="7" name="Rectangle 3">
            <a:extLst>
              <a:ext uri="{FF2B5EF4-FFF2-40B4-BE49-F238E27FC236}">
                <a16:creationId xmlns:a16="http://schemas.microsoft.com/office/drawing/2014/main" id="{2F9EBEE3-12A2-499E-BA33-221A35C9D38A}"/>
              </a:ext>
            </a:extLst>
          </p:cNvPr>
          <p:cNvSpPr txBox="1">
            <a:spLocks noChangeArrowheads="1"/>
          </p:cNvSpPr>
          <p:nvPr/>
        </p:nvSpPr>
        <p:spPr bwMode="auto">
          <a:xfrm>
            <a:off x="435293" y="4752023"/>
            <a:ext cx="4692650" cy="798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fontAlgn="base">
              <a:lnSpc>
                <a:spcPct val="114000"/>
              </a:lnSpc>
              <a:spcBef>
                <a:spcPct val="20000"/>
              </a:spcBef>
              <a:spcAft>
                <a:spcPts val="600"/>
              </a:spcAft>
              <a:buBlip>
                <a:blip r:embed="rId3"/>
              </a:buBlip>
              <a:defRPr sz="2800" b="1">
                <a:solidFill>
                  <a:schemeClr val="accent2"/>
                </a:solidFill>
                <a:latin typeface="Times New Roman" panose="02020603050405020304" pitchFamily="18" charset="0"/>
                <a:ea typeface="+mj-ea"/>
                <a:cs typeface="Times New Roman" panose="02020603050405020304" pitchFamily="18" charset="0"/>
              </a:defRPr>
            </a:lvl1pPr>
            <a:lvl2pPr marL="742950" indent="-285750" algn="just" rtl="0" fontAlgn="base">
              <a:spcBef>
                <a:spcPct val="20000"/>
              </a:spcBef>
              <a:spcAft>
                <a:spcPct val="0"/>
              </a:spcAft>
              <a:buBlip>
                <a:blip r:embed="rId4"/>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marL="261938" indent="-261938" eaLnBrk="1" hangingPunct="1">
              <a:lnSpc>
                <a:spcPct val="95000"/>
              </a:lnSpc>
              <a:spcBef>
                <a:spcPts val="0"/>
              </a:spcBef>
              <a:defRPr/>
            </a:pPr>
            <a:r>
              <a:rPr lang="zh-CN" altLang="en-US" sz="2400" kern="0" dirty="0"/>
              <a:t>所以主程序一般</a:t>
            </a:r>
            <a:r>
              <a:rPr lang="zh-CN" altLang="zh-CN" sz="2400" kern="0" dirty="0"/>
              <a:t>从</a:t>
            </a:r>
            <a:r>
              <a:rPr lang="en-US" altLang="zh-CN" sz="2400" kern="0" dirty="0"/>
              <a:t>0100H</a:t>
            </a:r>
            <a:r>
              <a:rPr lang="zh-CN" altLang="zh-CN" sz="2400" kern="0" dirty="0"/>
              <a:t>单元开始</a:t>
            </a:r>
            <a:r>
              <a:rPr lang="zh-CN" altLang="en-US" sz="2400" kern="0" dirty="0"/>
              <a:t>存放</a:t>
            </a:r>
            <a:r>
              <a:rPr lang="en-US" altLang="zh-CN" sz="2400" kern="0" dirty="0"/>
              <a:t>(</a:t>
            </a:r>
            <a:r>
              <a:rPr lang="zh-CN" altLang="en-US" sz="2400" kern="0" dirty="0"/>
              <a:t>虽然</a:t>
            </a:r>
            <a:r>
              <a:rPr lang="en-US" altLang="zh-CN" sz="2400" kern="0" dirty="0"/>
              <a:t>C3H~FFH</a:t>
            </a:r>
            <a:r>
              <a:rPr lang="zh-CN" altLang="en-US" sz="2400" kern="0" dirty="0"/>
              <a:t>没用到</a:t>
            </a:r>
            <a:r>
              <a:rPr lang="en-US" altLang="zh-CN" sz="2400" kern="0" dirty="0"/>
              <a:t>):</a:t>
            </a:r>
            <a:endParaRPr lang="zh-CN" altLang="en-US" sz="2400" kern="0" dirty="0"/>
          </a:p>
        </p:txBody>
      </p:sp>
      <p:sp>
        <p:nvSpPr>
          <p:cNvPr id="8" name="矩形 7">
            <a:extLst>
              <a:ext uri="{FF2B5EF4-FFF2-40B4-BE49-F238E27FC236}">
                <a16:creationId xmlns:a16="http://schemas.microsoft.com/office/drawing/2014/main" id="{6A851476-D33C-46B3-9C98-0EFA3EB55887}"/>
              </a:ext>
            </a:extLst>
          </p:cNvPr>
          <p:cNvSpPr/>
          <p:nvPr/>
        </p:nvSpPr>
        <p:spPr>
          <a:xfrm>
            <a:off x="5405596" y="4819649"/>
            <a:ext cx="3138488" cy="885825"/>
          </a:xfrm>
          <a:prstGeom prst="rect">
            <a:avLst/>
          </a:prstGeom>
          <a:ln>
            <a:solidFill>
              <a:srgbClr val="FF0000"/>
            </a:solidFill>
          </a:ln>
        </p:spPr>
        <p:txBody>
          <a:bodyPr lIns="0" tIns="0" rIns="0" bIns="0">
            <a:spAutoFit/>
          </a:bodyPr>
          <a:lstStyle/>
          <a:p>
            <a:pPr eaLnBrk="1" hangingPunct="1">
              <a:lnSpc>
                <a:spcPct val="80000"/>
              </a:lnSpc>
              <a:defRPr/>
            </a:pPr>
            <a:r>
              <a:rPr lang="fr-FR" altLang="zh-CN" sz="2400" b="1" spc="-150" dirty="0"/>
              <a:t>                 </a:t>
            </a:r>
            <a:r>
              <a:rPr lang="fr-FR" altLang="zh-CN" sz="2400" b="1" spc="-150" dirty="0">
                <a:solidFill>
                  <a:srgbClr val="0000FF"/>
                </a:solidFill>
              </a:rPr>
              <a:t>ORG	0100H</a:t>
            </a:r>
          </a:p>
          <a:p>
            <a:pPr eaLnBrk="1" hangingPunct="1">
              <a:lnSpc>
                <a:spcPct val="80000"/>
              </a:lnSpc>
              <a:defRPr/>
            </a:pPr>
            <a:r>
              <a:rPr lang="fr-FR" altLang="zh-CN" sz="2400" b="1" spc="-150" dirty="0"/>
              <a:t> MAIN:  MOV SP,  #30H;</a:t>
            </a:r>
          </a:p>
          <a:p>
            <a:pPr eaLnBrk="1" hangingPunct="1">
              <a:lnSpc>
                <a:spcPct val="80000"/>
              </a:lnSpc>
              <a:defRPr/>
            </a:pPr>
            <a:r>
              <a:rPr lang="fr-FR" altLang="zh-CN" sz="2400" b="1" spc="-150" dirty="0">
                <a:solidFill>
                  <a:srgbClr val="C00000"/>
                </a:solidFill>
              </a:rPr>
              <a:t>                    ......</a:t>
            </a:r>
          </a:p>
        </p:txBody>
      </p:sp>
      <p:sp>
        <p:nvSpPr>
          <p:cNvPr id="2" name="灯片编号占位符 1">
            <a:extLst>
              <a:ext uri="{FF2B5EF4-FFF2-40B4-BE49-F238E27FC236}">
                <a16:creationId xmlns:a16="http://schemas.microsoft.com/office/drawing/2014/main" id="{27222BB2-6A1C-4450-BFD0-C3A294874AC9}"/>
              </a:ext>
            </a:extLst>
          </p:cNvPr>
          <p:cNvSpPr>
            <a:spLocks noGrp="1"/>
          </p:cNvSpPr>
          <p:nvPr>
            <p:ph type="sldNum" sz="quarter" idx="12"/>
          </p:nvPr>
        </p:nvSpPr>
        <p:spPr/>
        <p:txBody>
          <a:bodyPr/>
          <a:lstStyle/>
          <a:p>
            <a:fld id="{22E77DEE-32E4-4009-988B-F2758F7B8AC2}" type="slidenum">
              <a:rPr lang="zh-CN" altLang="en-US" smtClean="0"/>
              <a:t>41</a:t>
            </a:fld>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394" name="标题 3">
            <a:extLst>
              <a:ext uri="{FF2B5EF4-FFF2-40B4-BE49-F238E27FC236}">
                <a16:creationId xmlns:a16="http://schemas.microsoft.com/office/drawing/2014/main" id="{B413C88C-D597-4094-9708-B8589E067511}"/>
              </a:ext>
            </a:extLst>
          </p:cNvPr>
          <p:cNvSpPr>
            <a:spLocks noGrp="1" noChangeArrowheads="1"/>
          </p:cNvSpPr>
          <p:nvPr>
            <p:ph type="title"/>
          </p:nvPr>
        </p:nvSpPr>
        <p:spPr>
          <a:xfrm>
            <a:off x="513080" y="561727"/>
            <a:ext cx="8368983" cy="504825"/>
          </a:xfrm>
          <a:solidFill>
            <a:schemeClr val="bg1"/>
          </a:solidFill>
        </p:spPr>
        <p:txBody>
          <a:bodyPr>
            <a:normAutofit fontScale="90000"/>
          </a:bodyPr>
          <a:lstStyle/>
          <a:p>
            <a:pPr eaLnBrk="1" hangingPunct="1"/>
            <a:r>
              <a:rPr lang="zh-CN" altLang="en-US" dirty="0">
                <a:hlinkClick r:id="rId2" action="ppaction://hlinksldjump"/>
              </a:rPr>
              <a:t>程序</a:t>
            </a:r>
            <a:r>
              <a:rPr lang="en-US" altLang="zh-CN" dirty="0">
                <a:hlinkClick r:id="rId2" action="ppaction://hlinksldjump"/>
              </a:rPr>
              <a:t>Flash</a:t>
            </a:r>
            <a:r>
              <a:rPr lang="zh-CN" altLang="en-US" dirty="0">
                <a:hlinkClick r:id="rId2" action="ppaction://hlinksldjump"/>
              </a:rPr>
              <a:t>存储器</a:t>
            </a:r>
            <a:r>
              <a:rPr lang="en-US" altLang="zh-CN" sz="2800" dirty="0">
                <a:solidFill>
                  <a:srgbClr val="3333FF"/>
                </a:solidFill>
              </a:rPr>
              <a:t>——</a:t>
            </a:r>
            <a:r>
              <a:rPr lang="zh-CN" altLang="en-US" sz="2800" dirty="0">
                <a:solidFill>
                  <a:srgbClr val="3333FF"/>
                </a:solidFill>
              </a:rPr>
              <a:t>中断服务程序的入口地址</a:t>
            </a:r>
            <a:endParaRPr lang="zh-CN" altLang="en-US" sz="2800" dirty="0"/>
          </a:p>
        </p:txBody>
      </p:sp>
      <p:sp>
        <p:nvSpPr>
          <p:cNvPr id="644099" name="Rectangle 3">
            <a:extLst>
              <a:ext uri="{FF2B5EF4-FFF2-40B4-BE49-F238E27FC236}">
                <a16:creationId xmlns:a16="http://schemas.microsoft.com/office/drawing/2014/main" id="{173F2DD9-B198-4617-8F30-865D56F5BA79}"/>
              </a:ext>
            </a:extLst>
          </p:cNvPr>
          <p:cNvSpPr>
            <a:spLocks noGrp="1" noChangeArrowheads="1"/>
          </p:cNvSpPr>
          <p:nvPr>
            <p:ph idx="1"/>
          </p:nvPr>
        </p:nvSpPr>
        <p:spPr>
          <a:xfrm>
            <a:off x="579121" y="1125538"/>
            <a:ext cx="7868920" cy="2303462"/>
          </a:xfrm>
        </p:spPr>
        <p:txBody>
          <a:bodyPr/>
          <a:lstStyle/>
          <a:p>
            <a:pPr marL="261938" lvl="1" indent="-174625" eaLnBrk="1" hangingPunct="1">
              <a:lnSpc>
                <a:spcPct val="113000"/>
              </a:lnSpc>
              <a:spcBef>
                <a:spcPts val="0"/>
              </a:spcBef>
              <a:spcAft>
                <a:spcPts val="1200"/>
              </a:spcAft>
              <a:defRPr/>
            </a:pPr>
            <a:r>
              <a:rPr lang="zh-CN" altLang="en-US" dirty="0"/>
              <a:t>响应中断时，单片机</a:t>
            </a:r>
            <a:r>
              <a:rPr lang="zh-CN" altLang="en-US" dirty="0">
                <a:solidFill>
                  <a:srgbClr val="3333FF"/>
                </a:solidFill>
              </a:rPr>
              <a:t>自动转到相应的中断入口地址</a:t>
            </a:r>
            <a:r>
              <a:rPr lang="zh-CN" altLang="en-US" dirty="0"/>
              <a:t>去执行程序。</a:t>
            </a:r>
            <a:endParaRPr lang="en-US" altLang="zh-CN" dirty="0"/>
          </a:p>
          <a:p>
            <a:pPr marL="261938" lvl="1" indent="-174625" eaLnBrk="1" hangingPunct="1">
              <a:lnSpc>
                <a:spcPct val="113000"/>
              </a:lnSpc>
              <a:spcBef>
                <a:spcPts val="0"/>
              </a:spcBef>
              <a:spcAft>
                <a:spcPts val="1200"/>
              </a:spcAft>
              <a:defRPr/>
            </a:pPr>
            <a:r>
              <a:rPr lang="zh-CN" altLang="en-US" dirty="0"/>
              <a:t>因相邻中断入口地址间只有</a:t>
            </a:r>
            <a:r>
              <a:rPr lang="en-US" altLang="zh-CN" dirty="0"/>
              <a:t>8</a:t>
            </a:r>
            <a:r>
              <a:rPr lang="zh-CN" altLang="en-US" dirty="0"/>
              <a:t>个地址单元</a:t>
            </a:r>
            <a:r>
              <a:rPr lang="en-US" altLang="zh-CN" dirty="0"/>
              <a:t>,</a:t>
            </a:r>
            <a:r>
              <a:rPr lang="zh-CN" altLang="en-US" dirty="0"/>
              <a:t>无法保存完整中断服务程序</a:t>
            </a:r>
            <a:r>
              <a:rPr lang="en-US" altLang="zh-CN" dirty="0"/>
              <a:t>,</a:t>
            </a:r>
            <a:r>
              <a:rPr lang="zh-CN" altLang="en-US" dirty="0"/>
              <a:t>一般在中断入口地址区存放一条</a:t>
            </a:r>
            <a:r>
              <a:rPr lang="zh-CN" altLang="en-US" dirty="0">
                <a:solidFill>
                  <a:srgbClr val="CC3300"/>
                </a:solidFill>
                <a:hlinkClick r:id="rId3" action="ppaction://hlinksldjump"/>
              </a:rPr>
              <a:t>无条件转移指令</a:t>
            </a:r>
            <a:r>
              <a:rPr lang="en-US" altLang="zh-CN" dirty="0"/>
              <a:t>,</a:t>
            </a:r>
            <a:r>
              <a:rPr lang="zh-CN" altLang="en-US" dirty="0">
                <a:solidFill>
                  <a:srgbClr val="FF00FF"/>
                </a:solidFill>
              </a:rPr>
              <a:t>指向真正存放中断服务程序空间</a:t>
            </a:r>
            <a:r>
              <a:rPr lang="zh-CN" altLang="en-US" dirty="0"/>
              <a:t>。</a:t>
            </a:r>
            <a:endParaRPr lang="en-US" altLang="zh-CN" dirty="0"/>
          </a:p>
          <a:p>
            <a:pPr marL="261938" lvl="1" indent="-174625" eaLnBrk="1" hangingPunct="1">
              <a:lnSpc>
                <a:spcPct val="113000"/>
              </a:lnSpc>
              <a:spcBef>
                <a:spcPts val="0"/>
              </a:spcBef>
              <a:spcAft>
                <a:spcPts val="1200"/>
              </a:spcAft>
              <a:defRPr/>
            </a:pPr>
            <a:r>
              <a:rPr lang="zh-CN" altLang="en-US" dirty="0"/>
              <a:t>中断响应后，</a:t>
            </a:r>
            <a:r>
              <a:rPr lang="en-US" altLang="zh-CN" dirty="0">
                <a:solidFill>
                  <a:srgbClr val="FF00FF"/>
                </a:solidFill>
              </a:rPr>
              <a:t>CPU</a:t>
            </a:r>
            <a:r>
              <a:rPr lang="zh-CN" altLang="en-US" dirty="0">
                <a:solidFill>
                  <a:srgbClr val="FF00FF"/>
                </a:solidFill>
              </a:rPr>
              <a:t>执行这条转移指令，转去执行中断服务程序</a:t>
            </a:r>
            <a:r>
              <a:rPr lang="zh-CN" altLang="en-US" dirty="0"/>
              <a:t>。</a:t>
            </a:r>
          </a:p>
        </p:txBody>
      </p:sp>
      <p:sp>
        <p:nvSpPr>
          <p:cNvPr id="6" name="Rectangle 3">
            <a:extLst>
              <a:ext uri="{FF2B5EF4-FFF2-40B4-BE49-F238E27FC236}">
                <a16:creationId xmlns:a16="http://schemas.microsoft.com/office/drawing/2014/main" id="{2405D094-80EA-4560-AB92-656E7C4E3AD0}"/>
              </a:ext>
            </a:extLst>
          </p:cNvPr>
          <p:cNvSpPr txBox="1">
            <a:spLocks noChangeArrowheads="1"/>
          </p:cNvSpPr>
          <p:nvPr/>
        </p:nvSpPr>
        <p:spPr bwMode="auto">
          <a:xfrm>
            <a:off x="169068" y="3964940"/>
            <a:ext cx="8805863" cy="128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just" rtl="0" fontAlgn="base">
              <a:lnSpc>
                <a:spcPct val="114000"/>
              </a:lnSpc>
              <a:spcBef>
                <a:spcPct val="20000"/>
              </a:spcBef>
              <a:spcAft>
                <a:spcPts val="600"/>
              </a:spcAft>
              <a:buBlip>
                <a:blip r:embed="rId4"/>
              </a:buBlip>
              <a:defRPr sz="2800" b="1">
                <a:solidFill>
                  <a:schemeClr val="accent2"/>
                </a:solidFill>
                <a:latin typeface="+mj-ea"/>
                <a:ea typeface="+mj-ea"/>
                <a:cs typeface="+mn-cs"/>
              </a:defRPr>
            </a:lvl1pPr>
            <a:lvl2pPr marL="742950" indent="-285750" algn="just" rtl="0" fontAlgn="base">
              <a:spcBef>
                <a:spcPct val="20000"/>
              </a:spcBef>
              <a:spcAft>
                <a:spcPct val="0"/>
              </a:spcAft>
              <a:buBlip>
                <a:blip r:embed="rId5"/>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eaLnBrk="1" hangingPunct="1">
              <a:lnSpc>
                <a:spcPct val="104000"/>
              </a:lnSpc>
              <a:spcBef>
                <a:spcPts val="0"/>
              </a:spcBef>
              <a:spcAft>
                <a:spcPts val="800"/>
              </a:spcAft>
              <a:defRPr/>
            </a:pPr>
            <a:r>
              <a:rPr lang="zh-CN" altLang="en-US" kern="0" dirty="0">
                <a:solidFill>
                  <a:srgbClr val="CC3300"/>
                </a:solidFill>
              </a:rPr>
              <a:t>使用指令：</a:t>
            </a:r>
            <a:r>
              <a:rPr lang="zh-CN" altLang="en-US" kern="0" dirty="0"/>
              <a:t>读取程序存储器中保存的表格常数等内容时，使用</a:t>
            </a:r>
            <a:r>
              <a:rPr lang="en-US" altLang="zh-CN" kern="0" dirty="0">
                <a:solidFill>
                  <a:srgbClr val="CC3300"/>
                </a:solidFill>
              </a:rPr>
              <a:t>MOVC</a:t>
            </a:r>
            <a:r>
              <a:rPr lang="zh-CN" altLang="en-US" kern="0" dirty="0"/>
              <a:t>指令。</a:t>
            </a:r>
            <a:endParaRPr lang="en-US" altLang="zh-CN" kern="0" dirty="0"/>
          </a:p>
        </p:txBody>
      </p:sp>
      <p:sp>
        <p:nvSpPr>
          <p:cNvPr id="3" name="矩形 2">
            <a:extLst>
              <a:ext uri="{FF2B5EF4-FFF2-40B4-BE49-F238E27FC236}">
                <a16:creationId xmlns:a16="http://schemas.microsoft.com/office/drawing/2014/main" id="{062B54D3-E04B-47E8-A1C1-0527878FFC98}"/>
              </a:ext>
            </a:extLst>
          </p:cNvPr>
          <p:cNvSpPr>
            <a:spLocks noChangeArrowheads="1"/>
          </p:cNvSpPr>
          <p:nvPr/>
        </p:nvSpPr>
        <p:spPr bwMode="auto">
          <a:xfrm>
            <a:off x="169068" y="3964940"/>
            <a:ext cx="8805863" cy="984250"/>
          </a:xfrm>
          <a:prstGeom prst="rect">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 name="灯片编号占位符 3">
            <a:extLst>
              <a:ext uri="{FF2B5EF4-FFF2-40B4-BE49-F238E27FC236}">
                <a16:creationId xmlns:a16="http://schemas.microsoft.com/office/drawing/2014/main" id="{86833785-A708-46B8-9713-2AA0ACF3FA50}"/>
              </a:ext>
            </a:extLst>
          </p:cNvPr>
          <p:cNvSpPr>
            <a:spLocks noGrp="1"/>
          </p:cNvSpPr>
          <p:nvPr>
            <p:ph type="sldNum" sz="quarter" idx="12"/>
          </p:nvPr>
        </p:nvSpPr>
        <p:spPr/>
        <p:txBody>
          <a:bodyPr/>
          <a:lstStyle/>
          <a:p>
            <a:fld id="{22E77DEE-32E4-4009-988B-F2758F7B8AC2}" type="slidenum">
              <a:rPr lang="zh-CN" altLang="en-US" smtClean="0"/>
              <a:t>42</a:t>
            </a:fld>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3">
            <a:extLst>
              <a:ext uri="{FF2B5EF4-FFF2-40B4-BE49-F238E27FC236}">
                <a16:creationId xmlns:a16="http://schemas.microsoft.com/office/drawing/2014/main" id="{EADB3A08-76D1-4496-851E-3713BB0A5DC5}"/>
              </a:ext>
            </a:extLst>
          </p:cNvPr>
          <p:cNvSpPr>
            <a:spLocks noGrp="1" noChangeArrowheads="1"/>
          </p:cNvSpPr>
          <p:nvPr>
            <p:ph type="title"/>
          </p:nvPr>
        </p:nvSpPr>
        <p:spPr>
          <a:xfrm>
            <a:off x="588291" y="447675"/>
            <a:ext cx="8229600" cy="504825"/>
          </a:xfrm>
        </p:spPr>
        <p:txBody>
          <a:bodyPr>
            <a:normAutofit fontScale="90000"/>
          </a:bodyPr>
          <a:lstStyle/>
          <a:p>
            <a:pPr eaLnBrk="1" hangingPunct="1"/>
            <a:r>
              <a:rPr lang="zh-CN" altLang="en-US" dirty="0">
                <a:hlinkClick r:id="rId2" action="ppaction://hlinksldjump"/>
              </a:rPr>
              <a:t>数据存储器</a:t>
            </a:r>
            <a:endParaRPr lang="zh-CN" altLang="en-US" dirty="0"/>
          </a:p>
        </p:txBody>
      </p:sp>
      <p:sp>
        <p:nvSpPr>
          <p:cNvPr id="471043" name="Rectangle 3">
            <a:extLst>
              <a:ext uri="{FF2B5EF4-FFF2-40B4-BE49-F238E27FC236}">
                <a16:creationId xmlns:a16="http://schemas.microsoft.com/office/drawing/2014/main" id="{4BE4760B-AA3F-46E8-8C6D-99F50928DBFE}"/>
              </a:ext>
            </a:extLst>
          </p:cNvPr>
          <p:cNvSpPr>
            <a:spLocks noGrp="1" noChangeArrowheads="1"/>
          </p:cNvSpPr>
          <p:nvPr>
            <p:ph idx="1"/>
          </p:nvPr>
        </p:nvSpPr>
        <p:spPr>
          <a:xfrm>
            <a:off x="174625" y="1297062"/>
            <a:ext cx="8824913" cy="2690738"/>
          </a:xfrm>
          <a:solidFill>
            <a:schemeClr val="bg1"/>
          </a:solidFill>
        </p:spPr>
        <p:txBody>
          <a:bodyPr/>
          <a:lstStyle/>
          <a:p>
            <a:pPr eaLnBrk="1" hangingPunct="1">
              <a:lnSpc>
                <a:spcPct val="105000"/>
              </a:lnSpc>
              <a:spcBef>
                <a:spcPts val="0"/>
              </a:spcBef>
              <a:buFontTx/>
              <a:buNone/>
              <a:defRPr/>
            </a:pPr>
            <a:r>
              <a:rPr lang="zh-CN" altLang="en-US" dirty="0"/>
              <a:t>数据存储器也称为</a:t>
            </a:r>
            <a:r>
              <a:rPr lang="zh-CN" altLang="en-US" dirty="0">
                <a:solidFill>
                  <a:srgbClr val="9900CC"/>
                </a:solidFill>
              </a:rPr>
              <a:t>随机存取数据存储器</a:t>
            </a:r>
            <a:r>
              <a:rPr lang="en-US" altLang="zh-CN" dirty="0">
                <a:solidFill>
                  <a:srgbClr val="9900CC"/>
                </a:solidFill>
              </a:rPr>
              <a:t>(RAM)</a:t>
            </a:r>
            <a:r>
              <a:rPr lang="zh-CN" altLang="en-US" dirty="0"/>
              <a:t>。</a:t>
            </a:r>
          </a:p>
          <a:p>
            <a:pPr eaLnBrk="1" hangingPunct="1">
              <a:lnSpc>
                <a:spcPct val="105000"/>
              </a:lnSpc>
              <a:spcBef>
                <a:spcPts val="0"/>
              </a:spcBef>
              <a:defRPr/>
            </a:pPr>
            <a:r>
              <a:rPr lang="zh-CN" altLang="en-US" dirty="0">
                <a:solidFill>
                  <a:srgbClr val="CC3300"/>
                </a:solidFill>
              </a:rPr>
              <a:t>空间划分</a:t>
            </a:r>
            <a:endParaRPr lang="en-US" altLang="zh-CN" dirty="0">
              <a:solidFill>
                <a:srgbClr val="CC3300"/>
              </a:solidFill>
            </a:endParaRPr>
          </a:p>
          <a:p>
            <a:pPr marL="363538" indent="0" eaLnBrk="1" hangingPunct="1">
              <a:lnSpc>
                <a:spcPct val="105000"/>
              </a:lnSpc>
              <a:spcBef>
                <a:spcPts val="0"/>
              </a:spcBef>
              <a:buFontTx/>
              <a:buNone/>
              <a:defRPr/>
            </a:pPr>
            <a:r>
              <a:rPr lang="zh-CN" altLang="en-US" dirty="0"/>
              <a:t>在物理上和逻辑上都分为两个地址空间：</a:t>
            </a:r>
            <a:r>
              <a:rPr lang="zh-CN" altLang="en-US" dirty="0">
                <a:solidFill>
                  <a:srgbClr val="FF00FF"/>
                </a:solidFill>
              </a:rPr>
              <a:t>内部</a:t>
            </a:r>
            <a:r>
              <a:rPr lang="zh-CN" altLang="en-US" dirty="0"/>
              <a:t>数据存储区和</a:t>
            </a:r>
            <a:r>
              <a:rPr lang="zh-CN" altLang="en-US" dirty="0">
                <a:solidFill>
                  <a:srgbClr val="FF00FF"/>
                </a:solidFill>
              </a:rPr>
              <a:t>扩展</a:t>
            </a:r>
            <a:r>
              <a:rPr lang="zh-CN" altLang="en-US" dirty="0"/>
              <a:t>数据存储区 。</a:t>
            </a:r>
            <a:endParaRPr lang="en-US" altLang="zh-CN" dirty="0"/>
          </a:p>
          <a:p>
            <a:pPr marL="342900" lvl="1" indent="-342900" algn="l" eaLnBrk="1" hangingPunct="1">
              <a:lnSpc>
                <a:spcPct val="105000"/>
              </a:lnSpc>
              <a:spcBef>
                <a:spcPts val="0"/>
              </a:spcBef>
              <a:spcAft>
                <a:spcPts val="600"/>
              </a:spcAft>
              <a:buFontTx/>
              <a:buBlip>
                <a:blip r:embed="rId3"/>
              </a:buBlip>
              <a:defRPr/>
            </a:pPr>
            <a:r>
              <a:rPr lang="zh-CN" altLang="en-US" dirty="0">
                <a:solidFill>
                  <a:srgbClr val="FF00FF"/>
                </a:solidFill>
              </a:rPr>
              <a:t>（</a:t>
            </a:r>
            <a:r>
              <a:rPr lang="en-US" altLang="zh-CN" dirty="0">
                <a:solidFill>
                  <a:srgbClr val="FF00FF"/>
                </a:solidFill>
              </a:rPr>
              <a:t>1</a:t>
            </a:r>
            <a:r>
              <a:rPr lang="zh-CN" altLang="en-US" dirty="0">
                <a:solidFill>
                  <a:srgbClr val="FF00FF"/>
                </a:solidFill>
              </a:rPr>
              <a:t>）内部数据存储区（又称为内部</a:t>
            </a:r>
            <a:r>
              <a:rPr lang="en-US" altLang="zh-CN" dirty="0">
                <a:solidFill>
                  <a:srgbClr val="FF00FF"/>
                </a:solidFill>
              </a:rPr>
              <a:t>RAM</a:t>
            </a:r>
            <a:r>
              <a:rPr lang="zh-CN" altLang="en-US" dirty="0">
                <a:solidFill>
                  <a:srgbClr val="FF00FF"/>
                </a:solidFill>
              </a:rPr>
              <a:t>）</a:t>
            </a:r>
          </a:p>
          <a:p>
            <a:pPr marL="342900" lvl="1" indent="-342900" algn="l" eaLnBrk="1" hangingPunct="1">
              <a:lnSpc>
                <a:spcPct val="105000"/>
              </a:lnSpc>
              <a:spcBef>
                <a:spcPts val="0"/>
              </a:spcBef>
              <a:spcAft>
                <a:spcPts val="600"/>
              </a:spcAft>
              <a:buFontTx/>
              <a:buBlip>
                <a:blip r:embed="rId3"/>
              </a:buBlip>
              <a:defRPr/>
            </a:pPr>
            <a:r>
              <a:rPr lang="en-US" altLang="zh-CN" dirty="0"/>
              <a:t>256</a:t>
            </a:r>
            <a:r>
              <a:rPr lang="zh-CN" altLang="en-US" dirty="0"/>
              <a:t>字节内部</a:t>
            </a:r>
            <a:r>
              <a:rPr lang="en-US" altLang="zh-CN" dirty="0"/>
              <a:t>RAM,</a:t>
            </a:r>
            <a:r>
              <a:rPr lang="zh-CN" altLang="en-US" dirty="0"/>
              <a:t>存放中间结果和过程数据。内部</a:t>
            </a:r>
            <a:r>
              <a:rPr lang="en-US" altLang="zh-CN" dirty="0"/>
              <a:t>RAM</a:t>
            </a:r>
            <a:r>
              <a:rPr lang="zh-CN" altLang="en-US" dirty="0"/>
              <a:t>地址范围是</a:t>
            </a:r>
            <a:r>
              <a:rPr lang="en-US" altLang="zh-CN" dirty="0"/>
              <a:t>00H</a:t>
            </a:r>
            <a:r>
              <a:rPr lang="zh-CN" altLang="en-US" dirty="0"/>
              <a:t>～</a:t>
            </a:r>
            <a:r>
              <a:rPr lang="en-US" altLang="zh-CN" dirty="0"/>
              <a:t>FFH,</a:t>
            </a:r>
            <a:r>
              <a:rPr lang="zh-CN" altLang="en-US" dirty="0"/>
              <a:t>共</a:t>
            </a:r>
            <a:r>
              <a:rPr lang="en-US" altLang="zh-CN" dirty="0"/>
              <a:t>256(</a:t>
            </a:r>
            <a:r>
              <a:rPr lang="en-US" altLang="zh-CN" dirty="0">
                <a:solidFill>
                  <a:srgbClr val="0000FF"/>
                </a:solidFill>
              </a:rPr>
              <a:t>+128</a:t>
            </a:r>
            <a:r>
              <a:rPr lang="en-US" altLang="zh-CN" dirty="0"/>
              <a:t>)</a:t>
            </a:r>
            <a:r>
              <a:rPr lang="zh-CN" altLang="en-US" dirty="0"/>
              <a:t>个单元</a:t>
            </a:r>
            <a:r>
              <a:rPr lang="en-US" altLang="zh-CN" dirty="0"/>
              <a:t>,</a:t>
            </a:r>
            <a:r>
              <a:rPr lang="zh-CN" altLang="en-US" dirty="0">
                <a:solidFill>
                  <a:srgbClr val="FF0000"/>
                </a:solidFill>
              </a:rPr>
              <a:t>分三部分：</a:t>
            </a:r>
          </a:p>
          <a:p>
            <a:pPr marL="536575" lvl="1" indent="-361950" algn="l" eaLnBrk="1" hangingPunct="1">
              <a:lnSpc>
                <a:spcPct val="105000"/>
              </a:lnSpc>
              <a:spcBef>
                <a:spcPts val="0"/>
              </a:spcBef>
              <a:spcAft>
                <a:spcPts val="600"/>
              </a:spcAft>
              <a:buFontTx/>
              <a:buNone/>
              <a:defRPr/>
            </a:pPr>
            <a:r>
              <a:rPr lang="zh-CN" altLang="en-US" dirty="0">
                <a:solidFill>
                  <a:srgbClr val="CC3300"/>
                </a:solidFill>
              </a:rPr>
              <a:t>①低</a:t>
            </a:r>
            <a:r>
              <a:rPr lang="en-US" altLang="zh-CN" dirty="0">
                <a:solidFill>
                  <a:srgbClr val="CC3300"/>
                </a:solidFill>
              </a:rPr>
              <a:t>128</a:t>
            </a:r>
            <a:r>
              <a:rPr lang="zh-CN" altLang="en-US" dirty="0">
                <a:solidFill>
                  <a:srgbClr val="CC3300"/>
                </a:solidFill>
              </a:rPr>
              <a:t>字节</a:t>
            </a:r>
            <a:r>
              <a:rPr lang="en-US" altLang="zh-CN" dirty="0">
                <a:solidFill>
                  <a:srgbClr val="CC3300"/>
                </a:solidFill>
              </a:rPr>
              <a:t>RAM</a:t>
            </a:r>
            <a:r>
              <a:rPr lang="en-US" altLang="zh-CN" dirty="0"/>
              <a:t>(00H</a:t>
            </a:r>
            <a:r>
              <a:rPr lang="zh-CN" altLang="en-US" dirty="0"/>
              <a:t>～</a:t>
            </a:r>
            <a:r>
              <a:rPr lang="en-US" altLang="zh-CN" dirty="0"/>
              <a:t>7FH)</a:t>
            </a:r>
            <a:endParaRPr lang="zh-CN" altLang="en-US" dirty="0"/>
          </a:p>
        </p:txBody>
      </p:sp>
      <p:sp>
        <p:nvSpPr>
          <p:cNvPr id="8" name="Rectangle 3">
            <a:extLst>
              <a:ext uri="{FF2B5EF4-FFF2-40B4-BE49-F238E27FC236}">
                <a16:creationId xmlns:a16="http://schemas.microsoft.com/office/drawing/2014/main" id="{E0E7750D-4D26-48FA-9F68-33DE113A8BE8}"/>
              </a:ext>
            </a:extLst>
          </p:cNvPr>
          <p:cNvSpPr txBox="1">
            <a:spLocks noChangeArrowheads="1"/>
          </p:cNvSpPr>
          <p:nvPr/>
        </p:nvSpPr>
        <p:spPr bwMode="auto">
          <a:xfrm>
            <a:off x="246734" y="3998082"/>
            <a:ext cx="8128000" cy="13874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fontAlgn="base">
              <a:lnSpc>
                <a:spcPct val="114000"/>
              </a:lnSpc>
              <a:spcBef>
                <a:spcPct val="20000"/>
              </a:spcBef>
              <a:spcAft>
                <a:spcPts val="600"/>
              </a:spcAft>
              <a:buBlip>
                <a:blip r:embed="rId3"/>
              </a:buBlip>
              <a:defRPr sz="2800" b="1">
                <a:solidFill>
                  <a:schemeClr val="accent2"/>
                </a:solidFill>
                <a:latin typeface="Times New Roman" panose="02020603050405020304" pitchFamily="18" charset="0"/>
                <a:ea typeface="+mj-ea"/>
                <a:cs typeface="Times New Roman" panose="02020603050405020304" pitchFamily="18" charset="0"/>
              </a:defRPr>
            </a:lvl1pPr>
            <a:lvl2pPr marL="742950" indent="-285750" algn="just" rtl="0" fontAlgn="base">
              <a:spcBef>
                <a:spcPct val="20000"/>
              </a:spcBef>
              <a:spcAft>
                <a:spcPct val="0"/>
              </a:spcAft>
              <a:buBlip>
                <a:blip r:embed="rId4"/>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marL="0" lvl="1" indent="0" algn="l" eaLnBrk="1" hangingPunct="1">
              <a:lnSpc>
                <a:spcPct val="114000"/>
              </a:lnSpc>
              <a:spcBef>
                <a:spcPts val="0"/>
              </a:spcBef>
              <a:spcAft>
                <a:spcPts val="900"/>
              </a:spcAft>
              <a:buFontTx/>
              <a:buNone/>
              <a:defRPr/>
            </a:pPr>
            <a:r>
              <a:rPr lang="zh-CN" altLang="en-US" kern="0" dirty="0">
                <a:solidFill>
                  <a:srgbClr val="CC3300"/>
                </a:solidFill>
              </a:rPr>
              <a:t>②高</a:t>
            </a:r>
            <a:r>
              <a:rPr lang="en-US" altLang="zh-CN" kern="0" dirty="0">
                <a:solidFill>
                  <a:srgbClr val="CC3300"/>
                </a:solidFill>
              </a:rPr>
              <a:t>128</a:t>
            </a:r>
            <a:r>
              <a:rPr lang="zh-CN" altLang="en-US" kern="0" dirty="0">
                <a:solidFill>
                  <a:srgbClr val="CC3300"/>
                </a:solidFill>
              </a:rPr>
              <a:t>字节</a:t>
            </a:r>
            <a:r>
              <a:rPr lang="en-US" altLang="zh-CN" kern="0" dirty="0">
                <a:solidFill>
                  <a:srgbClr val="CC3300"/>
                </a:solidFill>
              </a:rPr>
              <a:t>RAM</a:t>
            </a:r>
            <a:r>
              <a:rPr lang="zh-CN" altLang="en-US" kern="0" dirty="0"/>
              <a:t>（</a:t>
            </a:r>
            <a:r>
              <a:rPr lang="en-US" altLang="zh-CN" kern="0" dirty="0">
                <a:solidFill>
                  <a:srgbClr val="9900CC"/>
                </a:solidFill>
              </a:rPr>
              <a:t>80H</a:t>
            </a:r>
            <a:r>
              <a:rPr lang="zh-CN" altLang="en-US" kern="0" dirty="0">
                <a:solidFill>
                  <a:srgbClr val="9900CC"/>
                </a:solidFill>
              </a:rPr>
              <a:t>～</a:t>
            </a:r>
            <a:r>
              <a:rPr lang="en-US" altLang="zh-CN" kern="0" dirty="0">
                <a:solidFill>
                  <a:srgbClr val="9900CC"/>
                </a:solidFill>
              </a:rPr>
              <a:t>FFH</a:t>
            </a:r>
            <a:r>
              <a:rPr lang="zh-CN" altLang="en-US" kern="0" dirty="0"/>
              <a:t>）</a:t>
            </a:r>
          </a:p>
          <a:p>
            <a:pPr marL="0" lvl="1" indent="0" algn="l" eaLnBrk="1" hangingPunct="1">
              <a:lnSpc>
                <a:spcPct val="114000"/>
              </a:lnSpc>
              <a:spcBef>
                <a:spcPts val="0"/>
              </a:spcBef>
              <a:spcAft>
                <a:spcPts val="900"/>
              </a:spcAft>
              <a:buFontTx/>
              <a:buNone/>
              <a:defRPr/>
            </a:pPr>
            <a:r>
              <a:rPr lang="zh-CN" altLang="en-US" kern="0" dirty="0">
                <a:solidFill>
                  <a:srgbClr val="CC3300"/>
                </a:solidFill>
              </a:rPr>
              <a:t>③特殊功能寄存器</a:t>
            </a:r>
            <a:r>
              <a:rPr lang="en-US" altLang="zh-CN" kern="0" dirty="0"/>
              <a:t>(SFR)</a:t>
            </a:r>
            <a:r>
              <a:rPr lang="zh-CN" altLang="en-US" kern="0" dirty="0"/>
              <a:t>区</a:t>
            </a:r>
            <a:r>
              <a:rPr lang="en-US" altLang="zh-CN" kern="0" dirty="0"/>
              <a:t>: </a:t>
            </a:r>
            <a:r>
              <a:rPr lang="zh-CN" altLang="en-US" dirty="0">
                <a:solidFill>
                  <a:srgbClr val="9900CC"/>
                </a:solidFill>
              </a:rPr>
              <a:t>地址范围为</a:t>
            </a:r>
            <a:r>
              <a:rPr lang="en-US" altLang="zh-CN" dirty="0">
                <a:solidFill>
                  <a:srgbClr val="9900CC"/>
                </a:solidFill>
              </a:rPr>
              <a:t>80H</a:t>
            </a:r>
            <a:r>
              <a:rPr lang="zh-CN" altLang="en-US" dirty="0">
                <a:solidFill>
                  <a:srgbClr val="9900CC"/>
                </a:solidFill>
              </a:rPr>
              <a:t>～</a:t>
            </a:r>
            <a:r>
              <a:rPr lang="en-US" altLang="zh-CN" dirty="0">
                <a:solidFill>
                  <a:srgbClr val="9900CC"/>
                </a:solidFill>
              </a:rPr>
              <a:t>FFH</a:t>
            </a:r>
            <a:endParaRPr lang="zh-CN" altLang="en-US" kern="0" dirty="0">
              <a:solidFill>
                <a:srgbClr val="9900CC"/>
              </a:solidFill>
            </a:endParaRPr>
          </a:p>
        </p:txBody>
      </p:sp>
      <p:sp>
        <p:nvSpPr>
          <p:cNvPr id="7" name="Rectangle 3">
            <a:extLst>
              <a:ext uri="{FF2B5EF4-FFF2-40B4-BE49-F238E27FC236}">
                <a16:creationId xmlns:a16="http://schemas.microsoft.com/office/drawing/2014/main" id="{6B7309C8-25B5-424A-AAE1-40E4E10DB14B}"/>
              </a:ext>
            </a:extLst>
          </p:cNvPr>
          <p:cNvSpPr txBox="1">
            <a:spLocks noChangeArrowheads="1"/>
          </p:cNvSpPr>
          <p:nvPr/>
        </p:nvSpPr>
        <p:spPr bwMode="auto">
          <a:xfrm>
            <a:off x="5901189" y="3193458"/>
            <a:ext cx="2395538" cy="9096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fontAlgn="base">
              <a:lnSpc>
                <a:spcPct val="114000"/>
              </a:lnSpc>
              <a:spcBef>
                <a:spcPct val="20000"/>
              </a:spcBef>
              <a:spcAft>
                <a:spcPts val="600"/>
              </a:spcAft>
              <a:buBlip>
                <a:blip r:embed="rId3"/>
              </a:buBlip>
              <a:defRPr sz="2800" b="1">
                <a:solidFill>
                  <a:schemeClr val="accent2"/>
                </a:solidFill>
                <a:latin typeface="Times New Roman" panose="02020603050405020304" pitchFamily="18" charset="0"/>
                <a:ea typeface="+mj-ea"/>
                <a:cs typeface="Times New Roman" panose="02020603050405020304" pitchFamily="18" charset="0"/>
              </a:defRPr>
            </a:lvl1pPr>
            <a:lvl2pPr marL="742950" indent="-285750" algn="just" rtl="0" fontAlgn="base">
              <a:spcBef>
                <a:spcPct val="20000"/>
              </a:spcBef>
              <a:spcAft>
                <a:spcPct val="0"/>
              </a:spcAft>
              <a:buBlip>
                <a:blip r:embed="rId4"/>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marL="0" lvl="1" indent="0" algn="ctr" eaLnBrk="1" hangingPunct="1">
              <a:lnSpc>
                <a:spcPct val="85000"/>
              </a:lnSpc>
              <a:spcBef>
                <a:spcPts val="0"/>
              </a:spcBef>
              <a:spcAft>
                <a:spcPts val="0"/>
              </a:spcAft>
              <a:buFontTx/>
              <a:buNone/>
              <a:defRPr/>
            </a:pPr>
            <a:r>
              <a:rPr lang="zh-CN" altLang="en-US" sz="2400" dirty="0">
                <a:solidFill>
                  <a:srgbClr val="3333FF"/>
                </a:solidFill>
              </a:rPr>
              <a:t>地址重叠</a:t>
            </a:r>
            <a:r>
              <a:rPr lang="en-US" altLang="zh-CN" sz="2400" dirty="0">
                <a:solidFill>
                  <a:srgbClr val="3333FF"/>
                </a:solidFill>
              </a:rPr>
              <a:t>,</a:t>
            </a:r>
          </a:p>
          <a:p>
            <a:pPr marL="0" lvl="1" indent="0" algn="ctr" eaLnBrk="1" hangingPunct="1">
              <a:lnSpc>
                <a:spcPct val="85000"/>
              </a:lnSpc>
              <a:spcBef>
                <a:spcPts val="0"/>
              </a:spcBef>
              <a:spcAft>
                <a:spcPts val="0"/>
              </a:spcAft>
              <a:buFontTx/>
              <a:buNone/>
              <a:defRPr/>
            </a:pPr>
            <a:r>
              <a:rPr lang="zh-CN" altLang="en-US" sz="2400" dirty="0">
                <a:solidFill>
                  <a:srgbClr val="3333FF"/>
                </a:solidFill>
              </a:rPr>
              <a:t>用寻址方式区别</a:t>
            </a:r>
            <a:endParaRPr lang="zh-CN" altLang="en-US" sz="2400" kern="0" dirty="0">
              <a:solidFill>
                <a:srgbClr val="3333FF"/>
              </a:solidFill>
            </a:endParaRPr>
          </a:p>
        </p:txBody>
      </p:sp>
      <p:sp>
        <p:nvSpPr>
          <p:cNvPr id="3" name="右大括号 2">
            <a:extLst>
              <a:ext uri="{FF2B5EF4-FFF2-40B4-BE49-F238E27FC236}">
                <a16:creationId xmlns:a16="http://schemas.microsoft.com/office/drawing/2014/main" id="{3A38ABC5-06CE-4074-959D-864E9337840D}"/>
              </a:ext>
            </a:extLst>
          </p:cNvPr>
          <p:cNvSpPr>
            <a:spLocks/>
          </p:cNvSpPr>
          <p:nvPr/>
        </p:nvSpPr>
        <p:spPr bwMode="auto">
          <a:xfrm rot="16917111">
            <a:off x="6375004" y="2664468"/>
            <a:ext cx="420687" cy="3250079"/>
          </a:xfrm>
          <a:prstGeom prst="rightBrace">
            <a:avLst>
              <a:gd name="adj1" fmla="val 8306"/>
              <a:gd name="adj2" fmla="val 50000"/>
            </a:avLst>
          </a:prstGeom>
          <a:noFill/>
          <a:ln w="9525" algn="ctr">
            <a:solidFill>
              <a:srgbClr val="3333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 name="灯片编号占位符 3">
            <a:extLst>
              <a:ext uri="{FF2B5EF4-FFF2-40B4-BE49-F238E27FC236}">
                <a16:creationId xmlns:a16="http://schemas.microsoft.com/office/drawing/2014/main" id="{3CF20E38-9BF3-4414-9BEC-BA616CF9A647}"/>
              </a:ext>
            </a:extLst>
          </p:cNvPr>
          <p:cNvSpPr>
            <a:spLocks noGrp="1"/>
          </p:cNvSpPr>
          <p:nvPr>
            <p:ph type="sldNum" sz="quarter" idx="12"/>
          </p:nvPr>
        </p:nvSpPr>
        <p:spPr/>
        <p:txBody>
          <a:bodyPr/>
          <a:lstStyle/>
          <a:p>
            <a:fld id="{22E77DEE-32E4-4009-988B-F2758F7B8AC2}" type="slidenum">
              <a:rPr lang="zh-CN" altLang="en-US" smtClean="0"/>
              <a:t>43</a:t>
            </a:fld>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3">
            <a:extLst>
              <a:ext uri="{FF2B5EF4-FFF2-40B4-BE49-F238E27FC236}">
                <a16:creationId xmlns:a16="http://schemas.microsoft.com/office/drawing/2014/main" id="{E91E080B-811A-4B48-8B61-4BDBA605A973}"/>
              </a:ext>
            </a:extLst>
          </p:cNvPr>
          <p:cNvSpPr>
            <a:spLocks noGrp="1" noChangeArrowheads="1"/>
          </p:cNvSpPr>
          <p:nvPr>
            <p:ph type="title"/>
          </p:nvPr>
        </p:nvSpPr>
        <p:spPr>
          <a:xfrm>
            <a:off x="656273" y="515689"/>
            <a:ext cx="8229600" cy="504825"/>
          </a:xfrm>
        </p:spPr>
        <p:txBody>
          <a:bodyPr>
            <a:normAutofit fontScale="90000"/>
          </a:bodyPr>
          <a:lstStyle/>
          <a:p>
            <a:pPr eaLnBrk="1" hangingPunct="1"/>
            <a:r>
              <a:rPr lang="zh-CN" altLang="en-US" dirty="0">
                <a:hlinkClick r:id="rId2" action="ppaction://hlinksldjump"/>
              </a:rPr>
              <a:t>数据存储器</a:t>
            </a:r>
            <a:endParaRPr lang="zh-CN" altLang="en-US" dirty="0"/>
          </a:p>
        </p:txBody>
      </p:sp>
      <p:sp>
        <p:nvSpPr>
          <p:cNvPr id="471043" name="Rectangle 3">
            <a:extLst>
              <a:ext uri="{FF2B5EF4-FFF2-40B4-BE49-F238E27FC236}">
                <a16:creationId xmlns:a16="http://schemas.microsoft.com/office/drawing/2014/main" id="{2C84DFC6-2FD8-4086-B83C-E434B6400A68}"/>
              </a:ext>
            </a:extLst>
          </p:cNvPr>
          <p:cNvSpPr>
            <a:spLocks noGrp="1" noChangeArrowheads="1"/>
          </p:cNvSpPr>
          <p:nvPr>
            <p:ph idx="1"/>
          </p:nvPr>
        </p:nvSpPr>
        <p:spPr>
          <a:xfrm>
            <a:off x="746759" y="1320800"/>
            <a:ext cx="7518401" cy="3697288"/>
          </a:xfrm>
          <a:solidFill>
            <a:schemeClr val="bg1"/>
          </a:solidFill>
        </p:spPr>
        <p:txBody>
          <a:bodyPr/>
          <a:lstStyle/>
          <a:p>
            <a:pPr marL="0" lvl="1" indent="0" algn="l" eaLnBrk="1" hangingPunct="1">
              <a:lnSpc>
                <a:spcPct val="114000"/>
              </a:lnSpc>
              <a:spcBef>
                <a:spcPts val="0"/>
              </a:spcBef>
              <a:spcAft>
                <a:spcPts val="1200"/>
              </a:spcAft>
              <a:buFontTx/>
              <a:buNone/>
              <a:defRPr/>
            </a:pPr>
            <a:r>
              <a:rPr lang="en-US" altLang="zh-CN" dirty="0">
                <a:solidFill>
                  <a:srgbClr val="FF00FF"/>
                </a:solidFill>
                <a:latin typeface="Times New Roman" panose="02020603050405020304" pitchFamily="18" charset="0"/>
                <a:cs typeface="Times New Roman" panose="02020603050405020304" pitchFamily="18" charset="0"/>
              </a:rPr>
              <a:t>(1)  </a:t>
            </a:r>
            <a:r>
              <a:rPr lang="zh-CN" altLang="en-US" dirty="0">
                <a:solidFill>
                  <a:srgbClr val="FF00FF"/>
                </a:solidFill>
                <a:latin typeface="Times New Roman" panose="02020603050405020304" pitchFamily="18" charset="0"/>
                <a:cs typeface="Times New Roman" panose="02020603050405020304" pitchFamily="18" charset="0"/>
              </a:rPr>
              <a:t>内部数据存储区</a:t>
            </a:r>
            <a:r>
              <a:rPr lang="en-US" altLang="zh-CN" dirty="0">
                <a:solidFill>
                  <a:srgbClr val="FF00FF"/>
                </a:solidFill>
                <a:latin typeface="Times New Roman" panose="02020603050405020304" pitchFamily="18" charset="0"/>
                <a:cs typeface="Times New Roman" panose="02020603050405020304" pitchFamily="18" charset="0"/>
              </a:rPr>
              <a:t>(</a:t>
            </a:r>
            <a:r>
              <a:rPr lang="zh-CN" altLang="en-US" dirty="0">
                <a:solidFill>
                  <a:srgbClr val="FF00FF"/>
                </a:solidFill>
                <a:latin typeface="Times New Roman" panose="02020603050405020304" pitchFamily="18" charset="0"/>
                <a:cs typeface="Times New Roman" panose="02020603050405020304" pitchFamily="18" charset="0"/>
              </a:rPr>
              <a:t>又称为内部</a:t>
            </a:r>
            <a:r>
              <a:rPr lang="en-US" altLang="zh-CN" dirty="0">
                <a:solidFill>
                  <a:srgbClr val="FF00FF"/>
                </a:solidFill>
                <a:latin typeface="Times New Roman" panose="02020603050405020304" pitchFamily="18" charset="0"/>
                <a:cs typeface="Times New Roman" panose="02020603050405020304" pitchFamily="18" charset="0"/>
              </a:rPr>
              <a:t>RAM)</a:t>
            </a:r>
            <a:r>
              <a:rPr lang="zh-CN" altLang="en-US" dirty="0">
                <a:solidFill>
                  <a:srgbClr val="9900CC"/>
                </a:solidFill>
                <a:latin typeface="Times New Roman" panose="02020603050405020304" pitchFamily="18" charset="0"/>
                <a:cs typeface="Times New Roman" panose="02020603050405020304" pitchFamily="18" charset="0"/>
              </a:rPr>
              <a:t>三部分详细介绍：</a:t>
            </a:r>
            <a:endParaRPr lang="en-US" altLang="zh-CN" dirty="0">
              <a:solidFill>
                <a:srgbClr val="9900CC"/>
              </a:solidFill>
              <a:latin typeface="Times New Roman" panose="02020603050405020304" pitchFamily="18" charset="0"/>
              <a:cs typeface="Times New Roman" panose="02020603050405020304" pitchFamily="18" charset="0"/>
            </a:endParaRPr>
          </a:p>
          <a:p>
            <a:pPr marL="342900" lvl="1" indent="-342900" algn="l" eaLnBrk="1" hangingPunct="1">
              <a:lnSpc>
                <a:spcPct val="114000"/>
              </a:lnSpc>
              <a:spcBef>
                <a:spcPts val="0"/>
              </a:spcBef>
              <a:spcAft>
                <a:spcPts val="1200"/>
              </a:spcAft>
              <a:buFontTx/>
              <a:buBlip>
                <a:blip r:embed="rId3"/>
              </a:buBlip>
              <a:defRPr/>
            </a:pPr>
            <a:r>
              <a:rPr lang="zh-CN" altLang="en-US" dirty="0">
                <a:solidFill>
                  <a:srgbClr val="CC3300"/>
                </a:solidFill>
                <a:latin typeface="Times New Roman" panose="02020603050405020304" pitchFamily="18" charset="0"/>
                <a:cs typeface="Times New Roman" panose="02020603050405020304" pitchFamily="18" charset="0"/>
              </a:rPr>
              <a:t>①低</a:t>
            </a:r>
            <a:r>
              <a:rPr lang="en-US" altLang="zh-CN" dirty="0">
                <a:solidFill>
                  <a:srgbClr val="CC3300"/>
                </a:solidFill>
                <a:latin typeface="Times New Roman" panose="02020603050405020304" pitchFamily="18" charset="0"/>
                <a:cs typeface="Times New Roman" panose="02020603050405020304" pitchFamily="18" charset="0"/>
              </a:rPr>
              <a:t>128</a:t>
            </a:r>
            <a:r>
              <a:rPr lang="zh-CN" altLang="en-US" dirty="0">
                <a:solidFill>
                  <a:srgbClr val="CC3300"/>
                </a:solidFill>
                <a:latin typeface="Times New Roman" panose="02020603050405020304" pitchFamily="18" charset="0"/>
                <a:cs typeface="Times New Roman" panose="02020603050405020304" pitchFamily="18" charset="0"/>
              </a:rPr>
              <a:t>字节</a:t>
            </a:r>
            <a:r>
              <a:rPr lang="en-US" altLang="zh-CN" dirty="0">
                <a:solidFill>
                  <a:srgbClr val="CC3300"/>
                </a:solidFill>
                <a:latin typeface="Times New Roman" panose="02020603050405020304" pitchFamily="18" charset="0"/>
                <a:cs typeface="Times New Roman" panose="02020603050405020304" pitchFamily="18" charset="0"/>
              </a:rPr>
              <a:t>RAM</a:t>
            </a:r>
            <a:r>
              <a:rPr lang="en-US" altLang="zh-CN" dirty="0">
                <a:latin typeface="Times New Roman" panose="02020603050405020304" pitchFamily="18" charset="0"/>
                <a:cs typeface="Times New Roman" panose="02020603050405020304" pitchFamily="18" charset="0"/>
              </a:rPr>
              <a:t>(00H</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7FH)</a:t>
            </a:r>
            <a:r>
              <a:rPr lang="zh-CN" altLang="en-US" dirty="0">
                <a:latin typeface="Times New Roman" panose="02020603050405020304" pitchFamily="18" charset="0"/>
                <a:cs typeface="Times New Roman" panose="02020603050405020304" pitchFamily="18" charset="0"/>
              </a:rPr>
              <a:t>：也称为</a:t>
            </a:r>
            <a:r>
              <a:rPr lang="zh-CN" altLang="en-US" dirty="0">
                <a:solidFill>
                  <a:srgbClr val="FF0000"/>
                </a:solidFill>
                <a:latin typeface="Times New Roman" panose="02020603050405020304" pitchFamily="18" charset="0"/>
                <a:cs typeface="Times New Roman" panose="02020603050405020304" pitchFamily="18" charset="0"/>
              </a:rPr>
              <a:t>基本</a:t>
            </a:r>
            <a:r>
              <a:rPr lang="en-US" altLang="zh-CN" dirty="0">
                <a:solidFill>
                  <a:srgbClr val="FF0000"/>
                </a:solidFill>
                <a:latin typeface="Times New Roman" panose="02020603050405020304" pitchFamily="18" charset="0"/>
                <a:cs typeface="Times New Roman" panose="02020603050405020304" pitchFamily="18" charset="0"/>
              </a:rPr>
              <a:t>RAM</a:t>
            </a:r>
            <a:r>
              <a:rPr lang="zh-CN" altLang="en-US" dirty="0">
                <a:solidFill>
                  <a:srgbClr val="FF0000"/>
                </a:solidFill>
                <a:latin typeface="Times New Roman" panose="02020603050405020304" pitchFamily="18" charset="0"/>
                <a:cs typeface="Times New Roman" panose="02020603050405020304" pitchFamily="18" charset="0"/>
              </a:rPr>
              <a:t>区</a:t>
            </a:r>
            <a:r>
              <a:rPr lang="zh-CN" altLang="en-US" dirty="0">
                <a:latin typeface="Times New Roman" panose="02020603050405020304" pitchFamily="18" charset="0"/>
                <a:cs typeface="Times New Roman" panose="02020603050405020304" pitchFamily="18" charset="0"/>
              </a:rPr>
              <a:t>。基本</a:t>
            </a:r>
            <a:r>
              <a:rPr lang="en-US" altLang="zh-CN" dirty="0">
                <a:latin typeface="Times New Roman" panose="02020603050405020304" pitchFamily="18" charset="0"/>
                <a:cs typeface="Times New Roman" panose="02020603050405020304" pitchFamily="18" charset="0"/>
              </a:rPr>
              <a:t>RAM</a:t>
            </a:r>
            <a:r>
              <a:rPr lang="zh-CN" altLang="en-US" dirty="0">
                <a:latin typeface="Times New Roman" panose="02020603050405020304" pitchFamily="18" charset="0"/>
                <a:cs typeface="Times New Roman" panose="02020603050405020304" pitchFamily="18" charset="0"/>
              </a:rPr>
              <a:t>区又分为</a:t>
            </a:r>
            <a:r>
              <a:rPr lang="zh-CN" altLang="en-US" u="sng" dirty="0">
                <a:solidFill>
                  <a:srgbClr val="0000CC"/>
                </a:solidFill>
                <a:latin typeface="Times New Roman" panose="02020603050405020304" pitchFamily="18" charset="0"/>
                <a:cs typeface="Times New Roman" panose="02020603050405020304" pitchFamily="18" charset="0"/>
              </a:rPr>
              <a:t>工作寄存器区</a:t>
            </a:r>
            <a:r>
              <a:rPr lang="zh-CN" altLang="en-US" dirty="0">
                <a:latin typeface="Times New Roman" panose="02020603050405020304" pitchFamily="18" charset="0"/>
                <a:cs typeface="Times New Roman" panose="02020603050405020304" pitchFamily="18" charset="0"/>
              </a:rPr>
              <a:t>、</a:t>
            </a:r>
            <a:r>
              <a:rPr lang="zh-CN" altLang="en-US" u="sng" dirty="0">
                <a:solidFill>
                  <a:srgbClr val="0000CC"/>
                </a:solidFill>
                <a:latin typeface="Times New Roman" panose="02020603050405020304" pitchFamily="18" charset="0"/>
                <a:cs typeface="Times New Roman" panose="02020603050405020304" pitchFamily="18" charset="0"/>
              </a:rPr>
              <a:t>位寻址区</a:t>
            </a:r>
            <a:r>
              <a:rPr lang="zh-CN" altLang="en-US" dirty="0">
                <a:latin typeface="Times New Roman" panose="02020603050405020304" pitchFamily="18" charset="0"/>
                <a:cs typeface="Times New Roman" panose="02020603050405020304" pitchFamily="18" charset="0"/>
              </a:rPr>
              <a:t>、</a:t>
            </a:r>
            <a:r>
              <a:rPr lang="zh-CN" altLang="en-US" u="sng" dirty="0">
                <a:solidFill>
                  <a:srgbClr val="0000CC"/>
                </a:solidFill>
                <a:latin typeface="Times New Roman" panose="02020603050405020304" pitchFamily="18" charset="0"/>
                <a:cs typeface="Times New Roman" panose="02020603050405020304" pitchFamily="18" charset="0"/>
              </a:rPr>
              <a:t>用户</a:t>
            </a:r>
            <a:r>
              <a:rPr lang="en-US" altLang="zh-CN" u="sng" dirty="0">
                <a:solidFill>
                  <a:srgbClr val="0000CC"/>
                </a:solidFill>
                <a:latin typeface="Times New Roman" panose="02020603050405020304" pitchFamily="18" charset="0"/>
                <a:cs typeface="Times New Roman" panose="02020603050405020304" pitchFamily="18" charset="0"/>
              </a:rPr>
              <a:t>RAM</a:t>
            </a:r>
            <a:r>
              <a:rPr lang="zh-CN" altLang="en-US" u="sng" dirty="0">
                <a:latin typeface="Times New Roman" panose="02020603050405020304" pitchFamily="18" charset="0"/>
                <a:cs typeface="Times New Roman" panose="02020603050405020304" pitchFamily="18" charset="0"/>
              </a:rPr>
              <a:t>和</a:t>
            </a:r>
            <a:r>
              <a:rPr lang="zh-CN" altLang="en-US" u="sng" dirty="0">
                <a:solidFill>
                  <a:srgbClr val="0000CC"/>
                </a:solidFill>
                <a:latin typeface="Times New Roman" panose="02020603050405020304" pitchFamily="18" charset="0"/>
                <a:cs typeface="Times New Roman" panose="02020603050405020304" pitchFamily="18" charset="0"/>
              </a:rPr>
              <a:t>堆栈区</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363538" lvl="1" indent="-188913" algn="l" eaLnBrk="1" hangingPunct="1">
              <a:lnSpc>
                <a:spcPct val="114000"/>
              </a:lnSpc>
              <a:spcBef>
                <a:spcPts val="0"/>
              </a:spcBef>
              <a:spcAft>
                <a:spcPts val="1200"/>
              </a:spcAft>
              <a:buClr>
                <a:srgbClr val="0000CC"/>
              </a:buClr>
              <a:buSzPct val="70000"/>
              <a:buFont typeface="Wingdings" panose="05000000000000000000" pitchFamily="2" charset="2"/>
              <a:buChar char="u"/>
              <a:defRPr/>
            </a:pPr>
            <a:r>
              <a:rPr lang="zh-CN" altLang="en-US" dirty="0">
                <a:latin typeface="Times New Roman" panose="02020603050405020304" pitchFamily="18" charset="0"/>
                <a:cs typeface="Times New Roman" panose="02020603050405020304" pitchFamily="18" charset="0"/>
              </a:rPr>
              <a:t>可直接寻址</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也可寄存器间接寻址。用</a:t>
            </a:r>
            <a:r>
              <a:rPr lang="en-GB" altLang="zh-CN" dirty="0">
                <a:latin typeface="Times New Roman" panose="02020603050405020304" pitchFamily="18" charset="0"/>
                <a:cs typeface="Times New Roman" panose="02020603050405020304" pitchFamily="18" charset="0"/>
              </a:rPr>
              <a:t>“</a:t>
            </a:r>
            <a:r>
              <a:rPr lang="en-US" altLang="zh-CN" dirty="0">
                <a:solidFill>
                  <a:srgbClr val="FF0000"/>
                </a:solidFill>
                <a:latin typeface="Times New Roman" panose="02020603050405020304" pitchFamily="18" charset="0"/>
                <a:cs typeface="Times New Roman" panose="02020603050405020304" pitchFamily="18" charset="0"/>
              </a:rPr>
              <a:t>MOV direct</a:t>
            </a:r>
            <a:r>
              <a:rPr lang="en-GB"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和</a:t>
            </a:r>
            <a:r>
              <a:rPr lang="en-GB" altLang="zh-CN" dirty="0">
                <a:latin typeface="Times New Roman" panose="02020603050405020304" pitchFamily="18" charset="0"/>
                <a:cs typeface="Times New Roman" panose="02020603050405020304" pitchFamily="18" charset="0"/>
              </a:rPr>
              <a:t>“</a:t>
            </a:r>
            <a:r>
              <a:rPr lang="en-US" altLang="zh-CN" dirty="0">
                <a:solidFill>
                  <a:srgbClr val="FF0000"/>
                </a:solidFill>
                <a:latin typeface="Times New Roman" panose="02020603050405020304" pitchFamily="18" charset="0"/>
                <a:cs typeface="Times New Roman" panose="02020603050405020304" pitchFamily="18" charset="0"/>
              </a:rPr>
              <a:t>MOV @Ri</a:t>
            </a:r>
            <a:r>
              <a:rPr lang="en-GB"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形式的指令访问。</a:t>
            </a:r>
            <a:endParaRPr lang="en-US" altLang="zh-CN" dirty="0">
              <a:latin typeface="Times New Roman" panose="02020603050405020304" pitchFamily="18" charset="0"/>
              <a:cs typeface="Times New Roman" panose="02020603050405020304" pitchFamily="18" charset="0"/>
            </a:endParaRPr>
          </a:p>
          <a:p>
            <a:pPr marL="342900" lvl="1" indent="-342900" algn="l" eaLnBrk="1" hangingPunct="1">
              <a:lnSpc>
                <a:spcPct val="114000"/>
              </a:lnSpc>
              <a:spcBef>
                <a:spcPts val="0"/>
              </a:spcBef>
              <a:spcAft>
                <a:spcPts val="1200"/>
              </a:spcAft>
              <a:buFontTx/>
              <a:buBlip>
                <a:blip r:embed="rId3"/>
              </a:buBlip>
              <a:defRPr/>
            </a:pPr>
            <a:r>
              <a:rPr lang="zh-CN" altLang="en-US" dirty="0">
                <a:solidFill>
                  <a:srgbClr val="CC3300"/>
                </a:solidFill>
                <a:latin typeface="Times New Roman" panose="02020603050405020304" pitchFamily="18" charset="0"/>
                <a:cs typeface="Times New Roman" panose="02020603050405020304" pitchFamily="18" charset="0"/>
              </a:rPr>
              <a:t>②高</a:t>
            </a:r>
            <a:r>
              <a:rPr lang="en-US" altLang="zh-CN" dirty="0">
                <a:solidFill>
                  <a:srgbClr val="CC3300"/>
                </a:solidFill>
                <a:latin typeface="Times New Roman" panose="02020603050405020304" pitchFamily="18" charset="0"/>
                <a:cs typeface="Times New Roman" panose="02020603050405020304" pitchFamily="18" charset="0"/>
              </a:rPr>
              <a:t>128</a:t>
            </a:r>
            <a:r>
              <a:rPr lang="zh-CN" altLang="en-US" dirty="0">
                <a:solidFill>
                  <a:srgbClr val="CC3300"/>
                </a:solidFill>
                <a:latin typeface="Times New Roman" panose="02020603050405020304" pitchFamily="18" charset="0"/>
                <a:cs typeface="Times New Roman" panose="02020603050405020304" pitchFamily="18" charset="0"/>
              </a:rPr>
              <a:t>字节</a:t>
            </a:r>
            <a:r>
              <a:rPr lang="en-US" altLang="zh-CN" dirty="0">
                <a:solidFill>
                  <a:srgbClr val="CC3300"/>
                </a:solidFill>
                <a:latin typeface="Times New Roman" panose="02020603050405020304" pitchFamily="18" charset="0"/>
                <a:cs typeface="Times New Roman" panose="02020603050405020304" pitchFamily="18" charset="0"/>
              </a:rPr>
              <a:t>RAM</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80H</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FFH</a:t>
            </a:r>
            <a:r>
              <a:rPr lang="zh-CN" altLang="en-US" dirty="0">
                <a:latin typeface="Times New Roman" panose="02020603050405020304" pitchFamily="18" charset="0"/>
                <a:cs typeface="Times New Roman" panose="02020603050405020304" pitchFamily="18" charset="0"/>
              </a:rPr>
              <a:t>）：只能间接寻址。用“</a:t>
            </a:r>
            <a:r>
              <a:rPr lang="en-US" altLang="zh-CN" dirty="0">
                <a:latin typeface="Times New Roman" panose="02020603050405020304" pitchFamily="18" charset="0"/>
                <a:cs typeface="Times New Roman" panose="02020603050405020304" pitchFamily="18" charset="0"/>
              </a:rPr>
              <a:t>MOV @Ri”</a:t>
            </a:r>
            <a:r>
              <a:rPr lang="zh-CN" altLang="en-US" dirty="0">
                <a:latin typeface="Times New Roman" panose="02020603050405020304" pitchFamily="18" charset="0"/>
                <a:cs typeface="Times New Roman" panose="02020603050405020304" pitchFamily="18" charset="0"/>
              </a:rPr>
              <a:t>形式的指令访问。</a:t>
            </a:r>
          </a:p>
          <a:p>
            <a:pPr marL="342900" lvl="1" indent="-342900" algn="l" eaLnBrk="1" hangingPunct="1">
              <a:lnSpc>
                <a:spcPct val="114000"/>
              </a:lnSpc>
              <a:spcBef>
                <a:spcPts val="0"/>
              </a:spcBef>
              <a:spcAft>
                <a:spcPts val="1200"/>
              </a:spcAft>
              <a:buFontTx/>
              <a:buBlip>
                <a:blip r:embed="rId3"/>
              </a:buBlip>
              <a:defRPr/>
            </a:pPr>
            <a:r>
              <a:rPr lang="zh-CN" altLang="en-US" dirty="0">
                <a:solidFill>
                  <a:srgbClr val="CC3300"/>
                </a:solidFill>
                <a:latin typeface="Times New Roman" panose="02020603050405020304" pitchFamily="18" charset="0"/>
                <a:cs typeface="Times New Roman" panose="02020603050405020304" pitchFamily="18" charset="0"/>
              </a:rPr>
              <a:t>③特殊功能寄存器</a:t>
            </a:r>
            <a:r>
              <a:rPr lang="en-US" altLang="zh-CN" dirty="0">
                <a:latin typeface="Times New Roman" panose="02020603050405020304" pitchFamily="18" charset="0"/>
                <a:cs typeface="Times New Roman" panose="02020603050405020304" pitchFamily="18" charset="0"/>
              </a:rPr>
              <a:t>(SFR)</a:t>
            </a:r>
            <a:r>
              <a:rPr lang="zh-CN" altLang="en-US" dirty="0">
                <a:latin typeface="Times New Roman" panose="02020603050405020304" pitchFamily="18" charset="0"/>
                <a:cs typeface="Times New Roman" panose="02020603050405020304" pitchFamily="18" charset="0"/>
              </a:rPr>
              <a:t>区：地址范围为</a:t>
            </a:r>
            <a:r>
              <a:rPr lang="en-US" altLang="zh-CN" dirty="0">
                <a:latin typeface="Times New Roman" panose="02020603050405020304" pitchFamily="18" charset="0"/>
                <a:cs typeface="Times New Roman" panose="02020603050405020304" pitchFamily="18" charset="0"/>
              </a:rPr>
              <a:t>80H</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FFH</a:t>
            </a:r>
            <a:r>
              <a:rPr lang="zh-CN" altLang="en-US" dirty="0">
                <a:latin typeface="Times New Roman" panose="02020603050405020304" pitchFamily="18" charset="0"/>
                <a:cs typeface="Times New Roman" panose="02020603050405020304" pitchFamily="18" charset="0"/>
              </a:rPr>
              <a:t>，</a:t>
            </a:r>
            <a:r>
              <a:rPr lang="zh-CN" altLang="en-US" dirty="0">
                <a:solidFill>
                  <a:srgbClr val="9900CC"/>
                </a:solidFill>
                <a:latin typeface="Times New Roman" panose="02020603050405020304" pitchFamily="18" charset="0"/>
                <a:cs typeface="Times New Roman" panose="02020603050405020304" pitchFamily="18" charset="0"/>
              </a:rPr>
              <a:t>只可直接寻址</a:t>
            </a:r>
            <a:r>
              <a:rPr lang="zh-CN" altLang="en-US" dirty="0">
                <a:latin typeface="Times New Roman" panose="02020603050405020304" pitchFamily="18" charset="0"/>
                <a:cs typeface="Times New Roman" panose="02020603050405020304" pitchFamily="18" charset="0"/>
              </a:rPr>
              <a:t>，用</a:t>
            </a:r>
            <a:r>
              <a:rPr lang="en-GB" altLang="zh-CN" dirty="0">
                <a:latin typeface="Times New Roman" panose="02020603050405020304" pitchFamily="18" charset="0"/>
                <a:cs typeface="Times New Roman" panose="02020603050405020304" pitchFamily="18" charset="0"/>
              </a:rPr>
              <a:t>“</a:t>
            </a:r>
            <a:r>
              <a:rPr lang="en-US" altLang="zh-CN" dirty="0">
                <a:solidFill>
                  <a:srgbClr val="FF0000"/>
                </a:solidFill>
                <a:latin typeface="Times New Roman" panose="02020603050405020304" pitchFamily="18" charset="0"/>
                <a:cs typeface="Times New Roman" panose="02020603050405020304" pitchFamily="18" charset="0"/>
              </a:rPr>
              <a:t>MOV</a:t>
            </a:r>
            <a:r>
              <a:rPr lang="en-US" altLang="zh-CN" dirty="0">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direct</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形式的指令访问。</a:t>
            </a:r>
          </a:p>
          <a:p>
            <a:pPr marL="342900" lvl="1" indent="-342900" algn="l" eaLnBrk="1" hangingPunct="1">
              <a:lnSpc>
                <a:spcPct val="114000"/>
              </a:lnSpc>
              <a:spcBef>
                <a:spcPts val="0"/>
              </a:spcBef>
              <a:spcAft>
                <a:spcPts val="1200"/>
              </a:spcAft>
              <a:buFontTx/>
              <a:buBlip>
                <a:blip r:embed="rId3"/>
              </a:buBlip>
              <a:defRPr/>
            </a:pPr>
            <a:endParaRPr lang="zh-CN" altLang="en-US" dirty="0">
              <a:latin typeface="Times New Roman" panose="02020603050405020304" pitchFamily="18" charset="0"/>
              <a:cs typeface="Times New Roman" panose="02020603050405020304" pitchFamily="18" charset="0"/>
            </a:endParaRPr>
          </a:p>
        </p:txBody>
      </p:sp>
      <p:graphicFrame>
        <p:nvGraphicFramePr>
          <p:cNvPr id="6" name="Group 81">
            <a:extLst>
              <a:ext uri="{FF2B5EF4-FFF2-40B4-BE49-F238E27FC236}">
                <a16:creationId xmlns:a16="http://schemas.microsoft.com/office/drawing/2014/main" id="{98759DD7-5336-4657-A10A-D02FE3F3175A}"/>
              </a:ext>
            </a:extLst>
          </p:cNvPr>
          <p:cNvGraphicFramePr>
            <a:graphicFrameLocks noGrp="1"/>
          </p:cNvGraphicFramePr>
          <p:nvPr>
            <p:extLst>
              <p:ext uri="{D42A27DB-BD31-4B8C-83A1-F6EECF244321}">
                <p14:modId xmlns:p14="http://schemas.microsoft.com/office/powerpoint/2010/main" val="2739158889"/>
              </p:ext>
            </p:extLst>
          </p:nvPr>
        </p:nvGraphicFramePr>
        <p:xfrm>
          <a:off x="6704012" y="3721735"/>
          <a:ext cx="1973263" cy="400050"/>
        </p:xfrm>
        <a:graphic>
          <a:graphicData uri="http://schemas.openxmlformats.org/drawingml/2006/table">
            <a:tbl>
              <a:tblPr/>
              <a:tblGrid>
                <a:gridCol w="1973263">
                  <a:extLst>
                    <a:ext uri="{9D8B030D-6E8A-4147-A177-3AD203B41FA5}">
                      <a16:colId xmlns:a16="http://schemas.microsoft.com/office/drawing/2014/main" val="20000"/>
                    </a:ext>
                  </a:extLst>
                </a:gridCol>
              </a:tblGrid>
              <a:tr h="400050">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2400" b="1" i="0" u="none" strike="noStrike" cap="none" normalizeH="0" baseline="0" dirty="0">
                          <a:ln>
                            <a:noFill/>
                          </a:ln>
                          <a:solidFill>
                            <a:srgbClr val="0000CC"/>
                          </a:solidFill>
                          <a:effectLst/>
                          <a:latin typeface="Times New Roman" pitchFamily="18" charset="0"/>
                          <a:ea typeface="宋体" charset="-122"/>
                          <a:cs typeface="Times New Roman" pitchFamily="18" charset="0"/>
                        </a:rPr>
                        <a:t>MOV A</a:t>
                      </a:r>
                      <a:r>
                        <a:rPr kumimoji="0" lang="en-US" altLang="zh-CN" sz="2400" b="1" i="0" u="none" strike="noStrike" cap="none" normalizeH="0" baseline="0" dirty="0">
                          <a:ln>
                            <a:noFill/>
                          </a:ln>
                          <a:solidFill>
                            <a:srgbClr val="0000CC"/>
                          </a:solidFill>
                          <a:effectLst/>
                          <a:latin typeface="Times New Roman" pitchFamily="18" charset="0"/>
                          <a:ea typeface="宋体" charset="-122"/>
                          <a:cs typeface="Times New Roman" pitchFamily="18" charset="0"/>
                        </a:rPr>
                        <a:t>, </a:t>
                      </a:r>
                      <a:r>
                        <a:rPr kumimoji="0" lang="pt-BR" altLang="zh-CN" sz="2400" b="1" i="0" u="none" strike="noStrike" cap="none" normalizeH="0" baseline="0" dirty="0">
                          <a:ln>
                            <a:noFill/>
                          </a:ln>
                          <a:solidFill>
                            <a:srgbClr val="FF0000"/>
                          </a:solidFill>
                          <a:effectLst/>
                          <a:latin typeface="Times New Roman" pitchFamily="18" charset="0"/>
                          <a:ea typeface="宋体" charset="-122"/>
                          <a:cs typeface="Times New Roman" pitchFamily="18" charset="0"/>
                        </a:rPr>
                        <a:t>38H</a:t>
                      </a:r>
                    </a:p>
                  </a:txBody>
                  <a:tcPr marL="91444" marR="914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bl>
          </a:graphicData>
        </a:graphic>
      </p:graphicFrame>
      <p:graphicFrame>
        <p:nvGraphicFramePr>
          <p:cNvPr id="7" name="Group 81">
            <a:extLst>
              <a:ext uri="{FF2B5EF4-FFF2-40B4-BE49-F238E27FC236}">
                <a16:creationId xmlns:a16="http://schemas.microsoft.com/office/drawing/2014/main" id="{8991A512-9E81-49E1-8590-21A82781D6F6}"/>
              </a:ext>
            </a:extLst>
          </p:cNvPr>
          <p:cNvGraphicFramePr>
            <a:graphicFrameLocks noGrp="1"/>
          </p:cNvGraphicFramePr>
          <p:nvPr>
            <p:extLst>
              <p:ext uri="{D42A27DB-BD31-4B8C-83A1-F6EECF244321}">
                <p14:modId xmlns:p14="http://schemas.microsoft.com/office/powerpoint/2010/main" val="772748255"/>
              </p:ext>
            </p:extLst>
          </p:nvPr>
        </p:nvGraphicFramePr>
        <p:xfrm>
          <a:off x="6704012" y="4560888"/>
          <a:ext cx="2089150" cy="400050"/>
        </p:xfrm>
        <a:graphic>
          <a:graphicData uri="http://schemas.openxmlformats.org/drawingml/2006/table">
            <a:tbl>
              <a:tblPr/>
              <a:tblGrid>
                <a:gridCol w="2089150">
                  <a:extLst>
                    <a:ext uri="{9D8B030D-6E8A-4147-A177-3AD203B41FA5}">
                      <a16:colId xmlns:a16="http://schemas.microsoft.com/office/drawing/2014/main" val="20000"/>
                    </a:ext>
                  </a:extLst>
                </a:gridCol>
              </a:tblGrid>
              <a:tr h="400050">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2400" b="1" i="0" u="none" strike="noStrike" cap="none" normalizeH="0" baseline="0" dirty="0">
                          <a:ln>
                            <a:noFill/>
                          </a:ln>
                          <a:solidFill>
                            <a:srgbClr val="0000CC"/>
                          </a:solidFill>
                          <a:effectLst/>
                          <a:latin typeface="Times New Roman" pitchFamily="18" charset="0"/>
                          <a:ea typeface="宋体" charset="-122"/>
                          <a:cs typeface="Times New Roman" pitchFamily="18" charset="0"/>
                        </a:rPr>
                        <a:t>MOV A</a:t>
                      </a:r>
                      <a:r>
                        <a:rPr kumimoji="0" lang="en-US" altLang="zh-CN" sz="2400" b="1" i="0" u="none" strike="noStrike" cap="none" normalizeH="0" baseline="0" dirty="0">
                          <a:ln>
                            <a:noFill/>
                          </a:ln>
                          <a:solidFill>
                            <a:srgbClr val="0000CC"/>
                          </a:solidFill>
                          <a:effectLst/>
                          <a:latin typeface="Times New Roman" pitchFamily="18" charset="0"/>
                          <a:ea typeface="宋体" charset="-122"/>
                          <a:cs typeface="Times New Roman" pitchFamily="18" charset="0"/>
                        </a:rPr>
                        <a:t>, </a:t>
                      </a:r>
                      <a:r>
                        <a:rPr kumimoji="0" lang="pt-BR" altLang="zh-CN" sz="2400" b="1" i="0" u="none" strike="noStrike" cap="none" normalizeH="0" baseline="0" dirty="0">
                          <a:ln>
                            <a:noFill/>
                          </a:ln>
                          <a:solidFill>
                            <a:srgbClr val="FF0000"/>
                          </a:solidFill>
                          <a:effectLst/>
                          <a:latin typeface="Times New Roman" pitchFamily="18" charset="0"/>
                          <a:ea typeface="宋体" charset="-122"/>
                          <a:cs typeface="Times New Roman" pitchFamily="18" charset="0"/>
                        </a:rPr>
                        <a:t>@R0</a:t>
                      </a:r>
                    </a:p>
                  </a:txBody>
                  <a:tcPr marL="91470" marR="9147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bl>
          </a:graphicData>
        </a:graphic>
      </p:graphicFrame>
      <p:sp>
        <p:nvSpPr>
          <p:cNvPr id="3" name="灯片编号占位符 2">
            <a:extLst>
              <a:ext uri="{FF2B5EF4-FFF2-40B4-BE49-F238E27FC236}">
                <a16:creationId xmlns:a16="http://schemas.microsoft.com/office/drawing/2014/main" id="{BA3CEE72-5EFB-4ED1-A076-A46AA7BE4515}"/>
              </a:ext>
            </a:extLst>
          </p:cNvPr>
          <p:cNvSpPr>
            <a:spLocks noGrp="1"/>
          </p:cNvSpPr>
          <p:nvPr>
            <p:ph type="sldNum" sz="quarter" idx="12"/>
          </p:nvPr>
        </p:nvSpPr>
        <p:spPr/>
        <p:txBody>
          <a:bodyPr/>
          <a:lstStyle/>
          <a:p>
            <a:fld id="{22E77DEE-32E4-4009-988B-F2758F7B8AC2}" type="slidenum">
              <a:rPr lang="zh-CN" altLang="en-US" smtClean="0"/>
              <a:t>44</a:t>
            </a:fld>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2">
            <a:extLst>
              <a:ext uri="{FF2B5EF4-FFF2-40B4-BE49-F238E27FC236}">
                <a16:creationId xmlns:a16="http://schemas.microsoft.com/office/drawing/2014/main" id="{4045BD02-47ED-4AE5-A71B-59E96B14C493}"/>
              </a:ext>
            </a:extLst>
          </p:cNvPr>
          <p:cNvSpPr>
            <a:spLocks noGrp="1" noChangeArrowheads="1"/>
          </p:cNvSpPr>
          <p:nvPr>
            <p:ph type="title"/>
          </p:nvPr>
        </p:nvSpPr>
        <p:spPr>
          <a:xfrm>
            <a:off x="559753" y="496094"/>
            <a:ext cx="8229600" cy="504825"/>
          </a:xfrm>
        </p:spPr>
        <p:txBody>
          <a:bodyPr>
            <a:noAutofit/>
          </a:bodyPr>
          <a:lstStyle/>
          <a:p>
            <a:pPr eaLnBrk="1" hangingPunct="1"/>
            <a:r>
              <a:rPr lang="en-US" altLang="zh-CN" sz="3600" dirty="0">
                <a:solidFill>
                  <a:srgbClr val="FF00FF"/>
                </a:solidFill>
                <a:latin typeface="Times New Roman" panose="02020603050405020304" pitchFamily="18" charset="0"/>
                <a:cs typeface="Times New Roman" panose="02020603050405020304" pitchFamily="18" charset="0"/>
              </a:rPr>
              <a:t>(1)  </a:t>
            </a:r>
            <a:r>
              <a:rPr lang="zh-CN" altLang="en-US" sz="3600" dirty="0">
                <a:solidFill>
                  <a:srgbClr val="FF00FF"/>
                </a:solidFill>
                <a:latin typeface="Times New Roman" panose="02020603050405020304" pitchFamily="18" charset="0"/>
                <a:cs typeface="Times New Roman" panose="02020603050405020304" pitchFamily="18" charset="0"/>
                <a:hlinkClick r:id="rId2" action="ppaction://hlinksldjump"/>
              </a:rPr>
              <a:t>内部数据存储区 </a:t>
            </a:r>
            <a:r>
              <a:rPr lang="zh-CN" altLang="en-US" sz="3600" dirty="0">
                <a:solidFill>
                  <a:srgbClr val="FF00FF"/>
                </a:solidFill>
                <a:latin typeface="Times New Roman" panose="02020603050405020304" pitchFamily="18" charset="0"/>
                <a:cs typeface="Times New Roman" panose="02020603050405020304" pitchFamily="18" charset="0"/>
              </a:rPr>
              <a:t> </a:t>
            </a:r>
            <a:r>
              <a:rPr lang="zh-CN" altLang="en-US" sz="3600" dirty="0">
                <a:solidFill>
                  <a:srgbClr val="C00000"/>
                </a:solidFill>
              </a:rPr>
              <a:t>地址空间分配</a:t>
            </a:r>
          </a:p>
        </p:txBody>
      </p:sp>
      <p:graphicFrame>
        <p:nvGraphicFramePr>
          <p:cNvPr id="5" name="内容占位符 4">
            <a:extLst>
              <a:ext uri="{FF2B5EF4-FFF2-40B4-BE49-F238E27FC236}">
                <a16:creationId xmlns:a16="http://schemas.microsoft.com/office/drawing/2014/main" id="{86FA12EF-F5BE-469C-BB34-B053BD0D8631}"/>
              </a:ext>
            </a:extLst>
          </p:cNvPr>
          <p:cNvGraphicFramePr>
            <a:graphicFrameLocks noGrp="1"/>
          </p:cNvGraphicFramePr>
          <p:nvPr>
            <p:ph idx="1"/>
            <p:extLst>
              <p:ext uri="{D42A27DB-BD31-4B8C-83A1-F6EECF244321}">
                <p14:modId xmlns:p14="http://schemas.microsoft.com/office/powerpoint/2010/main" val="900704787"/>
              </p:ext>
            </p:extLst>
          </p:nvPr>
        </p:nvGraphicFramePr>
        <p:xfrm>
          <a:off x="144463" y="1161415"/>
          <a:ext cx="3679825" cy="914400"/>
        </p:xfrm>
        <a:graphic>
          <a:graphicData uri="http://schemas.openxmlformats.org/drawingml/2006/table">
            <a:tbl>
              <a:tblPr firstRow="1" bandRow="1">
                <a:tableStyleId>{5940675A-B579-460E-94D1-54222C63F5DA}</a:tableStyleId>
              </a:tblPr>
              <a:tblGrid>
                <a:gridCol w="3679825">
                  <a:extLst>
                    <a:ext uri="{9D8B030D-6E8A-4147-A177-3AD203B41FA5}">
                      <a16:colId xmlns:a16="http://schemas.microsoft.com/office/drawing/2014/main" val="20000"/>
                    </a:ext>
                  </a:extLst>
                </a:gridCol>
              </a:tblGrid>
              <a:tr h="91440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altLang="zh-CN" sz="2800" b="1" dirty="0">
                          <a:latin typeface="Times New Roman" panose="02020603050405020304" pitchFamily="18" charset="0"/>
                          <a:ea typeface="+mj-ea"/>
                          <a:cs typeface="Times New Roman" panose="02020603050405020304" pitchFamily="18" charset="0"/>
                        </a:rPr>
                        <a:t>80H~FFH</a:t>
                      </a:r>
                    </a:p>
                    <a:p>
                      <a:pPr marL="0" marR="0" lvl="1" indent="0" algn="ctr"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FF0000"/>
                          </a:solidFill>
                          <a:latin typeface="Times New Roman" panose="02020603050405020304" pitchFamily="18" charset="0"/>
                          <a:ea typeface="+mj-ea"/>
                          <a:cs typeface="Times New Roman" panose="02020603050405020304" pitchFamily="18" charset="0"/>
                        </a:rPr>
                        <a:t>只能间接寻址</a:t>
                      </a:r>
                      <a:r>
                        <a:rPr lang="zh-CN" altLang="en-US" sz="2800" b="1" dirty="0">
                          <a:latin typeface="Times New Roman" panose="02020603050405020304" pitchFamily="18" charset="0"/>
                          <a:ea typeface="+mj-ea"/>
                          <a:cs typeface="Times New Roman" panose="02020603050405020304" pitchFamily="18" charset="0"/>
                        </a:rPr>
                        <a:t>访问</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62474" name="Rectangle 5">
            <a:extLst>
              <a:ext uri="{FF2B5EF4-FFF2-40B4-BE49-F238E27FC236}">
                <a16:creationId xmlns:a16="http://schemas.microsoft.com/office/drawing/2014/main" id="{4CF0D895-9BC5-4D0F-A533-F26C2D7F01B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73095" name="Rectangle 7">
            <a:extLst>
              <a:ext uri="{FF2B5EF4-FFF2-40B4-BE49-F238E27FC236}">
                <a16:creationId xmlns:a16="http://schemas.microsoft.com/office/drawing/2014/main" id="{C355A1F1-6B43-4034-9F7A-BA145A5B8021}"/>
              </a:ext>
            </a:extLst>
          </p:cNvPr>
          <p:cNvSpPr>
            <a:spLocks noChangeArrowheads="1"/>
          </p:cNvSpPr>
          <p:nvPr/>
        </p:nvSpPr>
        <p:spPr bwMode="auto">
          <a:xfrm>
            <a:off x="5121275" y="2015490"/>
            <a:ext cx="3773488" cy="2078038"/>
          </a:xfrm>
          <a:prstGeom prst="rect">
            <a:avLst/>
          </a:prstGeom>
          <a:noFill/>
          <a:ln w="9525">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just">
              <a:spcBef>
                <a:spcPct val="20000"/>
              </a:spcBef>
              <a:buBlip>
                <a:blip r:embed="rId3"/>
              </a:buBlip>
              <a:defRPr sz="3200" b="1">
                <a:solidFill>
                  <a:schemeClr val="accent2"/>
                </a:solidFill>
                <a:latin typeface="Times New Roman" pitchFamily="18" charset="0"/>
                <a:ea typeface="宋体" charset="-122"/>
              </a:defRPr>
            </a:lvl1pPr>
            <a:lvl2pPr marL="742950" indent="-285750" algn="just">
              <a:spcBef>
                <a:spcPct val="20000"/>
              </a:spcBef>
              <a:buBlip>
                <a:blip r:embed="rId4"/>
              </a:buBlip>
              <a:defRPr sz="2800" b="1">
                <a:solidFill>
                  <a:schemeClr val="tx1"/>
                </a:solidFill>
                <a:latin typeface="Times New Roman" pitchFamily="18" charset="0"/>
                <a:ea typeface="宋体" charset="-122"/>
              </a:defRPr>
            </a:lvl2pPr>
            <a:lvl3pPr marL="1143000" indent="-228600" algn="just">
              <a:spcBef>
                <a:spcPct val="20000"/>
              </a:spcBef>
              <a:buChar char="•"/>
              <a:defRPr sz="2400">
                <a:solidFill>
                  <a:schemeClr val="tx1"/>
                </a:solidFill>
                <a:latin typeface="Times New Roman" pitchFamily="18" charset="0"/>
                <a:ea typeface="宋体" charset="-122"/>
              </a:defRPr>
            </a:lvl3pPr>
            <a:lvl4pPr marL="1600200" indent="-228600" algn="just">
              <a:spcBef>
                <a:spcPct val="20000"/>
              </a:spcBef>
              <a:buChar char="–"/>
              <a:defRPr sz="2000">
                <a:solidFill>
                  <a:schemeClr val="tx1"/>
                </a:solidFill>
                <a:latin typeface="Times New Roman" pitchFamily="18" charset="0"/>
                <a:ea typeface="宋体" charset="-122"/>
              </a:defRPr>
            </a:lvl4pPr>
            <a:lvl5pPr marL="2057400" indent="-228600" algn="just">
              <a:spcBef>
                <a:spcPct val="20000"/>
              </a:spcBef>
              <a:buChar char="»"/>
              <a:defRPr sz="2000">
                <a:solidFill>
                  <a:schemeClr val="tx1"/>
                </a:solidFill>
                <a:latin typeface="Times New Roman" pitchFamily="18" charset="0"/>
                <a:ea typeface="宋体" charset="-122"/>
              </a:defRPr>
            </a:lvl5pPr>
            <a:lvl6pPr marL="2514600" indent="-228600" algn="just" fontAlgn="base">
              <a:spcBef>
                <a:spcPct val="20000"/>
              </a:spcBef>
              <a:spcAft>
                <a:spcPct val="0"/>
              </a:spcAft>
              <a:buChar char="»"/>
              <a:defRPr sz="2000">
                <a:solidFill>
                  <a:schemeClr val="tx1"/>
                </a:solidFill>
                <a:latin typeface="Times New Roman" pitchFamily="18" charset="0"/>
                <a:ea typeface="宋体" charset="-122"/>
              </a:defRPr>
            </a:lvl6pPr>
            <a:lvl7pPr marL="2971800" indent="-228600" algn="just" fontAlgn="base">
              <a:spcBef>
                <a:spcPct val="20000"/>
              </a:spcBef>
              <a:spcAft>
                <a:spcPct val="0"/>
              </a:spcAft>
              <a:buChar char="»"/>
              <a:defRPr sz="2000">
                <a:solidFill>
                  <a:schemeClr val="tx1"/>
                </a:solidFill>
                <a:latin typeface="Times New Roman" pitchFamily="18" charset="0"/>
                <a:ea typeface="宋体" charset="-122"/>
              </a:defRPr>
            </a:lvl7pPr>
            <a:lvl8pPr marL="3429000" indent="-228600" algn="just" fontAlgn="base">
              <a:spcBef>
                <a:spcPct val="20000"/>
              </a:spcBef>
              <a:spcAft>
                <a:spcPct val="0"/>
              </a:spcAft>
              <a:buChar char="»"/>
              <a:defRPr sz="2000">
                <a:solidFill>
                  <a:schemeClr val="tx1"/>
                </a:solidFill>
                <a:latin typeface="Times New Roman" pitchFamily="18" charset="0"/>
                <a:ea typeface="宋体" charset="-122"/>
              </a:defRPr>
            </a:lvl8pPr>
            <a:lvl9pPr marL="3886200" indent="-228600" algn="just" fontAlgn="base">
              <a:spcBef>
                <a:spcPct val="20000"/>
              </a:spcBef>
              <a:spcAft>
                <a:spcPct val="0"/>
              </a:spcAft>
              <a:buChar char="»"/>
              <a:defRPr sz="2000">
                <a:solidFill>
                  <a:schemeClr val="tx1"/>
                </a:solidFill>
                <a:latin typeface="Times New Roman" pitchFamily="18" charset="0"/>
                <a:ea typeface="宋体" charset="-122"/>
              </a:defRPr>
            </a:lvl9pPr>
          </a:lstStyle>
          <a:p>
            <a:pPr marL="174625" lvl="1" indent="-174625" eaLnBrk="1" hangingPunct="1">
              <a:spcBef>
                <a:spcPts val="0"/>
              </a:spcBef>
              <a:spcAft>
                <a:spcPts val="200"/>
              </a:spcAft>
              <a:defRPr/>
            </a:pPr>
            <a:r>
              <a:rPr lang="zh-CN" altLang="en-US" sz="2400" dirty="0">
                <a:ea typeface="+mj-ea"/>
                <a:cs typeface="Times New Roman" panose="02020603050405020304" pitchFamily="18" charset="0"/>
              </a:rPr>
              <a:t>工作寄存器区</a:t>
            </a:r>
          </a:p>
          <a:p>
            <a:pPr marL="174625" lvl="1" indent="-174625" eaLnBrk="1" hangingPunct="1">
              <a:spcBef>
                <a:spcPts val="0"/>
              </a:spcBef>
              <a:spcAft>
                <a:spcPts val="200"/>
              </a:spcAft>
              <a:defRPr/>
            </a:pPr>
            <a:r>
              <a:rPr lang="zh-CN" altLang="en-US" sz="2400" dirty="0">
                <a:ea typeface="+mj-ea"/>
                <a:cs typeface="Times New Roman" panose="02020603050405020304" pitchFamily="18" charset="0"/>
              </a:rPr>
              <a:t>位寻址区</a:t>
            </a:r>
          </a:p>
          <a:p>
            <a:pPr marL="174625" lvl="1" indent="-174625" eaLnBrk="1" hangingPunct="1">
              <a:spcBef>
                <a:spcPts val="0"/>
              </a:spcBef>
              <a:spcAft>
                <a:spcPts val="200"/>
              </a:spcAft>
              <a:defRPr/>
            </a:pPr>
            <a:r>
              <a:rPr lang="zh-CN" altLang="en-US" sz="2400" dirty="0">
                <a:solidFill>
                  <a:srgbClr val="3333FF"/>
                </a:solidFill>
                <a:ea typeface="+mj-ea"/>
                <a:cs typeface="Times New Roman" panose="02020603050405020304" pitchFamily="18" charset="0"/>
              </a:rPr>
              <a:t>用户</a:t>
            </a:r>
            <a:r>
              <a:rPr lang="en-US" altLang="zh-CN" sz="2400" dirty="0">
                <a:solidFill>
                  <a:srgbClr val="3333FF"/>
                </a:solidFill>
                <a:ea typeface="+mj-ea"/>
                <a:cs typeface="Times New Roman" panose="02020603050405020304" pitchFamily="18" charset="0"/>
              </a:rPr>
              <a:t>RAM</a:t>
            </a:r>
            <a:r>
              <a:rPr lang="zh-CN" altLang="en-US" sz="2400" dirty="0">
                <a:solidFill>
                  <a:srgbClr val="3333FF"/>
                </a:solidFill>
                <a:ea typeface="+mj-ea"/>
                <a:cs typeface="Times New Roman" panose="02020603050405020304" pitchFamily="18" charset="0"/>
              </a:rPr>
              <a:t>和堆栈区</a:t>
            </a:r>
          </a:p>
          <a:p>
            <a:pPr marL="174625" lvl="1" indent="-174625" eaLnBrk="1" hangingPunct="1">
              <a:spcBef>
                <a:spcPts val="0"/>
              </a:spcBef>
              <a:spcAft>
                <a:spcPts val="200"/>
              </a:spcAft>
              <a:defRPr/>
            </a:pPr>
            <a:r>
              <a:rPr lang="zh-CN" altLang="en-US" sz="2400" dirty="0">
                <a:ea typeface="+mj-ea"/>
                <a:cs typeface="Times New Roman" panose="02020603050405020304" pitchFamily="18" charset="0"/>
              </a:rPr>
              <a:t>高</a:t>
            </a:r>
            <a:r>
              <a:rPr lang="en-US" altLang="zh-CN" sz="2400" dirty="0">
                <a:ea typeface="+mj-ea"/>
                <a:cs typeface="Times New Roman" panose="02020603050405020304" pitchFamily="18" charset="0"/>
              </a:rPr>
              <a:t>128</a:t>
            </a:r>
            <a:r>
              <a:rPr lang="zh-CN" altLang="en-US" sz="2400" dirty="0">
                <a:ea typeface="+mj-ea"/>
                <a:cs typeface="Times New Roman" panose="02020603050405020304" pitchFamily="18" charset="0"/>
              </a:rPr>
              <a:t>字节</a:t>
            </a:r>
            <a:r>
              <a:rPr lang="en-US" altLang="zh-CN" sz="2400" dirty="0">
                <a:ea typeface="+mj-ea"/>
                <a:cs typeface="Times New Roman" panose="02020603050405020304" pitchFamily="18" charset="0"/>
              </a:rPr>
              <a:t>RAM</a:t>
            </a:r>
          </a:p>
          <a:p>
            <a:pPr marL="174625" lvl="1" indent="-174625" eaLnBrk="1" hangingPunct="1">
              <a:spcBef>
                <a:spcPts val="0"/>
              </a:spcBef>
              <a:spcAft>
                <a:spcPts val="200"/>
              </a:spcAft>
              <a:defRPr/>
            </a:pPr>
            <a:r>
              <a:rPr lang="zh-CN" altLang="en-US" sz="2400" dirty="0">
                <a:ea typeface="+mj-ea"/>
                <a:cs typeface="Times New Roman" panose="02020603050405020304" pitchFamily="18" charset="0"/>
              </a:rPr>
              <a:t>特殊功能寄存器区</a:t>
            </a:r>
          </a:p>
        </p:txBody>
      </p:sp>
      <p:sp>
        <p:nvSpPr>
          <p:cNvPr id="6" name="TextBox 5">
            <a:extLst>
              <a:ext uri="{FF2B5EF4-FFF2-40B4-BE49-F238E27FC236}">
                <a16:creationId xmlns:a16="http://schemas.microsoft.com/office/drawing/2014/main" id="{848C6DA9-764C-4744-8A79-165510F3110D}"/>
              </a:ext>
            </a:extLst>
          </p:cNvPr>
          <p:cNvSpPr txBox="1"/>
          <p:nvPr/>
        </p:nvSpPr>
        <p:spPr>
          <a:xfrm>
            <a:off x="3700463" y="1118553"/>
            <a:ext cx="1046162" cy="969962"/>
          </a:xfrm>
          <a:prstGeom prst="rect">
            <a:avLst/>
          </a:prstGeom>
          <a:noFill/>
        </p:spPr>
        <p:txBody>
          <a:bodyPr>
            <a:spAutoFit/>
          </a:bodyPr>
          <a:lstStyle/>
          <a:p>
            <a:pPr marL="0" lvl="1" algn="ctr" eaLnBrk="1" hangingPunct="1">
              <a:lnSpc>
                <a:spcPct val="75000"/>
              </a:lnSpc>
              <a:defRPr/>
            </a:pPr>
            <a:r>
              <a:rPr lang="en-US" altLang="zh-CN" sz="2400" b="1">
                <a:solidFill>
                  <a:srgbClr val="9900CC"/>
                </a:solidFill>
                <a:ea typeface="+mj-ea"/>
                <a:cs typeface="Times New Roman" panose="02020603050405020304" pitchFamily="18" charset="0"/>
              </a:rPr>
              <a:t>FFH</a:t>
            </a:r>
          </a:p>
          <a:p>
            <a:pPr marL="0" lvl="1" algn="ctr" eaLnBrk="1" hangingPunct="1">
              <a:lnSpc>
                <a:spcPct val="75000"/>
              </a:lnSpc>
              <a:defRPr/>
            </a:pPr>
            <a:r>
              <a:rPr lang="en-US" altLang="zh-CN" sz="2800" b="1">
                <a:solidFill>
                  <a:srgbClr val="9900CC"/>
                </a:solidFill>
                <a:ea typeface="+mj-ea"/>
                <a:cs typeface="Times New Roman" panose="02020603050405020304" pitchFamily="18" charset="0"/>
              </a:rPr>
              <a:t>~</a:t>
            </a:r>
          </a:p>
          <a:p>
            <a:pPr marL="0" lvl="1" algn="ctr" eaLnBrk="1" hangingPunct="1">
              <a:lnSpc>
                <a:spcPct val="75000"/>
              </a:lnSpc>
              <a:defRPr/>
            </a:pPr>
            <a:r>
              <a:rPr lang="en-US" altLang="zh-CN" sz="2400" b="1">
                <a:solidFill>
                  <a:srgbClr val="9900CC"/>
                </a:solidFill>
                <a:ea typeface="+mj-ea"/>
                <a:cs typeface="Times New Roman" panose="02020603050405020304" pitchFamily="18" charset="0"/>
              </a:rPr>
              <a:t>80H</a:t>
            </a:r>
            <a:endParaRPr lang="zh-CN" altLang="en-US" sz="2400">
              <a:solidFill>
                <a:srgbClr val="9900CC"/>
              </a:solidFill>
              <a:ea typeface="+mj-ea"/>
              <a:cs typeface="Times New Roman" panose="02020603050405020304" pitchFamily="18" charset="0"/>
            </a:endParaRPr>
          </a:p>
        </p:txBody>
      </p:sp>
      <p:sp>
        <p:nvSpPr>
          <p:cNvPr id="13" name="TextBox 12">
            <a:extLst>
              <a:ext uri="{FF2B5EF4-FFF2-40B4-BE49-F238E27FC236}">
                <a16:creationId xmlns:a16="http://schemas.microsoft.com/office/drawing/2014/main" id="{F174D983-826F-49EC-8267-03012350E909}"/>
              </a:ext>
            </a:extLst>
          </p:cNvPr>
          <p:cNvSpPr txBox="1"/>
          <p:nvPr/>
        </p:nvSpPr>
        <p:spPr>
          <a:xfrm>
            <a:off x="3711575" y="2105978"/>
            <a:ext cx="1044575" cy="968375"/>
          </a:xfrm>
          <a:prstGeom prst="rect">
            <a:avLst/>
          </a:prstGeom>
          <a:noFill/>
        </p:spPr>
        <p:txBody>
          <a:bodyPr>
            <a:spAutoFit/>
          </a:bodyPr>
          <a:lstStyle/>
          <a:p>
            <a:pPr marL="0" lvl="1" algn="ctr" eaLnBrk="1" hangingPunct="1">
              <a:lnSpc>
                <a:spcPct val="75000"/>
              </a:lnSpc>
              <a:defRPr/>
            </a:pPr>
            <a:r>
              <a:rPr lang="en-US" altLang="zh-CN" sz="2400" b="1">
                <a:solidFill>
                  <a:srgbClr val="9900CC"/>
                </a:solidFill>
                <a:ea typeface="+mj-ea"/>
                <a:cs typeface="Times New Roman" panose="02020603050405020304" pitchFamily="18" charset="0"/>
              </a:rPr>
              <a:t>7FH</a:t>
            </a:r>
          </a:p>
          <a:p>
            <a:pPr marL="0" lvl="1" algn="ctr" eaLnBrk="1" hangingPunct="1">
              <a:lnSpc>
                <a:spcPct val="75000"/>
              </a:lnSpc>
              <a:defRPr/>
            </a:pPr>
            <a:r>
              <a:rPr lang="en-US" altLang="zh-CN" sz="2800" b="1">
                <a:solidFill>
                  <a:srgbClr val="9900CC"/>
                </a:solidFill>
                <a:ea typeface="+mj-ea"/>
                <a:cs typeface="Times New Roman" panose="02020603050405020304" pitchFamily="18" charset="0"/>
              </a:rPr>
              <a:t>~</a:t>
            </a:r>
          </a:p>
          <a:p>
            <a:pPr marL="0" lvl="1" algn="ctr" eaLnBrk="1" hangingPunct="1">
              <a:lnSpc>
                <a:spcPct val="75000"/>
              </a:lnSpc>
              <a:defRPr/>
            </a:pPr>
            <a:r>
              <a:rPr lang="en-US" altLang="zh-CN" sz="2400" b="1">
                <a:solidFill>
                  <a:srgbClr val="9900CC"/>
                </a:solidFill>
                <a:ea typeface="+mj-ea"/>
                <a:cs typeface="Times New Roman" panose="02020603050405020304" pitchFamily="18" charset="0"/>
              </a:rPr>
              <a:t>30H</a:t>
            </a:r>
            <a:endParaRPr lang="zh-CN" altLang="en-US" sz="2400">
              <a:solidFill>
                <a:srgbClr val="9900CC"/>
              </a:solidFill>
              <a:ea typeface="+mj-ea"/>
              <a:cs typeface="Times New Roman" panose="02020603050405020304" pitchFamily="18" charset="0"/>
            </a:endParaRPr>
          </a:p>
        </p:txBody>
      </p:sp>
      <p:sp>
        <p:nvSpPr>
          <p:cNvPr id="14" name="TextBox 13">
            <a:extLst>
              <a:ext uri="{FF2B5EF4-FFF2-40B4-BE49-F238E27FC236}">
                <a16:creationId xmlns:a16="http://schemas.microsoft.com/office/drawing/2014/main" id="{1CD8DCCD-EC4E-407F-B0D5-4E879D08F127}"/>
              </a:ext>
            </a:extLst>
          </p:cNvPr>
          <p:cNvSpPr txBox="1"/>
          <p:nvPr/>
        </p:nvSpPr>
        <p:spPr>
          <a:xfrm>
            <a:off x="3711575" y="3161665"/>
            <a:ext cx="1044575" cy="969963"/>
          </a:xfrm>
          <a:prstGeom prst="rect">
            <a:avLst/>
          </a:prstGeom>
          <a:noFill/>
        </p:spPr>
        <p:txBody>
          <a:bodyPr>
            <a:spAutoFit/>
          </a:bodyPr>
          <a:lstStyle/>
          <a:p>
            <a:pPr marL="0" lvl="1" algn="ctr" eaLnBrk="1" hangingPunct="1">
              <a:lnSpc>
                <a:spcPct val="75000"/>
              </a:lnSpc>
              <a:defRPr/>
            </a:pPr>
            <a:r>
              <a:rPr lang="en-US" altLang="zh-CN" sz="2400" b="1">
                <a:solidFill>
                  <a:srgbClr val="9900CC"/>
                </a:solidFill>
                <a:ea typeface="+mj-ea"/>
                <a:cs typeface="Times New Roman" panose="02020603050405020304" pitchFamily="18" charset="0"/>
              </a:rPr>
              <a:t>2FH</a:t>
            </a:r>
          </a:p>
          <a:p>
            <a:pPr marL="0" lvl="1" algn="ctr" eaLnBrk="1" hangingPunct="1">
              <a:lnSpc>
                <a:spcPct val="75000"/>
              </a:lnSpc>
              <a:defRPr/>
            </a:pPr>
            <a:r>
              <a:rPr lang="en-US" altLang="zh-CN" sz="2800" b="1">
                <a:solidFill>
                  <a:srgbClr val="9900CC"/>
                </a:solidFill>
                <a:ea typeface="+mj-ea"/>
                <a:cs typeface="Times New Roman" panose="02020603050405020304" pitchFamily="18" charset="0"/>
              </a:rPr>
              <a:t>~</a:t>
            </a:r>
          </a:p>
          <a:p>
            <a:pPr marL="0" lvl="1" algn="ctr" eaLnBrk="1" hangingPunct="1">
              <a:lnSpc>
                <a:spcPct val="75000"/>
              </a:lnSpc>
              <a:defRPr/>
            </a:pPr>
            <a:r>
              <a:rPr lang="en-US" altLang="zh-CN" sz="2400" b="1">
                <a:solidFill>
                  <a:srgbClr val="9900CC"/>
                </a:solidFill>
                <a:ea typeface="+mj-ea"/>
                <a:cs typeface="Times New Roman" panose="02020603050405020304" pitchFamily="18" charset="0"/>
              </a:rPr>
              <a:t>20H</a:t>
            </a:r>
            <a:endParaRPr lang="zh-CN" altLang="en-US" sz="2400">
              <a:solidFill>
                <a:srgbClr val="9900CC"/>
              </a:solidFill>
              <a:ea typeface="+mj-ea"/>
              <a:cs typeface="Times New Roman" panose="02020603050405020304" pitchFamily="18" charset="0"/>
            </a:endParaRPr>
          </a:p>
        </p:txBody>
      </p:sp>
      <p:sp>
        <p:nvSpPr>
          <p:cNvPr id="15" name="TextBox 14">
            <a:extLst>
              <a:ext uri="{FF2B5EF4-FFF2-40B4-BE49-F238E27FC236}">
                <a16:creationId xmlns:a16="http://schemas.microsoft.com/office/drawing/2014/main" id="{6CB3DAAE-D76D-4126-A1CC-9EF7E71724DB}"/>
              </a:ext>
            </a:extLst>
          </p:cNvPr>
          <p:cNvSpPr txBox="1"/>
          <p:nvPr/>
        </p:nvSpPr>
        <p:spPr>
          <a:xfrm>
            <a:off x="3802063" y="4131628"/>
            <a:ext cx="1611312" cy="419100"/>
          </a:xfrm>
          <a:prstGeom prst="rect">
            <a:avLst/>
          </a:prstGeom>
          <a:noFill/>
        </p:spPr>
        <p:txBody>
          <a:bodyPr>
            <a:spAutoFit/>
          </a:bodyPr>
          <a:lstStyle/>
          <a:p>
            <a:pPr marL="0" lvl="1" eaLnBrk="1" hangingPunct="1">
              <a:lnSpc>
                <a:spcPct val="75000"/>
              </a:lnSpc>
              <a:defRPr/>
            </a:pPr>
            <a:r>
              <a:rPr lang="en-US" altLang="zh-CN" sz="2400" b="1">
                <a:solidFill>
                  <a:srgbClr val="9900CC"/>
                </a:solidFill>
                <a:ea typeface="+mj-ea"/>
                <a:cs typeface="Times New Roman" panose="02020603050405020304" pitchFamily="18" charset="0"/>
              </a:rPr>
              <a:t>18H</a:t>
            </a:r>
            <a:r>
              <a:rPr lang="en-US" altLang="zh-CN" sz="2800" b="1">
                <a:solidFill>
                  <a:srgbClr val="9900CC"/>
                </a:solidFill>
                <a:ea typeface="+mj-ea"/>
                <a:cs typeface="Times New Roman" panose="02020603050405020304" pitchFamily="18" charset="0"/>
              </a:rPr>
              <a:t>~</a:t>
            </a:r>
            <a:r>
              <a:rPr lang="en-US" altLang="zh-CN" sz="2400" b="1">
                <a:solidFill>
                  <a:srgbClr val="9900CC"/>
                </a:solidFill>
                <a:ea typeface="+mj-ea"/>
                <a:cs typeface="Times New Roman" panose="02020603050405020304" pitchFamily="18" charset="0"/>
              </a:rPr>
              <a:t>1FH</a:t>
            </a:r>
            <a:endParaRPr lang="zh-CN" altLang="en-US" sz="2400">
              <a:solidFill>
                <a:srgbClr val="9900CC"/>
              </a:solidFill>
              <a:ea typeface="+mj-ea"/>
              <a:cs typeface="Times New Roman" panose="02020603050405020304" pitchFamily="18" charset="0"/>
            </a:endParaRPr>
          </a:p>
        </p:txBody>
      </p:sp>
      <p:sp>
        <p:nvSpPr>
          <p:cNvPr id="16" name="TextBox 15">
            <a:hlinkClick r:id="rId5" action="ppaction://hlinksldjump"/>
            <a:extLst>
              <a:ext uri="{FF2B5EF4-FFF2-40B4-BE49-F238E27FC236}">
                <a16:creationId xmlns:a16="http://schemas.microsoft.com/office/drawing/2014/main" id="{36EB3F62-3CB2-4B59-A9E1-D14910883F19}"/>
              </a:ext>
            </a:extLst>
          </p:cNvPr>
          <p:cNvSpPr txBox="1"/>
          <p:nvPr/>
        </p:nvSpPr>
        <p:spPr>
          <a:xfrm>
            <a:off x="3802063" y="4696778"/>
            <a:ext cx="1611312" cy="419100"/>
          </a:xfrm>
          <a:prstGeom prst="rect">
            <a:avLst/>
          </a:prstGeom>
          <a:noFill/>
        </p:spPr>
        <p:txBody>
          <a:bodyPr>
            <a:spAutoFit/>
          </a:bodyPr>
          <a:lstStyle/>
          <a:p>
            <a:pPr marL="0" lvl="1" eaLnBrk="1" hangingPunct="1">
              <a:lnSpc>
                <a:spcPct val="75000"/>
              </a:lnSpc>
              <a:defRPr/>
            </a:pPr>
            <a:r>
              <a:rPr lang="en-US" altLang="zh-CN" sz="2400" b="1">
                <a:solidFill>
                  <a:srgbClr val="9900CC"/>
                </a:solidFill>
                <a:ea typeface="+mj-ea"/>
                <a:cs typeface="Times New Roman" panose="02020603050405020304" pitchFamily="18" charset="0"/>
              </a:rPr>
              <a:t>10H</a:t>
            </a:r>
            <a:r>
              <a:rPr lang="en-US" altLang="zh-CN" sz="2800" b="1">
                <a:solidFill>
                  <a:srgbClr val="9900CC"/>
                </a:solidFill>
                <a:ea typeface="+mj-ea"/>
                <a:cs typeface="Times New Roman" panose="02020603050405020304" pitchFamily="18" charset="0"/>
              </a:rPr>
              <a:t>~</a:t>
            </a:r>
            <a:r>
              <a:rPr lang="en-US" altLang="zh-CN" sz="2400" b="1">
                <a:solidFill>
                  <a:srgbClr val="9900CC"/>
                </a:solidFill>
                <a:ea typeface="+mj-ea"/>
                <a:cs typeface="Times New Roman" panose="02020603050405020304" pitchFamily="18" charset="0"/>
              </a:rPr>
              <a:t>17H</a:t>
            </a:r>
            <a:endParaRPr lang="zh-CN" altLang="en-US" sz="2400">
              <a:solidFill>
                <a:srgbClr val="9900CC"/>
              </a:solidFill>
              <a:ea typeface="+mj-ea"/>
              <a:cs typeface="Times New Roman" panose="02020603050405020304" pitchFamily="18" charset="0"/>
            </a:endParaRPr>
          </a:p>
        </p:txBody>
      </p:sp>
      <p:sp>
        <p:nvSpPr>
          <p:cNvPr id="17" name="TextBox 16">
            <a:extLst>
              <a:ext uri="{FF2B5EF4-FFF2-40B4-BE49-F238E27FC236}">
                <a16:creationId xmlns:a16="http://schemas.microsoft.com/office/drawing/2014/main" id="{8F87A397-020B-40E1-830E-5C75FFB9D57D}"/>
              </a:ext>
            </a:extLst>
          </p:cNvPr>
          <p:cNvSpPr txBox="1"/>
          <p:nvPr/>
        </p:nvSpPr>
        <p:spPr>
          <a:xfrm>
            <a:off x="3802063" y="5300028"/>
            <a:ext cx="1611312" cy="419100"/>
          </a:xfrm>
          <a:prstGeom prst="rect">
            <a:avLst/>
          </a:prstGeom>
          <a:noFill/>
        </p:spPr>
        <p:txBody>
          <a:bodyPr>
            <a:spAutoFit/>
          </a:bodyPr>
          <a:lstStyle/>
          <a:p>
            <a:pPr marL="0" lvl="1" eaLnBrk="1" hangingPunct="1">
              <a:lnSpc>
                <a:spcPct val="75000"/>
              </a:lnSpc>
              <a:defRPr/>
            </a:pPr>
            <a:r>
              <a:rPr lang="en-US" altLang="zh-CN" sz="2400" b="1">
                <a:solidFill>
                  <a:srgbClr val="9900CC"/>
                </a:solidFill>
                <a:ea typeface="+mj-ea"/>
                <a:cs typeface="Times New Roman" panose="02020603050405020304" pitchFamily="18" charset="0"/>
              </a:rPr>
              <a:t>08H</a:t>
            </a:r>
            <a:r>
              <a:rPr lang="en-US" altLang="zh-CN" sz="2800" b="1">
                <a:solidFill>
                  <a:srgbClr val="9900CC"/>
                </a:solidFill>
                <a:ea typeface="+mj-ea"/>
                <a:cs typeface="Times New Roman" panose="02020603050405020304" pitchFamily="18" charset="0"/>
              </a:rPr>
              <a:t>~</a:t>
            </a:r>
            <a:r>
              <a:rPr lang="en-US" altLang="zh-CN" sz="2400" b="1">
                <a:solidFill>
                  <a:srgbClr val="9900CC"/>
                </a:solidFill>
                <a:ea typeface="+mj-ea"/>
                <a:cs typeface="Times New Roman" panose="02020603050405020304" pitchFamily="18" charset="0"/>
              </a:rPr>
              <a:t>0FH</a:t>
            </a:r>
            <a:endParaRPr lang="zh-CN" altLang="en-US" sz="2400">
              <a:solidFill>
                <a:srgbClr val="9900CC"/>
              </a:solidFill>
              <a:ea typeface="+mj-ea"/>
              <a:cs typeface="Times New Roman" panose="02020603050405020304" pitchFamily="18" charset="0"/>
            </a:endParaRPr>
          </a:p>
        </p:txBody>
      </p:sp>
      <p:sp>
        <p:nvSpPr>
          <p:cNvPr id="18" name="TextBox 17">
            <a:extLst>
              <a:ext uri="{FF2B5EF4-FFF2-40B4-BE49-F238E27FC236}">
                <a16:creationId xmlns:a16="http://schemas.microsoft.com/office/drawing/2014/main" id="{F2990D2F-00D3-4461-B5BE-9A1B14716EB4}"/>
              </a:ext>
            </a:extLst>
          </p:cNvPr>
          <p:cNvSpPr txBox="1"/>
          <p:nvPr/>
        </p:nvSpPr>
        <p:spPr>
          <a:xfrm>
            <a:off x="3802063" y="5901690"/>
            <a:ext cx="1611312" cy="419100"/>
          </a:xfrm>
          <a:prstGeom prst="rect">
            <a:avLst/>
          </a:prstGeom>
          <a:noFill/>
        </p:spPr>
        <p:txBody>
          <a:bodyPr>
            <a:spAutoFit/>
          </a:bodyPr>
          <a:lstStyle/>
          <a:p>
            <a:pPr marL="0" lvl="1" eaLnBrk="1" hangingPunct="1">
              <a:lnSpc>
                <a:spcPct val="75000"/>
              </a:lnSpc>
              <a:defRPr/>
            </a:pPr>
            <a:r>
              <a:rPr lang="en-US" altLang="zh-CN" sz="2400" b="1" dirty="0">
                <a:solidFill>
                  <a:srgbClr val="9900CC"/>
                </a:solidFill>
                <a:ea typeface="+mj-ea"/>
                <a:cs typeface="Times New Roman" panose="02020603050405020304" pitchFamily="18" charset="0"/>
              </a:rPr>
              <a:t>00H</a:t>
            </a:r>
            <a:r>
              <a:rPr lang="en-US" altLang="zh-CN" sz="2800" b="1" dirty="0">
                <a:solidFill>
                  <a:srgbClr val="9900CC"/>
                </a:solidFill>
                <a:ea typeface="+mj-ea"/>
                <a:cs typeface="Times New Roman" panose="02020603050405020304" pitchFamily="18" charset="0"/>
              </a:rPr>
              <a:t>~</a:t>
            </a:r>
            <a:r>
              <a:rPr lang="en-US" altLang="zh-CN" sz="2400" b="1" dirty="0">
                <a:solidFill>
                  <a:srgbClr val="9900CC"/>
                </a:solidFill>
                <a:ea typeface="+mj-ea"/>
                <a:cs typeface="Times New Roman" panose="02020603050405020304" pitchFamily="18" charset="0"/>
              </a:rPr>
              <a:t>07H</a:t>
            </a:r>
            <a:endParaRPr lang="zh-CN" altLang="en-US" sz="2400" dirty="0">
              <a:solidFill>
                <a:srgbClr val="9900CC"/>
              </a:solidFill>
              <a:ea typeface="+mj-ea"/>
              <a:cs typeface="Times New Roman" panose="02020603050405020304" pitchFamily="18" charset="0"/>
            </a:endParaRPr>
          </a:p>
        </p:txBody>
      </p:sp>
      <p:sp>
        <p:nvSpPr>
          <p:cNvPr id="19" name="TextBox 18">
            <a:extLst>
              <a:ext uri="{FF2B5EF4-FFF2-40B4-BE49-F238E27FC236}">
                <a16:creationId xmlns:a16="http://schemas.microsoft.com/office/drawing/2014/main" id="{C7E04229-2E68-4446-B9B9-469229885251}"/>
              </a:ext>
            </a:extLst>
          </p:cNvPr>
          <p:cNvSpPr txBox="1"/>
          <p:nvPr/>
        </p:nvSpPr>
        <p:spPr>
          <a:xfrm>
            <a:off x="5545138" y="4757103"/>
            <a:ext cx="3352800" cy="862012"/>
          </a:xfrm>
          <a:prstGeom prst="rect">
            <a:avLst/>
          </a:prstGeom>
          <a:noFill/>
        </p:spPr>
        <p:txBody>
          <a:bodyPr lIns="0" tIns="0" rIns="0" bIns="0">
            <a:spAutoFit/>
          </a:bodyPr>
          <a:lstStyle/>
          <a:p>
            <a:pPr marL="0" lvl="1" algn="ctr" eaLnBrk="1" hangingPunct="1">
              <a:defRPr/>
            </a:pPr>
            <a:r>
              <a:rPr lang="en-US" altLang="zh-CN" sz="2800" b="1" dirty="0">
                <a:solidFill>
                  <a:srgbClr val="0000CC"/>
                </a:solidFill>
                <a:ea typeface="+mj-ea"/>
                <a:cs typeface="Times New Roman" panose="02020603050405020304" pitchFamily="18" charset="0"/>
              </a:rPr>
              <a:t>4</a:t>
            </a:r>
            <a:r>
              <a:rPr lang="zh-CN" altLang="en-US" sz="2800" b="1" dirty="0">
                <a:solidFill>
                  <a:srgbClr val="0000CC"/>
                </a:solidFill>
                <a:ea typeface="+mj-ea"/>
                <a:cs typeface="Times New Roman" panose="02020603050405020304" pitchFamily="18" charset="0"/>
              </a:rPr>
              <a:t>个工作寄存器区也可做</a:t>
            </a:r>
            <a:r>
              <a:rPr lang="en-US" altLang="zh-CN" sz="2800" b="1" dirty="0">
                <a:solidFill>
                  <a:srgbClr val="0000CC"/>
                </a:solidFill>
                <a:ea typeface="+mj-ea"/>
                <a:cs typeface="Times New Roman" panose="02020603050405020304" pitchFamily="18" charset="0"/>
              </a:rPr>
              <a:t>RAM</a:t>
            </a:r>
            <a:r>
              <a:rPr lang="zh-CN" altLang="en-US" sz="2800" b="1" dirty="0">
                <a:solidFill>
                  <a:srgbClr val="0000CC"/>
                </a:solidFill>
                <a:ea typeface="+mj-ea"/>
                <a:cs typeface="Times New Roman" panose="02020603050405020304" pitchFamily="18" charset="0"/>
              </a:rPr>
              <a:t>单元使用</a:t>
            </a:r>
          </a:p>
        </p:txBody>
      </p:sp>
      <p:sp>
        <p:nvSpPr>
          <p:cNvPr id="8" name="右大括号 7">
            <a:extLst>
              <a:ext uri="{FF2B5EF4-FFF2-40B4-BE49-F238E27FC236}">
                <a16:creationId xmlns:a16="http://schemas.microsoft.com/office/drawing/2014/main" id="{A8C4A6DA-8AE1-4843-8344-BE599585AD32}"/>
              </a:ext>
            </a:extLst>
          </p:cNvPr>
          <p:cNvSpPr/>
          <p:nvPr/>
        </p:nvSpPr>
        <p:spPr bwMode="auto">
          <a:xfrm>
            <a:off x="5268913" y="4311015"/>
            <a:ext cx="276225" cy="1822450"/>
          </a:xfrm>
          <a:prstGeom prst="rightBrace">
            <a:avLst/>
          </a:prstGeom>
          <a:noFill/>
          <a:ln w="28575" cap="flat" cmpd="sng" algn="ctr">
            <a:solidFill>
              <a:schemeClr val="tx1"/>
            </a:solidFill>
            <a:prstDash val="solid"/>
            <a:round/>
            <a:headEnd type="none" w="med" len="med"/>
            <a:tailEnd type="none" w="med" len="med"/>
          </a:ln>
          <a:effectLst/>
        </p:spPr>
        <p:txBody>
          <a:bodyPr wrap="none" anchor="ctr"/>
          <a:lstStyle/>
          <a:p>
            <a:pPr algn="ctr" eaLnBrk="1" hangingPunct="1">
              <a:defRPr/>
            </a:pPr>
            <a:endParaRPr lang="zh-CN" altLang="en-US">
              <a:solidFill>
                <a:srgbClr val="9900CC"/>
              </a:solidFill>
              <a:ea typeface="+mj-ea"/>
              <a:cs typeface="Times New Roman" panose="02020603050405020304" pitchFamily="18" charset="0"/>
            </a:endParaRPr>
          </a:p>
        </p:txBody>
      </p:sp>
      <p:sp>
        <p:nvSpPr>
          <p:cNvPr id="10" name="矩形 9">
            <a:extLst>
              <a:ext uri="{FF2B5EF4-FFF2-40B4-BE49-F238E27FC236}">
                <a16:creationId xmlns:a16="http://schemas.microsoft.com/office/drawing/2014/main" id="{236A13B9-0910-4BDE-86F1-9407E1CE9980}"/>
              </a:ext>
            </a:extLst>
          </p:cNvPr>
          <p:cNvSpPr/>
          <p:nvPr/>
        </p:nvSpPr>
        <p:spPr>
          <a:xfrm>
            <a:off x="4608513" y="1121728"/>
            <a:ext cx="4433887" cy="893762"/>
          </a:xfrm>
          <a:prstGeom prst="rect">
            <a:avLst/>
          </a:prstGeom>
          <a:ln w="28575">
            <a:solidFill>
              <a:schemeClr val="tx1"/>
            </a:solidFill>
          </a:ln>
        </p:spPr>
        <p:txBody>
          <a:bodyPr>
            <a:spAutoFit/>
          </a:bodyPr>
          <a:lstStyle/>
          <a:p>
            <a:pPr marL="0" lvl="1" algn="ctr" eaLnBrk="1" fontAlgn="auto" hangingPunct="1">
              <a:spcBef>
                <a:spcPts val="0"/>
              </a:spcBef>
              <a:spcAft>
                <a:spcPts val="0"/>
              </a:spcAft>
              <a:defRPr/>
            </a:pPr>
            <a:r>
              <a:rPr lang="zh-CN" altLang="en-US" sz="2600" b="1" dirty="0">
                <a:solidFill>
                  <a:srgbClr val="0000CC"/>
                </a:solidFill>
                <a:ea typeface="+mj-ea"/>
                <a:cs typeface="Times New Roman" panose="02020603050405020304" pitchFamily="18" charset="0"/>
              </a:rPr>
              <a:t>特殊功能寄存器区</a:t>
            </a:r>
            <a:r>
              <a:rPr lang="en-US" altLang="zh-CN" sz="2600" b="1" dirty="0">
                <a:ea typeface="+mj-ea"/>
                <a:cs typeface="Times New Roman" panose="02020603050405020304" pitchFamily="18" charset="0"/>
              </a:rPr>
              <a:t>(80H~FFH)</a:t>
            </a:r>
            <a:endParaRPr lang="zh-CN" altLang="en-US" sz="2600" b="1" dirty="0">
              <a:ea typeface="+mj-ea"/>
              <a:cs typeface="Times New Roman" panose="02020603050405020304" pitchFamily="18" charset="0"/>
            </a:endParaRPr>
          </a:p>
          <a:p>
            <a:pPr marL="0" lvl="1" algn="ctr" eaLnBrk="1" fontAlgn="auto" hangingPunct="1">
              <a:spcBef>
                <a:spcPts val="0"/>
              </a:spcBef>
              <a:spcAft>
                <a:spcPts val="0"/>
              </a:spcAft>
              <a:defRPr/>
            </a:pPr>
            <a:r>
              <a:rPr lang="zh-CN" altLang="en-US" sz="2600" b="1" dirty="0">
                <a:solidFill>
                  <a:srgbClr val="FF0000"/>
                </a:solidFill>
                <a:ea typeface="+mj-ea"/>
                <a:cs typeface="Times New Roman" panose="02020603050405020304" pitchFamily="18" charset="0"/>
              </a:rPr>
              <a:t>只能直接寻址</a:t>
            </a:r>
            <a:r>
              <a:rPr lang="zh-CN" altLang="en-US" sz="2600" b="1" dirty="0">
                <a:ea typeface="+mj-ea"/>
                <a:cs typeface="Times New Roman" panose="02020603050405020304" pitchFamily="18" charset="0"/>
              </a:rPr>
              <a:t>访问</a:t>
            </a:r>
          </a:p>
        </p:txBody>
      </p:sp>
      <p:graphicFrame>
        <p:nvGraphicFramePr>
          <p:cNvPr id="11" name="表格 10">
            <a:extLst>
              <a:ext uri="{FF2B5EF4-FFF2-40B4-BE49-F238E27FC236}">
                <a16:creationId xmlns:a16="http://schemas.microsoft.com/office/drawing/2014/main" id="{64CEF760-AE79-46A1-9A58-9EFE8A225A13}"/>
              </a:ext>
            </a:extLst>
          </p:cNvPr>
          <p:cNvGraphicFramePr>
            <a:graphicFrameLocks noGrp="1"/>
          </p:cNvGraphicFramePr>
          <p:nvPr>
            <p:extLst>
              <p:ext uri="{D42A27DB-BD31-4B8C-83A1-F6EECF244321}">
                <p14:modId xmlns:p14="http://schemas.microsoft.com/office/powerpoint/2010/main" val="1520293520"/>
              </p:ext>
            </p:extLst>
          </p:nvPr>
        </p:nvGraphicFramePr>
        <p:xfrm>
          <a:off x="152400" y="4071303"/>
          <a:ext cx="3679825" cy="2301876"/>
        </p:xfrm>
        <a:graphic>
          <a:graphicData uri="http://schemas.openxmlformats.org/drawingml/2006/table">
            <a:tbl>
              <a:tblPr firstRow="1" bandRow="1">
                <a:tableStyleId>{5940675A-B579-460E-94D1-54222C63F5DA}</a:tableStyleId>
              </a:tblPr>
              <a:tblGrid>
                <a:gridCol w="3679825">
                  <a:extLst>
                    <a:ext uri="{9D8B030D-6E8A-4147-A177-3AD203B41FA5}">
                      <a16:colId xmlns:a16="http://schemas.microsoft.com/office/drawing/2014/main" val="20000"/>
                    </a:ext>
                  </a:extLst>
                </a:gridCol>
              </a:tblGrid>
              <a:tr h="57546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b="1" dirty="0"/>
                        <a:t>3</a:t>
                      </a:r>
                      <a:r>
                        <a:rPr lang="zh-CN" altLang="en-US" sz="2800" b="1" dirty="0"/>
                        <a:t>区</a:t>
                      </a:r>
                      <a:r>
                        <a:rPr lang="en-US" altLang="zh-CN" sz="2800" b="1" dirty="0"/>
                        <a:t>(R0~R7)</a:t>
                      </a:r>
                      <a:endParaRPr lang="zh-CN" altLang="en-US" sz="2800" b="1" dirty="0"/>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7546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b="1" dirty="0"/>
                        <a:t>2</a:t>
                      </a:r>
                      <a:r>
                        <a:rPr lang="zh-CN" altLang="en-US" sz="2800" b="1" dirty="0"/>
                        <a:t>区</a:t>
                      </a:r>
                      <a:r>
                        <a:rPr lang="en-US" altLang="zh-CN" sz="2800" b="1" dirty="0"/>
                        <a:t>(R0~R7)</a:t>
                      </a:r>
                      <a:endParaRPr lang="zh-CN" altLang="en-US" sz="2800" b="1" dirty="0"/>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7546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b="1" dirty="0"/>
                        <a:t>1</a:t>
                      </a:r>
                      <a:r>
                        <a:rPr lang="zh-CN" altLang="en-US" sz="2800" b="1" dirty="0"/>
                        <a:t>区</a:t>
                      </a:r>
                      <a:r>
                        <a:rPr lang="en-US" altLang="zh-CN" sz="2800" b="1" dirty="0"/>
                        <a:t>(R0~R7)</a:t>
                      </a:r>
                      <a:endParaRPr lang="zh-CN" altLang="en-US" sz="2800" b="1" dirty="0"/>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75469">
                <a:tc>
                  <a:txBody>
                    <a:bodyPr/>
                    <a:lstStyle/>
                    <a:p>
                      <a:pPr algn="ctr"/>
                      <a:r>
                        <a:rPr lang="en-US" altLang="zh-CN" sz="2800" b="1" dirty="0"/>
                        <a:t>0</a:t>
                      </a:r>
                      <a:r>
                        <a:rPr lang="zh-CN" altLang="en-US" sz="2800" b="1" dirty="0"/>
                        <a:t>区</a:t>
                      </a:r>
                      <a:r>
                        <a:rPr lang="en-US" altLang="zh-CN" sz="2800" b="1" dirty="0"/>
                        <a:t>(R0~R7)</a:t>
                      </a:r>
                      <a:endParaRPr lang="zh-CN" altLang="en-US" sz="2800" b="1" dirty="0"/>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20" name="表格 19">
            <a:extLst>
              <a:ext uri="{FF2B5EF4-FFF2-40B4-BE49-F238E27FC236}">
                <a16:creationId xmlns:a16="http://schemas.microsoft.com/office/drawing/2014/main" id="{69AF9758-B4BB-4EF4-919A-5B6DB9A2F975}"/>
              </a:ext>
            </a:extLst>
          </p:cNvPr>
          <p:cNvGraphicFramePr>
            <a:graphicFrameLocks noGrp="1"/>
          </p:cNvGraphicFramePr>
          <p:nvPr>
            <p:extLst>
              <p:ext uri="{D42A27DB-BD31-4B8C-83A1-F6EECF244321}">
                <p14:modId xmlns:p14="http://schemas.microsoft.com/office/powerpoint/2010/main" val="2866880681"/>
              </p:ext>
            </p:extLst>
          </p:nvPr>
        </p:nvGraphicFramePr>
        <p:xfrm>
          <a:off x="152400" y="3088640"/>
          <a:ext cx="3679825" cy="958850"/>
        </p:xfrm>
        <a:graphic>
          <a:graphicData uri="http://schemas.openxmlformats.org/drawingml/2006/table">
            <a:tbl>
              <a:tblPr firstRow="1" bandRow="1">
                <a:tableStyleId>{5940675A-B579-460E-94D1-54222C63F5DA}</a:tableStyleId>
              </a:tblPr>
              <a:tblGrid>
                <a:gridCol w="3679825">
                  <a:extLst>
                    <a:ext uri="{9D8B030D-6E8A-4147-A177-3AD203B41FA5}">
                      <a16:colId xmlns:a16="http://schemas.microsoft.com/office/drawing/2014/main" val="20000"/>
                    </a:ext>
                  </a:extLst>
                </a:gridCol>
              </a:tblGrid>
              <a:tr h="95885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FF0000"/>
                          </a:solidFill>
                          <a:latin typeface="+mj-ea"/>
                          <a:ea typeface="+mj-ea"/>
                        </a:rPr>
                        <a:t>位寻址区</a:t>
                      </a:r>
                      <a:r>
                        <a:rPr lang="en-US" altLang="zh-CN" sz="2800" b="1" dirty="0">
                          <a:latin typeface="+mj-ea"/>
                          <a:ea typeface="+mj-ea"/>
                        </a:rPr>
                        <a:t>(16</a:t>
                      </a:r>
                      <a:r>
                        <a:rPr lang="zh-CN" altLang="en-US" sz="2800" b="1" dirty="0">
                          <a:latin typeface="+mj-ea"/>
                          <a:ea typeface="+mj-ea"/>
                        </a:rPr>
                        <a:t>字节</a:t>
                      </a:r>
                      <a:r>
                        <a:rPr lang="en-US" altLang="zh-CN" sz="2800" b="1" dirty="0">
                          <a:latin typeface="+mj-ea"/>
                          <a:ea typeface="+mj-ea"/>
                        </a:rPr>
                        <a:t>,</a:t>
                      </a:r>
                      <a:r>
                        <a:rPr lang="zh-CN" altLang="en-US" sz="2800" b="1" dirty="0">
                          <a:latin typeface="+mj-ea"/>
                          <a:ea typeface="+mj-ea"/>
                        </a:rPr>
                        <a:t>共</a:t>
                      </a:r>
                      <a:r>
                        <a:rPr lang="en-US" altLang="zh-CN" sz="2800" b="1" dirty="0">
                          <a:latin typeface="+mj-ea"/>
                          <a:ea typeface="+mj-ea"/>
                        </a:rPr>
                        <a:t>128</a:t>
                      </a:r>
                      <a:r>
                        <a:rPr lang="zh-CN" altLang="en-US" sz="2800" b="1" dirty="0">
                          <a:latin typeface="+mj-ea"/>
                          <a:ea typeface="+mj-ea"/>
                        </a:rPr>
                        <a:t>位</a:t>
                      </a:r>
                      <a:r>
                        <a:rPr lang="en-US" altLang="zh-CN" sz="2800" b="1" dirty="0">
                          <a:latin typeface="+mj-ea"/>
                          <a:ea typeface="+mj-ea"/>
                        </a:rPr>
                        <a:t>)</a:t>
                      </a:r>
                      <a:r>
                        <a:rPr lang="zh-CN" altLang="en-US" sz="2800" b="1" dirty="0">
                          <a:latin typeface="+mj-ea"/>
                          <a:ea typeface="+mj-ea"/>
                        </a:rPr>
                        <a:t>也可字节寻址</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26" name="表格 25">
            <a:extLst>
              <a:ext uri="{FF2B5EF4-FFF2-40B4-BE49-F238E27FC236}">
                <a16:creationId xmlns:a16="http://schemas.microsoft.com/office/drawing/2014/main" id="{48305D03-D39D-47E6-BB0F-69D1C2363498}"/>
              </a:ext>
            </a:extLst>
          </p:cNvPr>
          <p:cNvGraphicFramePr>
            <a:graphicFrameLocks noGrp="1"/>
          </p:cNvGraphicFramePr>
          <p:nvPr>
            <p:extLst>
              <p:ext uri="{D42A27DB-BD31-4B8C-83A1-F6EECF244321}">
                <p14:modId xmlns:p14="http://schemas.microsoft.com/office/powerpoint/2010/main" val="796752806"/>
              </p:ext>
            </p:extLst>
          </p:nvPr>
        </p:nvGraphicFramePr>
        <p:xfrm>
          <a:off x="144463" y="2105978"/>
          <a:ext cx="3679825" cy="954087"/>
        </p:xfrm>
        <a:graphic>
          <a:graphicData uri="http://schemas.openxmlformats.org/drawingml/2006/table">
            <a:tbl>
              <a:tblPr firstRow="1" bandRow="1">
                <a:tableStyleId>{5940675A-B579-460E-94D1-54222C63F5DA}</a:tableStyleId>
              </a:tblPr>
              <a:tblGrid>
                <a:gridCol w="3679825">
                  <a:extLst>
                    <a:ext uri="{9D8B030D-6E8A-4147-A177-3AD203B41FA5}">
                      <a16:colId xmlns:a16="http://schemas.microsoft.com/office/drawing/2014/main" val="20000"/>
                    </a:ext>
                  </a:extLst>
                </a:gridCol>
              </a:tblGrid>
              <a:tr h="954087">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0000CC"/>
                          </a:solidFill>
                          <a:latin typeface="+mj-ea"/>
                          <a:ea typeface="+mj-ea"/>
                        </a:rPr>
                        <a:t>通用用户</a:t>
                      </a:r>
                      <a:r>
                        <a:rPr lang="en-US" altLang="zh-CN" sz="2800" b="1" dirty="0">
                          <a:solidFill>
                            <a:srgbClr val="0000CC"/>
                          </a:solidFill>
                          <a:latin typeface="+mj-ea"/>
                          <a:ea typeface="+mj-ea"/>
                        </a:rPr>
                        <a:t>RAM</a:t>
                      </a:r>
                      <a:r>
                        <a:rPr lang="zh-CN" altLang="en-US" sz="2800" b="1" dirty="0">
                          <a:solidFill>
                            <a:srgbClr val="0000CC"/>
                          </a:solidFill>
                          <a:latin typeface="+mj-ea"/>
                          <a:ea typeface="+mj-ea"/>
                        </a:rPr>
                        <a:t>和堆栈区</a:t>
                      </a:r>
                      <a:endParaRPr lang="en-US" altLang="zh-CN" sz="2800" b="1" dirty="0">
                        <a:solidFill>
                          <a:srgbClr val="0000CC"/>
                        </a:solidFill>
                        <a:latin typeface="+mj-ea"/>
                        <a:ea typeface="+mj-ea"/>
                      </a:endParaRPr>
                    </a:p>
                    <a:p>
                      <a:pPr marL="0" marR="0" lvl="1" indent="0" algn="ctr"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FF0000"/>
                          </a:solidFill>
                          <a:latin typeface="+mj-ea"/>
                          <a:ea typeface="+mj-ea"/>
                        </a:rPr>
                        <a:t>可直接寻址或间接寻址</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22" name="右大括号 21">
            <a:extLst>
              <a:ext uri="{FF2B5EF4-FFF2-40B4-BE49-F238E27FC236}">
                <a16:creationId xmlns:a16="http://schemas.microsoft.com/office/drawing/2014/main" id="{E22AA428-4F80-442D-974E-84136D1ADD48}"/>
              </a:ext>
            </a:extLst>
          </p:cNvPr>
          <p:cNvSpPr/>
          <p:nvPr/>
        </p:nvSpPr>
        <p:spPr bwMode="auto">
          <a:xfrm>
            <a:off x="7927975" y="2109153"/>
            <a:ext cx="249238" cy="1041400"/>
          </a:xfrm>
          <a:prstGeom prst="rightBrace">
            <a:avLst/>
          </a:prstGeom>
          <a:noFill/>
          <a:ln w="28575" cap="flat" cmpd="sng" algn="ctr">
            <a:solidFill>
              <a:srgbClr val="C00000"/>
            </a:solidFill>
            <a:prstDash val="solid"/>
            <a:round/>
            <a:headEnd type="none" w="med" len="med"/>
            <a:tailEnd type="none" w="med" len="med"/>
          </a:ln>
          <a:effectLst/>
        </p:spPr>
        <p:txBody>
          <a:bodyPr wrap="none" anchor="ctr"/>
          <a:lstStyle/>
          <a:p>
            <a:pPr algn="ctr" eaLnBrk="1" hangingPunct="1">
              <a:defRPr/>
            </a:pPr>
            <a:endParaRPr lang="zh-CN" altLang="en-US">
              <a:solidFill>
                <a:srgbClr val="9900CC"/>
              </a:solidFill>
              <a:ea typeface="+mj-ea"/>
              <a:cs typeface="Times New Roman" panose="02020603050405020304" pitchFamily="18" charset="0"/>
            </a:endParaRPr>
          </a:p>
        </p:txBody>
      </p:sp>
      <p:sp>
        <p:nvSpPr>
          <p:cNvPr id="62513" name="矩形 6">
            <a:extLst>
              <a:ext uri="{FF2B5EF4-FFF2-40B4-BE49-F238E27FC236}">
                <a16:creationId xmlns:a16="http://schemas.microsoft.com/office/drawing/2014/main" id="{4353C701-C5D1-4B7F-9FD8-EB1A53ECA8A6}"/>
              </a:ext>
            </a:extLst>
          </p:cNvPr>
          <p:cNvSpPr>
            <a:spLocks noChangeArrowheads="1"/>
          </p:cNvSpPr>
          <p:nvPr/>
        </p:nvSpPr>
        <p:spPr bwMode="auto">
          <a:xfrm>
            <a:off x="8062913" y="2175828"/>
            <a:ext cx="88423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rgbClr val="CC3300"/>
                </a:solidFill>
                <a:cs typeface="Times New Roman" panose="02020603050405020304" pitchFamily="18" charset="0"/>
              </a:rPr>
              <a:t>低</a:t>
            </a:r>
            <a:r>
              <a:rPr lang="en-US" altLang="zh-CN" b="1">
                <a:solidFill>
                  <a:srgbClr val="CC3300"/>
                </a:solidFill>
                <a:cs typeface="Times New Roman" panose="02020603050405020304" pitchFamily="18" charset="0"/>
              </a:rPr>
              <a:t>128</a:t>
            </a:r>
            <a:r>
              <a:rPr lang="zh-CN" altLang="en-US" b="1">
                <a:solidFill>
                  <a:srgbClr val="CC3300"/>
                </a:solidFill>
                <a:cs typeface="Times New Roman" panose="02020603050405020304" pitchFamily="18" charset="0"/>
              </a:rPr>
              <a:t>字节</a:t>
            </a:r>
            <a:r>
              <a:rPr lang="en-US" altLang="zh-CN" b="1">
                <a:solidFill>
                  <a:srgbClr val="CC3300"/>
                </a:solidFill>
                <a:cs typeface="Times New Roman" panose="02020603050405020304" pitchFamily="18" charset="0"/>
              </a:rPr>
              <a:t>RAM</a:t>
            </a:r>
            <a:endParaRPr lang="zh-CN" altLang="en-US" b="1"/>
          </a:p>
        </p:txBody>
      </p:sp>
      <p:sp>
        <p:nvSpPr>
          <p:cNvPr id="3" name="灯片编号占位符 2">
            <a:extLst>
              <a:ext uri="{FF2B5EF4-FFF2-40B4-BE49-F238E27FC236}">
                <a16:creationId xmlns:a16="http://schemas.microsoft.com/office/drawing/2014/main" id="{C281CCA0-73C9-46C4-B849-7A00684A6B16}"/>
              </a:ext>
            </a:extLst>
          </p:cNvPr>
          <p:cNvSpPr>
            <a:spLocks noGrp="1"/>
          </p:cNvSpPr>
          <p:nvPr>
            <p:ph type="sldNum" sz="quarter" idx="12"/>
          </p:nvPr>
        </p:nvSpPr>
        <p:spPr/>
        <p:txBody>
          <a:bodyPr/>
          <a:lstStyle/>
          <a:p>
            <a:fld id="{22E77DEE-32E4-4009-988B-F2758F7B8AC2}" type="slidenum">
              <a:rPr lang="zh-CN" altLang="en-US" smtClean="0"/>
              <a:t>45</a:t>
            </a:fld>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3">
            <a:extLst>
              <a:ext uri="{FF2B5EF4-FFF2-40B4-BE49-F238E27FC236}">
                <a16:creationId xmlns:a16="http://schemas.microsoft.com/office/drawing/2014/main" id="{9731284A-6354-4EE1-918F-47D50B9B5AB6}"/>
              </a:ext>
            </a:extLst>
          </p:cNvPr>
          <p:cNvSpPr>
            <a:spLocks noGrp="1" noChangeArrowheads="1"/>
          </p:cNvSpPr>
          <p:nvPr>
            <p:ph type="title"/>
          </p:nvPr>
        </p:nvSpPr>
        <p:spPr>
          <a:xfrm>
            <a:off x="417513" y="456853"/>
            <a:ext cx="8229600" cy="504825"/>
          </a:xfrm>
        </p:spPr>
        <p:txBody>
          <a:bodyPr>
            <a:normAutofit fontScale="90000"/>
          </a:bodyPr>
          <a:lstStyle/>
          <a:p>
            <a:pPr eaLnBrk="1" hangingPunct="1"/>
            <a:r>
              <a:rPr lang="zh-CN" altLang="en-US" dirty="0">
                <a:hlinkClick r:id="rId2" action="ppaction://hlinksldjump"/>
              </a:rPr>
              <a:t>工作寄存器区</a:t>
            </a:r>
            <a:endParaRPr lang="zh-CN" altLang="en-US" dirty="0"/>
          </a:p>
        </p:txBody>
      </p:sp>
      <p:sp>
        <p:nvSpPr>
          <p:cNvPr id="474115" name="Rectangle 3">
            <a:extLst>
              <a:ext uri="{FF2B5EF4-FFF2-40B4-BE49-F238E27FC236}">
                <a16:creationId xmlns:a16="http://schemas.microsoft.com/office/drawing/2014/main" id="{E77A62F4-E348-441F-82FC-32036080ED0E}"/>
              </a:ext>
            </a:extLst>
          </p:cNvPr>
          <p:cNvSpPr>
            <a:spLocks noGrp="1" noChangeArrowheads="1"/>
          </p:cNvSpPr>
          <p:nvPr>
            <p:ph idx="1"/>
          </p:nvPr>
        </p:nvSpPr>
        <p:spPr>
          <a:xfrm>
            <a:off x="771525" y="1203326"/>
            <a:ext cx="7521575" cy="1965325"/>
          </a:xfrm>
        </p:spPr>
        <p:txBody>
          <a:bodyPr/>
          <a:lstStyle/>
          <a:p>
            <a:pPr marL="261938" lvl="1" indent="-261938" algn="l" eaLnBrk="1" hangingPunct="1">
              <a:lnSpc>
                <a:spcPct val="114000"/>
              </a:lnSpc>
              <a:spcBef>
                <a:spcPts val="0"/>
              </a:spcBef>
              <a:spcAft>
                <a:spcPts val="600"/>
              </a:spcAft>
              <a:defRPr/>
            </a:pPr>
            <a:r>
              <a:rPr lang="zh-CN" altLang="en-US" dirty="0">
                <a:solidFill>
                  <a:srgbClr val="CC3300"/>
                </a:solidFill>
              </a:rPr>
              <a:t>地址分配</a:t>
            </a:r>
            <a:r>
              <a:rPr lang="zh-CN" altLang="en-US" dirty="0"/>
              <a:t>：</a:t>
            </a:r>
            <a:r>
              <a:rPr lang="en-US" altLang="zh-CN" dirty="0">
                <a:solidFill>
                  <a:srgbClr val="0000CC"/>
                </a:solidFill>
              </a:rPr>
              <a:t>00H</a:t>
            </a:r>
            <a:r>
              <a:rPr lang="zh-CN" altLang="en-US" dirty="0">
                <a:solidFill>
                  <a:srgbClr val="0000CC"/>
                </a:solidFill>
              </a:rPr>
              <a:t>～</a:t>
            </a:r>
            <a:r>
              <a:rPr lang="en-US" altLang="zh-CN" dirty="0">
                <a:solidFill>
                  <a:srgbClr val="0000CC"/>
                </a:solidFill>
              </a:rPr>
              <a:t>1FH</a:t>
            </a:r>
            <a:r>
              <a:rPr lang="zh-CN" altLang="en-US" dirty="0">
                <a:solidFill>
                  <a:srgbClr val="0000CC"/>
                </a:solidFill>
              </a:rPr>
              <a:t>共</a:t>
            </a:r>
            <a:r>
              <a:rPr lang="en-US" altLang="zh-CN" dirty="0">
                <a:solidFill>
                  <a:srgbClr val="0000CC"/>
                </a:solidFill>
              </a:rPr>
              <a:t>32</a:t>
            </a:r>
            <a:r>
              <a:rPr lang="zh-CN" altLang="en-US" dirty="0">
                <a:solidFill>
                  <a:srgbClr val="0000CC"/>
                </a:solidFill>
              </a:rPr>
              <a:t>个单元</a:t>
            </a:r>
            <a:r>
              <a:rPr lang="zh-CN" altLang="en-US" dirty="0"/>
              <a:t>。分为</a:t>
            </a:r>
            <a:r>
              <a:rPr lang="zh-CN" altLang="en-US" dirty="0">
                <a:solidFill>
                  <a:srgbClr val="0000CC"/>
                </a:solidFill>
              </a:rPr>
              <a:t>四组</a:t>
            </a:r>
            <a:r>
              <a:rPr lang="en-US" altLang="zh-CN" dirty="0"/>
              <a:t>(</a:t>
            </a:r>
            <a:r>
              <a:rPr lang="zh-CN" altLang="en-US" dirty="0"/>
              <a:t>每一组称为一个寄存器组</a:t>
            </a:r>
            <a:r>
              <a:rPr lang="en-US" altLang="zh-CN" dirty="0"/>
              <a:t>), </a:t>
            </a:r>
            <a:r>
              <a:rPr lang="zh-CN" altLang="en-US" dirty="0">
                <a:solidFill>
                  <a:srgbClr val="3333FF"/>
                </a:solidFill>
              </a:rPr>
              <a:t>每一组包括</a:t>
            </a:r>
            <a:r>
              <a:rPr lang="en-US" altLang="zh-CN" dirty="0">
                <a:solidFill>
                  <a:srgbClr val="3333FF"/>
                </a:solidFill>
              </a:rPr>
              <a:t>8</a:t>
            </a:r>
            <a:r>
              <a:rPr lang="zh-CN" altLang="en-US" dirty="0">
                <a:solidFill>
                  <a:srgbClr val="3333FF"/>
                </a:solidFill>
              </a:rPr>
              <a:t>个</a:t>
            </a:r>
            <a:r>
              <a:rPr lang="en-US" altLang="zh-CN" dirty="0">
                <a:solidFill>
                  <a:srgbClr val="3333FF"/>
                </a:solidFill>
              </a:rPr>
              <a:t>8</a:t>
            </a:r>
            <a:r>
              <a:rPr lang="zh-CN" altLang="en-US" dirty="0">
                <a:solidFill>
                  <a:srgbClr val="3333FF"/>
                </a:solidFill>
              </a:rPr>
              <a:t>位的工作寄存器</a:t>
            </a:r>
            <a:r>
              <a:rPr lang="en-US" altLang="zh-CN" dirty="0"/>
              <a:t>,</a:t>
            </a:r>
            <a:r>
              <a:rPr lang="zh-CN" altLang="en-US" dirty="0"/>
              <a:t>分别是</a:t>
            </a:r>
            <a:r>
              <a:rPr lang="en-US" altLang="zh-CN" dirty="0">
                <a:solidFill>
                  <a:srgbClr val="3333FF"/>
                </a:solidFill>
              </a:rPr>
              <a:t>R0</a:t>
            </a:r>
            <a:r>
              <a:rPr lang="zh-CN" altLang="en-US" dirty="0">
                <a:solidFill>
                  <a:srgbClr val="3333FF"/>
                </a:solidFill>
              </a:rPr>
              <a:t>～</a:t>
            </a:r>
            <a:r>
              <a:rPr lang="en-US" altLang="zh-CN" dirty="0">
                <a:solidFill>
                  <a:srgbClr val="3333FF"/>
                </a:solidFill>
              </a:rPr>
              <a:t>R7</a:t>
            </a:r>
            <a:r>
              <a:rPr lang="zh-CN" altLang="en-US" dirty="0"/>
              <a:t>。</a:t>
            </a:r>
          </a:p>
          <a:p>
            <a:pPr marL="261938" lvl="1" indent="-261938" algn="l" eaLnBrk="1" hangingPunct="1">
              <a:lnSpc>
                <a:spcPct val="114000"/>
              </a:lnSpc>
              <a:spcBef>
                <a:spcPts val="0"/>
              </a:spcBef>
              <a:spcAft>
                <a:spcPts val="600"/>
              </a:spcAft>
              <a:defRPr/>
            </a:pPr>
            <a:r>
              <a:rPr lang="zh-CN" altLang="en-US" dirty="0">
                <a:solidFill>
                  <a:srgbClr val="CC3300"/>
                </a:solidFill>
              </a:rPr>
              <a:t>功能</a:t>
            </a:r>
            <a:r>
              <a:rPr lang="zh-CN" altLang="en-US" dirty="0"/>
              <a:t>：通过使用工作寄存器</a:t>
            </a:r>
            <a:r>
              <a:rPr lang="en-US" altLang="zh-CN" dirty="0"/>
              <a:t>,</a:t>
            </a:r>
            <a:r>
              <a:rPr lang="zh-CN" altLang="en-US" dirty="0"/>
              <a:t>可提高运算速度</a:t>
            </a:r>
            <a:r>
              <a:rPr lang="en-US" altLang="zh-CN" dirty="0"/>
              <a:t>,</a:t>
            </a:r>
            <a:r>
              <a:rPr lang="zh-CN" altLang="en-US" dirty="0"/>
              <a:t>也可用其中</a:t>
            </a:r>
            <a:r>
              <a:rPr lang="en-US" altLang="zh-CN" dirty="0">
                <a:solidFill>
                  <a:srgbClr val="FF0000"/>
                </a:solidFill>
              </a:rPr>
              <a:t>R0</a:t>
            </a:r>
            <a:r>
              <a:rPr lang="zh-CN" altLang="en-US" dirty="0">
                <a:solidFill>
                  <a:srgbClr val="FF0000"/>
                </a:solidFill>
              </a:rPr>
              <a:t>或</a:t>
            </a:r>
            <a:r>
              <a:rPr lang="en-US" altLang="zh-CN" dirty="0">
                <a:solidFill>
                  <a:srgbClr val="FF0000"/>
                </a:solidFill>
              </a:rPr>
              <a:t>R1</a:t>
            </a:r>
            <a:r>
              <a:rPr lang="zh-CN" altLang="en-US" dirty="0">
                <a:solidFill>
                  <a:srgbClr val="FF0000"/>
                </a:solidFill>
              </a:rPr>
              <a:t>存放八位地址值</a:t>
            </a:r>
            <a:r>
              <a:rPr lang="en-US" altLang="zh-CN" dirty="0">
                <a:solidFill>
                  <a:srgbClr val="FF0000"/>
                </a:solidFill>
              </a:rPr>
              <a:t>,</a:t>
            </a:r>
            <a:r>
              <a:rPr lang="zh-CN" altLang="en-US" dirty="0">
                <a:solidFill>
                  <a:srgbClr val="FF0000"/>
                </a:solidFill>
              </a:rPr>
              <a:t>访问一个</a:t>
            </a:r>
            <a:r>
              <a:rPr lang="en-US" altLang="zh-CN" dirty="0">
                <a:solidFill>
                  <a:srgbClr val="FF0000"/>
                </a:solidFill>
              </a:rPr>
              <a:t>256</a:t>
            </a:r>
            <a:r>
              <a:rPr lang="zh-CN" altLang="en-US" dirty="0">
                <a:solidFill>
                  <a:srgbClr val="FF0000"/>
                </a:solidFill>
              </a:rPr>
              <a:t>字节</a:t>
            </a:r>
            <a:r>
              <a:rPr lang="en-US" altLang="zh-CN" dirty="0">
                <a:solidFill>
                  <a:srgbClr val="FF0000"/>
                </a:solidFill>
              </a:rPr>
              <a:t>(</a:t>
            </a:r>
            <a:r>
              <a:rPr lang="zh-CN" altLang="en-US" dirty="0">
                <a:solidFill>
                  <a:srgbClr val="FF0000"/>
                </a:solidFill>
              </a:rPr>
              <a:t>可在逻辑上的外部</a:t>
            </a:r>
            <a:r>
              <a:rPr lang="en-US" altLang="zh-CN" dirty="0">
                <a:solidFill>
                  <a:srgbClr val="FF0000"/>
                </a:solidFill>
              </a:rPr>
              <a:t>)RAM</a:t>
            </a:r>
            <a:r>
              <a:rPr lang="zh-CN" altLang="en-US" dirty="0">
                <a:solidFill>
                  <a:srgbClr val="FF0000"/>
                </a:solidFill>
              </a:rPr>
              <a:t>块中单元</a:t>
            </a:r>
            <a:r>
              <a:rPr lang="zh-CN" altLang="en-US" dirty="0"/>
              <a:t>。</a:t>
            </a:r>
            <a:endParaRPr lang="en-US" altLang="zh-CN" dirty="0"/>
          </a:p>
          <a:p>
            <a:pPr marL="261938" lvl="1" indent="-261938" algn="l" eaLnBrk="1" hangingPunct="1">
              <a:lnSpc>
                <a:spcPct val="114000"/>
              </a:lnSpc>
              <a:spcBef>
                <a:spcPts val="0"/>
              </a:spcBef>
              <a:spcAft>
                <a:spcPts val="600"/>
              </a:spcAft>
              <a:defRPr/>
            </a:pPr>
            <a:r>
              <a:rPr lang="zh-CN" altLang="en-US" dirty="0"/>
              <a:t>另外</a:t>
            </a:r>
            <a:r>
              <a:rPr lang="en-US" altLang="zh-CN" dirty="0"/>
              <a:t>,</a:t>
            </a:r>
            <a:r>
              <a:rPr lang="en-US" altLang="zh-CN" dirty="0">
                <a:solidFill>
                  <a:srgbClr val="0000CC"/>
                </a:solidFill>
              </a:rPr>
              <a:t>R0</a:t>
            </a:r>
            <a:r>
              <a:rPr lang="zh-CN" altLang="en-US" dirty="0">
                <a:solidFill>
                  <a:srgbClr val="0000CC"/>
                </a:solidFill>
              </a:rPr>
              <a:t>～</a:t>
            </a:r>
            <a:r>
              <a:rPr lang="en-US" altLang="zh-CN" dirty="0">
                <a:solidFill>
                  <a:srgbClr val="0000CC"/>
                </a:solidFill>
              </a:rPr>
              <a:t>R7</a:t>
            </a:r>
            <a:r>
              <a:rPr lang="zh-CN" altLang="en-US" dirty="0">
                <a:solidFill>
                  <a:srgbClr val="0000CC"/>
                </a:solidFill>
              </a:rPr>
              <a:t>也可用作计数器</a:t>
            </a:r>
            <a:r>
              <a:rPr lang="en-US" altLang="zh-CN" dirty="0"/>
              <a:t>,</a:t>
            </a:r>
            <a:r>
              <a:rPr lang="zh-CN" altLang="en-US" dirty="0"/>
              <a:t>在指令作用下加</a:t>
            </a:r>
            <a:r>
              <a:rPr lang="en-US" altLang="zh-CN" dirty="0"/>
              <a:t>1</a:t>
            </a:r>
            <a:r>
              <a:rPr lang="zh-CN" altLang="en-US" dirty="0"/>
              <a:t>或减</a:t>
            </a:r>
            <a:r>
              <a:rPr lang="en-US" altLang="zh-CN" dirty="0"/>
              <a:t>1</a:t>
            </a:r>
            <a:r>
              <a:rPr lang="zh-CN" altLang="en-US" dirty="0"/>
              <a:t>。</a:t>
            </a:r>
          </a:p>
        </p:txBody>
      </p:sp>
      <p:grpSp>
        <p:nvGrpSpPr>
          <p:cNvPr id="6" name="组合 5">
            <a:extLst>
              <a:ext uri="{FF2B5EF4-FFF2-40B4-BE49-F238E27FC236}">
                <a16:creationId xmlns:a16="http://schemas.microsoft.com/office/drawing/2014/main" id="{BD9CF2EB-27BA-4872-9B40-51F883FE9ACC}"/>
              </a:ext>
            </a:extLst>
          </p:cNvPr>
          <p:cNvGrpSpPr>
            <a:grpSpLocks/>
          </p:cNvGrpSpPr>
          <p:nvPr/>
        </p:nvGrpSpPr>
        <p:grpSpPr bwMode="auto">
          <a:xfrm>
            <a:off x="2991168" y="4116387"/>
            <a:ext cx="1625600" cy="1558925"/>
            <a:chOff x="6117794" y="2283691"/>
            <a:chExt cx="1625600" cy="1559515"/>
          </a:xfrm>
        </p:grpSpPr>
        <p:sp>
          <p:nvSpPr>
            <p:cNvPr id="63513" name="TextBox 6">
              <a:extLst>
                <a:ext uri="{FF2B5EF4-FFF2-40B4-BE49-F238E27FC236}">
                  <a16:creationId xmlns:a16="http://schemas.microsoft.com/office/drawing/2014/main" id="{24C7EEE7-AE4B-419F-AAF5-0DFD4CB9B167}"/>
                </a:ext>
              </a:extLst>
            </p:cNvPr>
            <p:cNvSpPr txBox="1">
              <a:spLocks noChangeArrowheads="1"/>
            </p:cNvSpPr>
            <p:nvPr/>
          </p:nvSpPr>
          <p:spPr bwMode="auto">
            <a:xfrm>
              <a:off x="6117794" y="2283691"/>
              <a:ext cx="15965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ctr">
                <a:defRPr>
                  <a:solidFill>
                    <a:schemeClr val="tx1"/>
                  </a:solidFill>
                  <a:latin typeface="Times New Roman" panose="02020603050405020304" pitchFamily="18" charset="0"/>
                  <a:ea typeface="宋体" panose="02010600030101010101" pitchFamily="2" charset="-122"/>
                </a:defRPr>
              </a:lvl1pPr>
              <a:lvl2pPr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lvl="1" algn="l" eaLnBrk="1" hangingPunct="1">
                <a:lnSpc>
                  <a:spcPct val="75000"/>
                </a:lnSpc>
              </a:pPr>
              <a:r>
                <a:rPr lang="en-US" altLang="zh-CN" sz="2400" b="1">
                  <a:solidFill>
                    <a:srgbClr val="9900CC"/>
                  </a:solidFill>
                </a:rPr>
                <a:t>18H~1FH</a:t>
              </a:r>
              <a:endParaRPr lang="zh-CN" altLang="en-US" sz="2400">
                <a:solidFill>
                  <a:srgbClr val="9900CC"/>
                </a:solidFill>
              </a:endParaRPr>
            </a:p>
          </p:txBody>
        </p:sp>
        <p:sp>
          <p:nvSpPr>
            <p:cNvPr id="63514" name="TextBox 7">
              <a:extLst>
                <a:ext uri="{FF2B5EF4-FFF2-40B4-BE49-F238E27FC236}">
                  <a16:creationId xmlns:a16="http://schemas.microsoft.com/office/drawing/2014/main" id="{7A6D242B-FE32-4B8E-AF75-9CD2424B91B4}"/>
                </a:ext>
              </a:extLst>
            </p:cNvPr>
            <p:cNvSpPr txBox="1">
              <a:spLocks noChangeArrowheads="1"/>
            </p:cNvSpPr>
            <p:nvPr/>
          </p:nvSpPr>
          <p:spPr bwMode="auto">
            <a:xfrm>
              <a:off x="6132308" y="2690094"/>
              <a:ext cx="15965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ctr">
                <a:defRPr>
                  <a:solidFill>
                    <a:schemeClr val="tx1"/>
                  </a:solidFill>
                  <a:latin typeface="Times New Roman" panose="02020603050405020304" pitchFamily="18" charset="0"/>
                  <a:ea typeface="宋体" panose="02010600030101010101" pitchFamily="2" charset="-122"/>
                </a:defRPr>
              </a:lvl1pPr>
              <a:lvl2pPr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lvl="1" algn="l" eaLnBrk="1" hangingPunct="1">
                <a:lnSpc>
                  <a:spcPct val="75000"/>
                </a:lnSpc>
              </a:pPr>
              <a:r>
                <a:rPr lang="en-US" altLang="zh-CN" sz="2400" b="1">
                  <a:solidFill>
                    <a:srgbClr val="9900CC"/>
                  </a:solidFill>
                </a:rPr>
                <a:t>10H~17H</a:t>
              </a:r>
              <a:endParaRPr lang="zh-CN" altLang="en-US" sz="2400">
                <a:solidFill>
                  <a:srgbClr val="9900CC"/>
                </a:solidFill>
              </a:endParaRPr>
            </a:p>
          </p:txBody>
        </p:sp>
        <p:sp>
          <p:nvSpPr>
            <p:cNvPr id="63515" name="TextBox 8">
              <a:extLst>
                <a:ext uri="{FF2B5EF4-FFF2-40B4-BE49-F238E27FC236}">
                  <a16:creationId xmlns:a16="http://schemas.microsoft.com/office/drawing/2014/main" id="{DA7F135D-F4EE-4854-AE64-060DF878BE1B}"/>
                </a:ext>
              </a:extLst>
            </p:cNvPr>
            <p:cNvSpPr txBox="1">
              <a:spLocks noChangeArrowheads="1"/>
            </p:cNvSpPr>
            <p:nvPr/>
          </p:nvSpPr>
          <p:spPr bwMode="auto">
            <a:xfrm>
              <a:off x="6132308" y="3074973"/>
              <a:ext cx="15965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ctr">
                <a:defRPr>
                  <a:solidFill>
                    <a:schemeClr val="tx1"/>
                  </a:solidFill>
                  <a:latin typeface="Times New Roman" panose="02020603050405020304" pitchFamily="18" charset="0"/>
                  <a:ea typeface="宋体" panose="02010600030101010101" pitchFamily="2" charset="-122"/>
                </a:defRPr>
              </a:lvl1pPr>
              <a:lvl2pPr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lvl="1" algn="l" eaLnBrk="1" hangingPunct="1">
                <a:lnSpc>
                  <a:spcPct val="75000"/>
                </a:lnSpc>
              </a:pPr>
              <a:r>
                <a:rPr lang="en-US" altLang="zh-CN" sz="2400" b="1">
                  <a:solidFill>
                    <a:srgbClr val="9900CC"/>
                  </a:solidFill>
                </a:rPr>
                <a:t>08H~0FH</a:t>
              </a:r>
              <a:endParaRPr lang="zh-CN" altLang="en-US" sz="2400">
                <a:solidFill>
                  <a:srgbClr val="9900CC"/>
                </a:solidFill>
              </a:endParaRPr>
            </a:p>
          </p:txBody>
        </p:sp>
        <p:sp>
          <p:nvSpPr>
            <p:cNvPr id="63516" name="TextBox 9">
              <a:extLst>
                <a:ext uri="{FF2B5EF4-FFF2-40B4-BE49-F238E27FC236}">
                  <a16:creationId xmlns:a16="http://schemas.microsoft.com/office/drawing/2014/main" id="{A666B051-96C4-4288-A9C9-9DE958C2FCAE}"/>
                </a:ext>
              </a:extLst>
            </p:cNvPr>
            <p:cNvSpPr txBox="1">
              <a:spLocks noChangeArrowheads="1"/>
            </p:cNvSpPr>
            <p:nvPr/>
          </p:nvSpPr>
          <p:spPr bwMode="auto">
            <a:xfrm>
              <a:off x="6146822" y="3473874"/>
              <a:ext cx="15965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ctr">
                <a:defRPr>
                  <a:solidFill>
                    <a:schemeClr val="tx1"/>
                  </a:solidFill>
                  <a:latin typeface="Times New Roman" panose="02020603050405020304" pitchFamily="18" charset="0"/>
                  <a:ea typeface="宋体" panose="02010600030101010101" pitchFamily="2" charset="-122"/>
                </a:defRPr>
              </a:lvl1pPr>
              <a:lvl2pPr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lvl="1" algn="l" eaLnBrk="1" hangingPunct="1">
                <a:lnSpc>
                  <a:spcPct val="75000"/>
                </a:lnSpc>
              </a:pPr>
              <a:r>
                <a:rPr lang="en-US" altLang="zh-CN" sz="2400" b="1">
                  <a:solidFill>
                    <a:srgbClr val="9900CC"/>
                  </a:solidFill>
                </a:rPr>
                <a:t>00H~07H</a:t>
              </a:r>
              <a:endParaRPr lang="zh-CN" altLang="en-US" sz="2400">
                <a:solidFill>
                  <a:srgbClr val="9900CC"/>
                </a:solidFill>
              </a:endParaRPr>
            </a:p>
          </p:txBody>
        </p:sp>
      </p:grpSp>
      <p:graphicFrame>
        <p:nvGraphicFramePr>
          <p:cNvPr id="11" name="表格 10">
            <a:extLst>
              <a:ext uri="{FF2B5EF4-FFF2-40B4-BE49-F238E27FC236}">
                <a16:creationId xmlns:a16="http://schemas.microsoft.com/office/drawing/2014/main" id="{80E28FC3-745C-4FDA-8504-B3AA09F1453A}"/>
              </a:ext>
            </a:extLst>
          </p:cNvPr>
          <p:cNvGraphicFramePr>
            <a:graphicFrameLocks noGrp="1"/>
          </p:cNvGraphicFramePr>
          <p:nvPr>
            <p:extLst>
              <p:ext uri="{D42A27DB-BD31-4B8C-83A1-F6EECF244321}">
                <p14:modId xmlns:p14="http://schemas.microsoft.com/office/powerpoint/2010/main" val="3762962857"/>
              </p:ext>
            </p:extLst>
          </p:nvPr>
        </p:nvGraphicFramePr>
        <p:xfrm>
          <a:off x="1125855" y="4057650"/>
          <a:ext cx="1936750" cy="1597024"/>
        </p:xfrm>
        <a:graphic>
          <a:graphicData uri="http://schemas.openxmlformats.org/drawingml/2006/table">
            <a:tbl>
              <a:tblPr firstRow="1" bandRow="1">
                <a:tableStyleId>{5940675A-B579-460E-94D1-54222C63F5DA}</a:tableStyleId>
              </a:tblPr>
              <a:tblGrid>
                <a:gridCol w="1936750">
                  <a:extLst>
                    <a:ext uri="{9D8B030D-6E8A-4147-A177-3AD203B41FA5}">
                      <a16:colId xmlns:a16="http://schemas.microsoft.com/office/drawing/2014/main" val="20000"/>
                    </a:ext>
                  </a:extLst>
                </a:gridCol>
              </a:tblGrid>
              <a:tr h="39925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1" dirty="0"/>
                        <a:t>3</a:t>
                      </a:r>
                      <a:r>
                        <a:rPr lang="zh-CN" altLang="en-US" sz="2400" b="1" dirty="0"/>
                        <a:t>区</a:t>
                      </a:r>
                      <a:r>
                        <a:rPr lang="en-US" altLang="zh-CN" sz="2400" b="1" dirty="0"/>
                        <a:t>(R0~R7)</a:t>
                      </a:r>
                      <a:endParaRPr lang="zh-CN" altLang="en-US" sz="2400" b="1" dirty="0"/>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9925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1" dirty="0"/>
                        <a:t>2</a:t>
                      </a:r>
                      <a:r>
                        <a:rPr lang="zh-CN" altLang="en-US" sz="2400" b="1" dirty="0"/>
                        <a:t>区</a:t>
                      </a:r>
                      <a:r>
                        <a:rPr lang="en-US" altLang="zh-CN" sz="2400" b="1" dirty="0"/>
                        <a:t>(R0~R7)</a:t>
                      </a:r>
                      <a:endParaRPr lang="zh-CN" altLang="en-US" sz="2400" b="1" dirty="0"/>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9925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1" dirty="0"/>
                        <a:t>1</a:t>
                      </a:r>
                      <a:r>
                        <a:rPr lang="zh-CN" altLang="en-US" sz="2400" b="1" dirty="0"/>
                        <a:t>区</a:t>
                      </a:r>
                      <a:r>
                        <a:rPr lang="en-US" altLang="zh-CN" sz="2400" b="1" dirty="0"/>
                        <a:t>(R0~R7)</a:t>
                      </a:r>
                      <a:endParaRPr lang="zh-CN" altLang="en-US" sz="2400" b="1" dirty="0"/>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99256">
                <a:tc>
                  <a:txBody>
                    <a:bodyPr/>
                    <a:lstStyle/>
                    <a:p>
                      <a:pPr algn="ctr"/>
                      <a:r>
                        <a:rPr lang="en-US" altLang="zh-CN" sz="2400" b="1" dirty="0"/>
                        <a:t>0</a:t>
                      </a:r>
                      <a:r>
                        <a:rPr lang="zh-CN" altLang="en-US" sz="2400" b="1" dirty="0"/>
                        <a:t>区</a:t>
                      </a:r>
                      <a:r>
                        <a:rPr lang="en-US" altLang="zh-CN" sz="2400" b="1" dirty="0"/>
                        <a:t>(R0~R7)</a:t>
                      </a:r>
                      <a:endParaRPr lang="zh-CN" altLang="en-US" sz="2400" b="1" dirty="0"/>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3" name="矩形 2">
            <a:extLst>
              <a:ext uri="{FF2B5EF4-FFF2-40B4-BE49-F238E27FC236}">
                <a16:creationId xmlns:a16="http://schemas.microsoft.com/office/drawing/2014/main" id="{9B245CFE-D609-4847-AB1D-0E38568B53CD}"/>
              </a:ext>
            </a:extLst>
          </p:cNvPr>
          <p:cNvSpPr/>
          <p:nvPr/>
        </p:nvSpPr>
        <p:spPr>
          <a:xfrm>
            <a:off x="4454525" y="3173549"/>
            <a:ext cx="4192588" cy="461962"/>
          </a:xfrm>
          <a:prstGeom prst="rect">
            <a:avLst/>
          </a:prstGeom>
          <a:ln>
            <a:solidFill>
              <a:schemeClr val="accent1"/>
            </a:solidFill>
          </a:ln>
        </p:spPr>
        <p:txBody>
          <a:bodyPr>
            <a:spAutoFit/>
          </a:bodyPr>
          <a:lstStyle/>
          <a:p>
            <a:pPr algn="ctr" eaLnBrk="1" hangingPunct="1">
              <a:defRPr/>
            </a:pPr>
            <a:r>
              <a:rPr lang="zh-CN" altLang="en-US" sz="2400" b="1" spc="-150" dirty="0">
                <a:solidFill>
                  <a:srgbClr val="3366FF"/>
                </a:solidFill>
                <a:cs typeface="Times New Roman" panose="02020603050405020304" pitchFamily="18" charset="0"/>
              </a:rPr>
              <a:t>间接寻址 方式 </a:t>
            </a:r>
            <a:r>
              <a:rPr lang="en-GB" altLang="zh-CN" sz="2400" b="1" spc="-150" dirty="0">
                <a:solidFill>
                  <a:srgbClr val="3366FF"/>
                </a:solidFill>
                <a:cs typeface="Times New Roman" panose="02020603050405020304" pitchFamily="18" charset="0"/>
              </a:rPr>
              <a:t>“ </a:t>
            </a:r>
            <a:r>
              <a:rPr lang="en-US" altLang="zh-CN" sz="2400" b="1" spc="-150" dirty="0">
                <a:solidFill>
                  <a:srgbClr val="3366FF"/>
                </a:solidFill>
                <a:cs typeface="Times New Roman" panose="02020603050405020304" pitchFamily="18" charset="0"/>
              </a:rPr>
              <a:t>MOV(X)   @Ri ”</a:t>
            </a:r>
            <a:endParaRPr lang="zh-CN" altLang="en-US" sz="2400" b="1" spc="-150" dirty="0">
              <a:solidFill>
                <a:srgbClr val="3366FF"/>
              </a:solidFill>
            </a:endParaRPr>
          </a:p>
        </p:txBody>
      </p:sp>
      <p:sp>
        <p:nvSpPr>
          <p:cNvPr id="13" name="矩形 12">
            <a:extLst>
              <a:ext uri="{FF2B5EF4-FFF2-40B4-BE49-F238E27FC236}">
                <a16:creationId xmlns:a16="http://schemas.microsoft.com/office/drawing/2014/main" id="{72325289-7B65-4708-A501-D3940255F6DA}"/>
              </a:ext>
            </a:extLst>
          </p:cNvPr>
          <p:cNvSpPr>
            <a:spLocks noChangeArrowheads="1"/>
          </p:cNvSpPr>
          <p:nvPr/>
        </p:nvSpPr>
        <p:spPr bwMode="auto">
          <a:xfrm>
            <a:off x="5343843" y="3986212"/>
            <a:ext cx="2593975" cy="461963"/>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a:solidFill>
                  <a:srgbClr val="3366FF"/>
                </a:solidFill>
                <a:cs typeface="Times New Roman" panose="02020603050405020304" pitchFamily="18" charset="0"/>
              </a:rPr>
              <a:t>加</a:t>
            </a:r>
            <a:r>
              <a:rPr lang="en-US" altLang="zh-CN" sz="2400" b="1">
                <a:solidFill>
                  <a:srgbClr val="3366FF"/>
                </a:solidFill>
                <a:cs typeface="Times New Roman" panose="02020603050405020304" pitchFamily="18" charset="0"/>
              </a:rPr>
              <a:t>1</a:t>
            </a:r>
            <a:r>
              <a:rPr lang="zh-CN" altLang="en-US" sz="2400" b="1">
                <a:solidFill>
                  <a:srgbClr val="3366FF"/>
                </a:solidFill>
                <a:cs typeface="Times New Roman" panose="02020603050405020304" pitchFamily="18" charset="0"/>
              </a:rPr>
              <a:t>指令</a:t>
            </a:r>
            <a:r>
              <a:rPr lang="en-GB" altLang="zh-CN" sz="2400" b="1">
                <a:solidFill>
                  <a:srgbClr val="3366FF"/>
                </a:solidFill>
                <a:cs typeface="Times New Roman" panose="02020603050405020304" pitchFamily="18" charset="0"/>
              </a:rPr>
              <a:t>“</a:t>
            </a:r>
            <a:r>
              <a:rPr lang="en-US" altLang="zh-CN" sz="2400" b="1">
                <a:solidFill>
                  <a:srgbClr val="C00000"/>
                </a:solidFill>
                <a:cs typeface="Times New Roman" panose="02020603050405020304" pitchFamily="18" charset="0"/>
              </a:rPr>
              <a:t>INC R0</a:t>
            </a:r>
            <a:r>
              <a:rPr lang="en-US" altLang="zh-CN" sz="2400" b="1">
                <a:solidFill>
                  <a:srgbClr val="3366FF"/>
                </a:solidFill>
                <a:cs typeface="Times New Roman" panose="02020603050405020304" pitchFamily="18" charset="0"/>
              </a:rPr>
              <a:t>”</a:t>
            </a:r>
            <a:endParaRPr lang="zh-CN" altLang="en-US" sz="2400" b="1">
              <a:solidFill>
                <a:srgbClr val="3366FF"/>
              </a:solidFill>
            </a:endParaRPr>
          </a:p>
        </p:txBody>
      </p:sp>
      <p:sp>
        <p:nvSpPr>
          <p:cNvPr id="14" name="矩形 13">
            <a:extLst>
              <a:ext uri="{FF2B5EF4-FFF2-40B4-BE49-F238E27FC236}">
                <a16:creationId xmlns:a16="http://schemas.microsoft.com/office/drawing/2014/main" id="{E9F94CF4-FAD9-463C-8285-DF5D51B03B86}"/>
              </a:ext>
            </a:extLst>
          </p:cNvPr>
          <p:cNvSpPr/>
          <p:nvPr/>
        </p:nvSpPr>
        <p:spPr>
          <a:xfrm>
            <a:off x="4237038" y="303213"/>
            <a:ext cx="4819650" cy="523875"/>
          </a:xfrm>
          <a:prstGeom prst="rect">
            <a:avLst/>
          </a:prstGeom>
          <a:solidFill>
            <a:schemeClr val="bg1"/>
          </a:solidFill>
          <a:ln>
            <a:solidFill>
              <a:schemeClr val="accent1"/>
            </a:solidFill>
          </a:ln>
        </p:spPr>
        <p:txBody>
          <a:bodyPr>
            <a:spAutoFit/>
          </a:bodyPr>
          <a:lstStyle/>
          <a:p>
            <a:pPr algn="ctr" eaLnBrk="1" hangingPunct="1">
              <a:defRPr/>
            </a:pPr>
            <a:r>
              <a:rPr lang="zh-CN" altLang="en-US" sz="2800" b="1" spc="-150" dirty="0">
                <a:solidFill>
                  <a:srgbClr val="FF00FF"/>
                </a:solidFill>
                <a:cs typeface="Times New Roman" panose="02020603050405020304" pitchFamily="18" charset="0"/>
              </a:rPr>
              <a:t>例 </a:t>
            </a:r>
            <a:r>
              <a:rPr lang="en-GB" altLang="zh-CN" sz="2800" b="1" spc="-150" dirty="0">
                <a:solidFill>
                  <a:srgbClr val="FF00FF"/>
                </a:solidFill>
                <a:cs typeface="Times New Roman" panose="02020603050405020304" pitchFamily="18" charset="0"/>
              </a:rPr>
              <a:t>“ </a:t>
            </a:r>
            <a:r>
              <a:rPr lang="en-US" altLang="zh-CN" sz="2800" b="1" spc="-150" dirty="0">
                <a:solidFill>
                  <a:srgbClr val="FF00FF"/>
                </a:solidFill>
                <a:cs typeface="Times New Roman" panose="02020603050405020304" pitchFamily="18" charset="0"/>
              </a:rPr>
              <a:t>MOV  A,   @R0  ”</a:t>
            </a:r>
            <a:r>
              <a:rPr lang="en-US" altLang="zh-CN" sz="2800" kern="100" dirty="0">
                <a:solidFill>
                  <a:srgbClr val="FF0000"/>
                </a:solidFill>
                <a:latin typeface="Monaco"/>
                <a:ea typeface="新宋体" panose="02010609030101010101" pitchFamily="49" charset="-122"/>
                <a:cs typeface="Times New Roman" panose="02020603050405020304" pitchFamily="18" charset="0"/>
              </a:rPr>
              <a:t> </a:t>
            </a:r>
            <a:r>
              <a:rPr lang="en-US" altLang="zh-CN" sz="2400" kern="100" dirty="0">
                <a:solidFill>
                  <a:srgbClr val="FF0000"/>
                </a:solidFill>
                <a:latin typeface="Monaco"/>
                <a:ea typeface="新宋体" panose="02010609030101010101" pitchFamily="49" charset="-122"/>
                <a:cs typeface="Times New Roman" panose="02020603050405020304" pitchFamily="18" charset="0"/>
              </a:rPr>
              <a:t>(</a:t>
            </a:r>
            <a:r>
              <a:rPr lang="zh-CN" altLang="en-US" sz="2400" kern="100" dirty="0">
                <a:solidFill>
                  <a:srgbClr val="FF0000"/>
                </a:solidFill>
                <a:latin typeface="Monaco"/>
                <a:ea typeface="新宋体" panose="02010609030101010101" pitchFamily="49" charset="-122"/>
                <a:cs typeface="Times New Roman" panose="02020603050405020304" pitchFamily="18" charset="0"/>
              </a:rPr>
              <a:t>机器码</a:t>
            </a:r>
            <a:r>
              <a:rPr lang="en-US" altLang="zh-CN" sz="2400" kern="100" dirty="0">
                <a:solidFill>
                  <a:srgbClr val="FF0000"/>
                </a:solidFill>
                <a:latin typeface="Monaco"/>
                <a:ea typeface="新宋体" panose="02010609030101010101" pitchFamily="49" charset="-122"/>
                <a:cs typeface="Times New Roman" panose="02020603050405020304" pitchFamily="18" charset="0"/>
              </a:rPr>
              <a:t>E6)</a:t>
            </a:r>
            <a:endParaRPr lang="zh-CN" altLang="en-US" sz="2800" b="1" spc="-150" dirty="0">
              <a:solidFill>
                <a:srgbClr val="FF00FF"/>
              </a:solidFill>
            </a:endParaRPr>
          </a:p>
        </p:txBody>
      </p:sp>
      <p:sp>
        <p:nvSpPr>
          <p:cNvPr id="15" name="矩形 14">
            <a:extLst>
              <a:ext uri="{FF2B5EF4-FFF2-40B4-BE49-F238E27FC236}">
                <a16:creationId xmlns:a16="http://schemas.microsoft.com/office/drawing/2014/main" id="{C6EB9B7B-C110-4F53-8BF7-220ED424DACA}"/>
              </a:ext>
            </a:extLst>
          </p:cNvPr>
          <p:cNvSpPr>
            <a:spLocks noChangeArrowheads="1"/>
          </p:cNvSpPr>
          <p:nvPr/>
        </p:nvSpPr>
        <p:spPr bwMode="auto">
          <a:xfrm>
            <a:off x="5320030" y="4430712"/>
            <a:ext cx="2530475" cy="461963"/>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C00000"/>
                </a:solidFill>
              </a:rPr>
              <a:t>Inc</a:t>
            </a:r>
            <a:r>
              <a:rPr lang="en-US" altLang="zh-CN" sz="2400" b="1">
                <a:solidFill>
                  <a:srgbClr val="3366FF"/>
                </a:solidFill>
              </a:rPr>
              <a:t>rease R0 by 1</a:t>
            </a:r>
            <a:endParaRPr lang="zh-CN" altLang="en-US" sz="2400" b="1">
              <a:solidFill>
                <a:srgbClr val="3366FF"/>
              </a:solidFill>
            </a:endParaRPr>
          </a:p>
        </p:txBody>
      </p:sp>
      <p:sp>
        <p:nvSpPr>
          <p:cNvPr id="16" name="矩形 15">
            <a:extLst>
              <a:ext uri="{FF2B5EF4-FFF2-40B4-BE49-F238E27FC236}">
                <a16:creationId xmlns:a16="http://schemas.microsoft.com/office/drawing/2014/main" id="{1E7B2AB6-DDC7-4B7A-96B0-12AAEEEE9961}"/>
              </a:ext>
            </a:extLst>
          </p:cNvPr>
          <p:cNvSpPr>
            <a:spLocks noChangeArrowheads="1"/>
          </p:cNvSpPr>
          <p:nvPr/>
        </p:nvSpPr>
        <p:spPr bwMode="auto">
          <a:xfrm>
            <a:off x="5343843" y="4879975"/>
            <a:ext cx="2679700" cy="461962"/>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a:solidFill>
                  <a:srgbClr val="3366FF"/>
                </a:solidFill>
                <a:cs typeface="Times New Roman" panose="02020603050405020304" pitchFamily="18" charset="0"/>
              </a:rPr>
              <a:t>减</a:t>
            </a:r>
            <a:r>
              <a:rPr lang="en-US" altLang="zh-CN" sz="2400" b="1">
                <a:solidFill>
                  <a:srgbClr val="3366FF"/>
                </a:solidFill>
                <a:cs typeface="Times New Roman" panose="02020603050405020304" pitchFamily="18" charset="0"/>
              </a:rPr>
              <a:t>1</a:t>
            </a:r>
            <a:r>
              <a:rPr lang="zh-CN" altLang="en-US" sz="2400" b="1">
                <a:solidFill>
                  <a:srgbClr val="3366FF"/>
                </a:solidFill>
                <a:cs typeface="Times New Roman" panose="02020603050405020304" pitchFamily="18" charset="0"/>
              </a:rPr>
              <a:t>指令</a:t>
            </a:r>
            <a:r>
              <a:rPr lang="en-GB" altLang="zh-CN" sz="2400" b="1">
                <a:solidFill>
                  <a:srgbClr val="3366FF"/>
                </a:solidFill>
                <a:cs typeface="Times New Roman" panose="02020603050405020304" pitchFamily="18" charset="0"/>
              </a:rPr>
              <a:t>“</a:t>
            </a:r>
            <a:r>
              <a:rPr lang="en-US" altLang="zh-CN" sz="2400" b="1">
                <a:solidFill>
                  <a:srgbClr val="C00000"/>
                </a:solidFill>
                <a:cs typeface="Times New Roman" panose="02020603050405020304" pitchFamily="18" charset="0"/>
              </a:rPr>
              <a:t>DEC R0</a:t>
            </a:r>
            <a:r>
              <a:rPr lang="en-US" altLang="zh-CN" sz="2400" b="1">
                <a:solidFill>
                  <a:srgbClr val="3366FF"/>
                </a:solidFill>
                <a:cs typeface="Times New Roman" panose="02020603050405020304" pitchFamily="18" charset="0"/>
              </a:rPr>
              <a:t>”</a:t>
            </a:r>
            <a:endParaRPr lang="zh-CN" altLang="en-US" sz="2400" b="1">
              <a:solidFill>
                <a:srgbClr val="3366FF"/>
              </a:solidFill>
            </a:endParaRPr>
          </a:p>
        </p:txBody>
      </p:sp>
      <p:sp>
        <p:nvSpPr>
          <p:cNvPr id="17" name="矩形 16">
            <a:extLst>
              <a:ext uri="{FF2B5EF4-FFF2-40B4-BE49-F238E27FC236}">
                <a16:creationId xmlns:a16="http://schemas.microsoft.com/office/drawing/2014/main" id="{AAFA186C-1499-4866-A834-D09CFDBCEF41}"/>
              </a:ext>
            </a:extLst>
          </p:cNvPr>
          <p:cNvSpPr>
            <a:spLocks noChangeArrowheads="1"/>
          </p:cNvSpPr>
          <p:nvPr/>
        </p:nvSpPr>
        <p:spPr bwMode="auto">
          <a:xfrm>
            <a:off x="5375593" y="5341937"/>
            <a:ext cx="2532062" cy="46037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C00000"/>
                </a:solidFill>
              </a:rPr>
              <a:t>Dec</a:t>
            </a:r>
            <a:r>
              <a:rPr lang="en-US" altLang="zh-CN" sz="2400" b="1">
                <a:solidFill>
                  <a:srgbClr val="3366FF"/>
                </a:solidFill>
              </a:rPr>
              <a:t>rease R0 by 1</a:t>
            </a:r>
            <a:endParaRPr lang="zh-CN" altLang="en-US" sz="2400" b="1">
              <a:solidFill>
                <a:srgbClr val="3366FF"/>
              </a:solidFill>
            </a:endParaRPr>
          </a:p>
        </p:txBody>
      </p:sp>
      <p:sp>
        <p:nvSpPr>
          <p:cNvPr id="4" name="灯片编号占位符 3">
            <a:extLst>
              <a:ext uri="{FF2B5EF4-FFF2-40B4-BE49-F238E27FC236}">
                <a16:creationId xmlns:a16="http://schemas.microsoft.com/office/drawing/2014/main" id="{9EA7D8A6-6FA4-45D3-9FF3-E646258A1F08}"/>
              </a:ext>
            </a:extLst>
          </p:cNvPr>
          <p:cNvSpPr>
            <a:spLocks noGrp="1"/>
          </p:cNvSpPr>
          <p:nvPr>
            <p:ph type="sldNum" sz="quarter" idx="12"/>
          </p:nvPr>
        </p:nvSpPr>
        <p:spPr/>
        <p:txBody>
          <a:bodyPr/>
          <a:lstStyle/>
          <a:p>
            <a:fld id="{22E77DEE-32E4-4009-988B-F2758F7B8AC2}" type="slidenum">
              <a:rPr lang="zh-CN" altLang="en-US" smtClean="0"/>
              <a:t>46</a:t>
            </a:fld>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2">
            <a:extLst>
              <a:ext uri="{FF2B5EF4-FFF2-40B4-BE49-F238E27FC236}">
                <a16:creationId xmlns:a16="http://schemas.microsoft.com/office/drawing/2014/main" id="{8D4311B8-DE11-4770-8FD2-33FEED739E4A}"/>
              </a:ext>
            </a:extLst>
          </p:cNvPr>
          <p:cNvSpPr>
            <a:spLocks noGrp="1" noChangeArrowheads="1"/>
          </p:cNvSpPr>
          <p:nvPr>
            <p:ph type="title"/>
          </p:nvPr>
        </p:nvSpPr>
        <p:spPr>
          <a:xfrm>
            <a:off x="568170" y="490414"/>
            <a:ext cx="4217988" cy="504825"/>
          </a:xfrm>
        </p:spPr>
        <p:txBody>
          <a:bodyPr>
            <a:noAutofit/>
          </a:bodyPr>
          <a:lstStyle/>
          <a:p>
            <a:pPr eaLnBrk="1" hangingPunct="1"/>
            <a:r>
              <a:rPr lang="zh-CN" altLang="en-GB" sz="3200" dirty="0">
                <a:solidFill>
                  <a:srgbClr val="0000CC"/>
                </a:solidFill>
                <a:latin typeface="宋体" panose="02010600030101010101" pitchFamily="2" charset="-122"/>
                <a:hlinkClick r:id="rId2" action="ppaction://hlinksldjump"/>
              </a:rPr>
              <a:t>工作寄存器组</a:t>
            </a:r>
            <a:r>
              <a:rPr lang="zh-CN" altLang="en-GB" sz="3200" dirty="0">
                <a:solidFill>
                  <a:srgbClr val="0000CC"/>
                </a:solidFill>
                <a:latin typeface="宋体" panose="02010600030101010101" pitchFamily="2" charset="-122"/>
              </a:rPr>
              <a:t>的选择</a:t>
            </a:r>
            <a:r>
              <a:rPr lang="zh-CN" altLang="en-GB" sz="3200" dirty="0">
                <a:latin typeface="宋体" panose="02010600030101010101" pitchFamily="2" charset="-122"/>
              </a:rPr>
              <a:t>：</a:t>
            </a:r>
            <a:endParaRPr lang="zh-CN" altLang="en-US" sz="3200" dirty="0"/>
          </a:p>
        </p:txBody>
      </p:sp>
      <p:sp>
        <p:nvSpPr>
          <p:cNvPr id="475139" name="Rectangle 3">
            <a:extLst>
              <a:ext uri="{FF2B5EF4-FFF2-40B4-BE49-F238E27FC236}">
                <a16:creationId xmlns:a16="http://schemas.microsoft.com/office/drawing/2014/main" id="{220C506C-6DDF-46C7-9F37-64070349EFA5}"/>
              </a:ext>
            </a:extLst>
          </p:cNvPr>
          <p:cNvSpPr>
            <a:spLocks noGrp="1" noChangeArrowheads="1"/>
          </p:cNvSpPr>
          <p:nvPr>
            <p:ph idx="1"/>
          </p:nvPr>
        </p:nvSpPr>
        <p:spPr>
          <a:xfrm>
            <a:off x="841375" y="1205101"/>
            <a:ext cx="7315201" cy="814707"/>
          </a:xfrm>
        </p:spPr>
        <p:txBody>
          <a:bodyPr/>
          <a:lstStyle/>
          <a:p>
            <a:pPr marL="261938" lvl="1" indent="-261938" algn="l" eaLnBrk="1" hangingPunct="1">
              <a:lnSpc>
                <a:spcPct val="114000"/>
              </a:lnSpc>
            </a:pPr>
            <a:r>
              <a:rPr lang="en-GB" altLang="zh-CN" dirty="0">
                <a:solidFill>
                  <a:srgbClr val="C00000"/>
                </a:solidFill>
                <a:hlinkClick r:id="rId3" action="ppaction://hlinksldjump"/>
              </a:rPr>
              <a:t>PSW</a:t>
            </a:r>
            <a:r>
              <a:rPr lang="zh-CN" altLang="en-GB" dirty="0">
                <a:hlinkClick r:id="rId3" action="ppaction://hlinksldjump"/>
              </a:rPr>
              <a:t>寄存器</a:t>
            </a:r>
            <a:r>
              <a:rPr lang="zh-CN" altLang="en-GB" dirty="0"/>
              <a:t>中的</a:t>
            </a:r>
            <a:r>
              <a:rPr lang="en-GB" altLang="zh-CN" dirty="0">
                <a:solidFill>
                  <a:srgbClr val="C00000"/>
                </a:solidFill>
              </a:rPr>
              <a:t>RS1</a:t>
            </a:r>
            <a:r>
              <a:rPr lang="zh-CN" altLang="en-GB" dirty="0">
                <a:solidFill>
                  <a:srgbClr val="C00000"/>
                </a:solidFill>
              </a:rPr>
              <a:t>和</a:t>
            </a:r>
            <a:r>
              <a:rPr lang="en-GB" altLang="zh-CN" dirty="0">
                <a:solidFill>
                  <a:srgbClr val="C00000"/>
                </a:solidFill>
              </a:rPr>
              <a:t>RS0</a:t>
            </a:r>
            <a:r>
              <a:rPr lang="zh-CN" altLang="en-GB" dirty="0"/>
              <a:t>两位组合决定当前使用的工作寄存器组。可通过位操作指令</a:t>
            </a:r>
            <a:r>
              <a:rPr lang="zh-CN" altLang="en-GB" dirty="0">
                <a:solidFill>
                  <a:srgbClr val="C00000"/>
                </a:solidFill>
              </a:rPr>
              <a:t>修改</a:t>
            </a:r>
            <a:r>
              <a:rPr lang="en-GB" altLang="zh-CN" dirty="0">
                <a:solidFill>
                  <a:srgbClr val="C00000"/>
                </a:solidFill>
              </a:rPr>
              <a:t>RS1</a:t>
            </a:r>
            <a:r>
              <a:rPr lang="zh-CN" altLang="en-GB" dirty="0">
                <a:solidFill>
                  <a:srgbClr val="C00000"/>
                </a:solidFill>
              </a:rPr>
              <a:t>和</a:t>
            </a:r>
            <a:r>
              <a:rPr lang="en-GB" altLang="zh-CN" dirty="0">
                <a:solidFill>
                  <a:srgbClr val="C00000"/>
                </a:solidFill>
              </a:rPr>
              <a:t>RS0</a:t>
            </a:r>
            <a:r>
              <a:rPr lang="zh-CN" altLang="en-GB" dirty="0">
                <a:solidFill>
                  <a:srgbClr val="C00000"/>
                </a:solidFill>
              </a:rPr>
              <a:t>的内容</a:t>
            </a:r>
            <a:r>
              <a:rPr lang="zh-CN" altLang="en-GB" dirty="0"/>
              <a:t>，选择不同的工作寄存器组。</a:t>
            </a:r>
            <a:endParaRPr lang="zh-CN" altLang="en-US" dirty="0"/>
          </a:p>
        </p:txBody>
      </p:sp>
      <p:graphicFrame>
        <p:nvGraphicFramePr>
          <p:cNvPr id="475286" name="Group 150">
            <a:extLst>
              <a:ext uri="{FF2B5EF4-FFF2-40B4-BE49-F238E27FC236}">
                <a16:creationId xmlns:a16="http://schemas.microsoft.com/office/drawing/2014/main" id="{94D39BF6-0F8D-4465-B142-F30753DB4C3C}"/>
              </a:ext>
            </a:extLst>
          </p:cNvPr>
          <p:cNvGraphicFramePr>
            <a:graphicFrameLocks noGrp="1"/>
          </p:cNvGraphicFramePr>
          <p:nvPr>
            <p:extLst>
              <p:ext uri="{D42A27DB-BD31-4B8C-83A1-F6EECF244321}">
                <p14:modId xmlns:p14="http://schemas.microsoft.com/office/powerpoint/2010/main" val="2879940637"/>
              </p:ext>
            </p:extLst>
          </p:nvPr>
        </p:nvGraphicFramePr>
        <p:xfrm>
          <a:off x="149451" y="3794124"/>
          <a:ext cx="8636000" cy="2498724"/>
        </p:xfrm>
        <a:graphic>
          <a:graphicData uri="http://schemas.openxmlformats.org/drawingml/2006/table">
            <a:tbl>
              <a:tblPr/>
              <a:tblGrid>
                <a:gridCol w="1186688">
                  <a:extLst>
                    <a:ext uri="{9D8B030D-6E8A-4147-A177-3AD203B41FA5}">
                      <a16:colId xmlns:a16="http://schemas.microsoft.com/office/drawing/2014/main" val="20000"/>
                    </a:ext>
                  </a:extLst>
                </a:gridCol>
                <a:gridCol w="1232922">
                  <a:extLst>
                    <a:ext uri="{9D8B030D-6E8A-4147-A177-3AD203B41FA5}">
                      <a16:colId xmlns:a16="http://schemas.microsoft.com/office/drawing/2014/main" val="20001"/>
                    </a:ext>
                  </a:extLst>
                </a:gridCol>
                <a:gridCol w="1248335">
                  <a:extLst>
                    <a:ext uri="{9D8B030D-6E8A-4147-A177-3AD203B41FA5}">
                      <a16:colId xmlns:a16="http://schemas.microsoft.com/office/drawing/2014/main" val="20002"/>
                    </a:ext>
                  </a:extLst>
                </a:gridCol>
                <a:gridCol w="4968055">
                  <a:extLst>
                    <a:ext uri="{9D8B030D-6E8A-4147-A177-3AD203B41FA5}">
                      <a16:colId xmlns:a16="http://schemas.microsoft.com/office/drawing/2014/main" val="20003"/>
                    </a:ext>
                  </a:extLst>
                </a:gridCol>
              </a:tblGrid>
              <a:tr h="760992">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81000"/>
                        </a:lnSpc>
                        <a:spcBef>
                          <a:spcPct val="0"/>
                        </a:spcBef>
                        <a:spcAft>
                          <a:spcPct val="0"/>
                        </a:spcAft>
                        <a:buClrTx/>
                        <a:buSzTx/>
                        <a:buFontTx/>
                        <a:buNone/>
                        <a:tabLst/>
                      </a:pPr>
                      <a:r>
                        <a:rPr kumimoji="0" lang="en-GB" altLang="zh-CN" sz="2800" b="1" i="0" u="none" strike="noStrike" cap="none" normalizeH="0" baseline="0" dirty="0">
                          <a:ln>
                            <a:noFill/>
                          </a:ln>
                          <a:solidFill>
                            <a:srgbClr val="FF0000"/>
                          </a:solidFill>
                          <a:effectLst/>
                          <a:latin typeface="Times New Roman" pitchFamily="18" charset="0"/>
                          <a:ea typeface="宋体" charset="-122"/>
                          <a:cs typeface="Times New Roman" pitchFamily="18" charset="0"/>
                        </a:rPr>
                        <a:t>RS1</a:t>
                      </a:r>
                    </a:p>
                    <a:p>
                      <a:pPr marL="0" marR="0" lvl="0" indent="0" algn="ctr" defTabSz="914400" rtl="0" eaLnBrk="1" fontAlgn="base" latinLnBrk="0" hangingPunct="1">
                        <a:lnSpc>
                          <a:spcPct val="81000"/>
                        </a:lnSpc>
                        <a:spcBef>
                          <a:spcPct val="0"/>
                        </a:spcBef>
                        <a:spcAft>
                          <a:spcPct val="0"/>
                        </a:spcAft>
                        <a:buClrTx/>
                        <a:buSzTx/>
                        <a:buFontTx/>
                        <a:buNone/>
                        <a:tabLst/>
                      </a:pPr>
                      <a:r>
                        <a:rPr kumimoji="0" lang="en-US" altLang="zh-CN" sz="2800" b="1" i="0" u="none" strike="noStrike" cap="none" normalizeH="0" baseline="0" dirty="0">
                          <a:ln>
                            <a:noFill/>
                          </a:ln>
                          <a:solidFill>
                            <a:schemeClr val="tx1"/>
                          </a:solidFill>
                          <a:effectLst/>
                          <a:latin typeface="Times New Roman" pitchFamily="18" charset="0"/>
                          <a:ea typeface="宋体" charset="-122"/>
                          <a:cs typeface="Times New Roman" pitchFamily="18" charset="0"/>
                        </a:rPr>
                        <a:t>(</a:t>
                      </a:r>
                      <a:r>
                        <a:rPr kumimoji="0" lang="en-GB" altLang="zh-CN" sz="2800" b="1" i="0" u="none" strike="noStrike" cap="none" normalizeH="0" baseline="0" dirty="0">
                          <a:ln>
                            <a:noFill/>
                          </a:ln>
                          <a:solidFill>
                            <a:srgbClr val="9900CC"/>
                          </a:solidFill>
                          <a:effectLst/>
                          <a:latin typeface="Times New Roman" pitchFamily="18" charset="0"/>
                          <a:ea typeface="宋体" charset="-122"/>
                          <a:cs typeface="Times New Roman" pitchFamily="18" charset="0"/>
                        </a:rPr>
                        <a:t>PSW.4</a:t>
                      </a:r>
                      <a:r>
                        <a:rPr kumimoji="0" lang="en-US" altLang="zh-CN" sz="2800" b="1" i="0" u="none" strike="noStrike" cap="none" normalizeH="0" baseline="0" dirty="0">
                          <a:ln>
                            <a:noFill/>
                          </a:ln>
                          <a:solidFill>
                            <a:schemeClr val="tx1"/>
                          </a:solidFill>
                          <a:effectLst/>
                          <a:latin typeface="Times New Roman" pitchFamily="18" charset="0"/>
                          <a:ea typeface="宋体" charset="-122"/>
                          <a:cs typeface="Times New Roman" pitchFamily="18" charset="0"/>
                        </a:rPr>
                        <a:t>)</a:t>
                      </a:r>
                      <a:endParaRPr kumimoji="0" lang="zh-CN" altLang="en-GB" sz="2800" b="1" i="0" u="none" strike="noStrike" cap="none" normalizeH="0" baseline="0" dirty="0">
                        <a:ln>
                          <a:noFill/>
                        </a:ln>
                        <a:solidFill>
                          <a:schemeClr val="tx1"/>
                        </a:solidFill>
                        <a:effectLst/>
                        <a:latin typeface="Times New Roman" pitchFamily="18" charset="0"/>
                        <a:ea typeface="宋体" charset="-122"/>
                        <a:cs typeface="Times New Roman" pitchFamily="18" charset="0"/>
                      </a:endParaRPr>
                    </a:p>
                  </a:txBody>
                  <a:tcPr marL="0" marR="0" marT="0" marB="0"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81000"/>
                        </a:lnSpc>
                        <a:spcBef>
                          <a:spcPct val="0"/>
                        </a:spcBef>
                        <a:spcAft>
                          <a:spcPct val="0"/>
                        </a:spcAft>
                        <a:buClrTx/>
                        <a:buSzTx/>
                        <a:buFontTx/>
                        <a:buNone/>
                        <a:tabLst/>
                      </a:pPr>
                      <a:r>
                        <a:rPr kumimoji="0" lang="en-GB" altLang="zh-CN" sz="2800" b="1" i="0" u="none" strike="noStrike" cap="none" normalizeH="0" baseline="0">
                          <a:ln>
                            <a:noFill/>
                          </a:ln>
                          <a:solidFill>
                            <a:srgbClr val="FF0000"/>
                          </a:solidFill>
                          <a:effectLst/>
                          <a:latin typeface="Times New Roman" pitchFamily="18" charset="0"/>
                          <a:ea typeface="宋体" charset="-122"/>
                          <a:cs typeface="Times New Roman" pitchFamily="18" charset="0"/>
                        </a:rPr>
                        <a:t>RS0</a:t>
                      </a:r>
                    </a:p>
                    <a:p>
                      <a:pPr marL="0" marR="0" lvl="0" indent="0" algn="ctr" defTabSz="914400" rtl="0" eaLnBrk="1" fontAlgn="base" latinLnBrk="0" hangingPunct="1">
                        <a:lnSpc>
                          <a:spcPct val="81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a:t>
                      </a:r>
                      <a:r>
                        <a:rPr kumimoji="0" lang="en-GB" altLang="zh-CN" sz="2800" b="1" i="0" u="none" strike="noStrike" kern="1200" cap="none" normalizeH="0" baseline="0">
                          <a:ln>
                            <a:noFill/>
                          </a:ln>
                          <a:solidFill>
                            <a:srgbClr val="9900CC"/>
                          </a:solidFill>
                          <a:effectLst/>
                          <a:latin typeface="Times New Roman" pitchFamily="18" charset="0"/>
                          <a:ea typeface="宋体" charset="-122"/>
                          <a:cs typeface="Times New Roman" pitchFamily="18" charset="0"/>
                        </a:rPr>
                        <a:t>PSW.3</a:t>
                      </a:r>
                      <a:r>
                        <a:rPr kumimoji="0" lang="en-US"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GB" sz="2800" b="1" i="0" u="none" strike="noStrike" cap="none" normalizeH="0" baseline="0">
                        <a:ln>
                          <a:noFill/>
                        </a:ln>
                        <a:solidFill>
                          <a:schemeClr val="tx1"/>
                        </a:solidFill>
                        <a:effectLst/>
                        <a:latin typeface="Times New Roman" pitchFamily="18" charset="0"/>
                        <a:ea typeface="宋体" charset="-122"/>
                        <a:cs typeface="Times New Roman"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81000"/>
                        </a:lnSpc>
                        <a:spcBef>
                          <a:spcPct val="0"/>
                        </a:spcBef>
                        <a:spcAft>
                          <a:spcPct val="0"/>
                        </a:spcAft>
                        <a:buClrTx/>
                        <a:buSzTx/>
                        <a:buFontTx/>
                        <a:buNone/>
                        <a:tabLst/>
                      </a:pPr>
                      <a:r>
                        <a:rPr kumimoji="0" lang="zh-CN" altLang="en-GB" sz="2800" b="1" i="0" u="none" strike="noStrike" cap="none" normalizeH="0" baseline="0">
                          <a:ln>
                            <a:noFill/>
                          </a:ln>
                          <a:solidFill>
                            <a:schemeClr val="tx1"/>
                          </a:solidFill>
                          <a:effectLst/>
                          <a:latin typeface="Times New Roman" pitchFamily="18" charset="0"/>
                          <a:ea typeface="宋体" charset="-122"/>
                          <a:cs typeface="Times New Roman" pitchFamily="18" charset="0"/>
                        </a:rPr>
                        <a:t>工作寄存器组</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81000"/>
                        </a:lnSpc>
                        <a:spcBef>
                          <a:spcPct val="0"/>
                        </a:spcBef>
                        <a:spcAft>
                          <a:spcPct val="0"/>
                        </a:spcAft>
                        <a:buClrTx/>
                        <a:buSzTx/>
                        <a:buFontTx/>
                        <a:buNone/>
                        <a:tabLst/>
                      </a:pPr>
                      <a:r>
                        <a:rPr kumimoji="0" lang="zh-CN" altLang="en-GB" sz="2800" b="1" i="0" u="none" strike="noStrike" cap="none" normalizeH="0" baseline="0">
                          <a:ln>
                            <a:noFill/>
                          </a:ln>
                          <a:solidFill>
                            <a:schemeClr val="tx1"/>
                          </a:solidFill>
                          <a:effectLst/>
                          <a:latin typeface="Times New Roman" pitchFamily="18" charset="0"/>
                          <a:ea typeface="宋体" charset="-122"/>
                          <a:cs typeface="Times New Roman" pitchFamily="18" charset="0"/>
                        </a:rPr>
                        <a:t>工作寄存器地址</a:t>
                      </a:r>
                    </a:p>
                  </a:txBody>
                  <a:tcPr marL="0" marR="0" marT="0" marB="0"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4433">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81000"/>
                        </a:lnSpc>
                        <a:spcBef>
                          <a:spcPct val="0"/>
                        </a:spcBef>
                        <a:spcAft>
                          <a:spcPct val="0"/>
                        </a:spcAft>
                        <a:buClrTx/>
                        <a:buSzTx/>
                        <a:buFontTx/>
                        <a:buNone/>
                        <a:tabLst/>
                      </a:pPr>
                      <a:r>
                        <a:rPr kumimoji="0" lang="en-GB" altLang="zh-CN" sz="2800" b="1" i="0" u="none" strike="noStrike" cap="none" normalizeH="0" baseline="0">
                          <a:ln>
                            <a:noFill/>
                          </a:ln>
                          <a:solidFill>
                            <a:srgbClr val="FF00FF"/>
                          </a:solidFill>
                          <a:effectLst/>
                          <a:latin typeface="Times New Roman" pitchFamily="18" charset="0"/>
                          <a:ea typeface="宋体" charset="-122"/>
                          <a:cs typeface="Times New Roman" pitchFamily="18" charset="0"/>
                        </a:rPr>
                        <a:t>0</a:t>
                      </a:r>
                    </a:p>
                  </a:txBody>
                  <a:tcPr marL="0" marR="0" marT="0" marB="0"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81000"/>
                        </a:lnSpc>
                        <a:spcBef>
                          <a:spcPct val="0"/>
                        </a:spcBef>
                        <a:spcAft>
                          <a:spcPct val="0"/>
                        </a:spcAft>
                        <a:buClrTx/>
                        <a:buSzTx/>
                        <a:buFontTx/>
                        <a:buNone/>
                        <a:tabLst/>
                      </a:pPr>
                      <a:r>
                        <a:rPr kumimoji="0" lang="en-GB" altLang="zh-CN" sz="2800" b="1" i="0" u="none" strike="noStrike" cap="none" normalizeH="0" baseline="0">
                          <a:ln>
                            <a:noFill/>
                          </a:ln>
                          <a:solidFill>
                            <a:srgbClr val="FF00FF"/>
                          </a:solidFill>
                          <a:effectLst/>
                          <a:latin typeface="Times New Roman" pitchFamily="18" charset="0"/>
                          <a:ea typeface="宋体" charset="-122"/>
                          <a:cs typeface="Times New Roman" pitchFamily="18" charset="0"/>
                        </a:rPr>
                        <a:t>0</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81000"/>
                        </a:lnSpc>
                        <a:spcBef>
                          <a:spcPct val="0"/>
                        </a:spcBef>
                        <a:spcAft>
                          <a:spcPct val="0"/>
                        </a:spcAft>
                        <a:buClrTx/>
                        <a:buSzTx/>
                        <a:buFontTx/>
                        <a:buNone/>
                        <a:tabLst/>
                      </a:pPr>
                      <a:r>
                        <a:rPr kumimoji="0" lang="en-GB" altLang="zh-CN" sz="2800" b="1" i="0" u="none" strike="noStrike" cap="none" normalizeH="0" baseline="0">
                          <a:ln>
                            <a:noFill/>
                          </a:ln>
                          <a:solidFill>
                            <a:srgbClr val="FF00FF"/>
                          </a:solidFill>
                          <a:effectLst/>
                          <a:latin typeface="Times New Roman" pitchFamily="18" charset="0"/>
                          <a:ea typeface="宋体" charset="-122"/>
                          <a:cs typeface="Times New Roman" pitchFamily="18" charset="0"/>
                        </a:rPr>
                        <a:t>0</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l" defTabSz="914400" rtl="0" eaLnBrk="1" fontAlgn="base" latinLnBrk="0" hangingPunct="1">
                        <a:lnSpc>
                          <a:spcPct val="81000"/>
                        </a:lnSpc>
                        <a:spcBef>
                          <a:spcPct val="0"/>
                        </a:spcBef>
                        <a:spcAft>
                          <a:spcPct val="0"/>
                        </a:spcAft>
                        <a:buClrTx/>
                        <a:buSzTx/>
                        <a:buFontTx/>
                        <a:buNone/>
                        <a:tabLst/>
                      </a:pPr>
                      <a:r>
                        <a:rPr kumimoji="0" lang="en-GB" altLang="zh-CN" sz="2800" b="1" i="0" u="none" strike="noStrike" cap="none" spc="-90" normalizeH="0" baseline="0" dirty="0">
                          <a:ln>
                            <a:noFill/>
                          </a:ln>
                          <a:solidFill>
                            <a:srgbClr val="FF00FF"/>
                          </a:solidFill>
                          <a:effectLst/>
                          <a:latin typeface="Times New Roman" pitchFamily="18" charset="0"/>
                          <a:ea typeface="宋体" charset="-122"/>
                          <a:cs typeface="Times New Roman" pitchFamily="18" charset="0"/>
                        </a:rPr>
                        <a:t>R7</a:t>
                      </a:r>
                      <a:r>
                        <a:rPr kumimoji="0" lang="zh-CN" altLang="en-GB" sz="2800" b="1" i="0" u="none" strike="noStrike" cap="none" spc="-90" normalizeH="0" baseline="0" dirty="0">
                          <a:ln>
                            <a:noFill/>
                          </a:ln>
                          <a:solidFill>
                            <a:srgbClr val="FF00FF"/>
                          </a:solidFill>
                          <a:effectLst/>
                          <a:latin typeface="Times New Roman" pitchFamily="18" charset="0"/>
                          <a:ea typeface="宋体" charset="-122"/>
                          <a:cs typeface="Times New Roman" pitchFamily="18" charset="0"/>
                        </a:rPr>
                        <a:t>～</a:t>
                      </a:r>
                      <a:r>
                        <a:rPr kumimoji="0" lang="en-GB" altLang="zh-CN" sz="2800" b="1" i="0" u="none" strike="noStrike" cap="none" spc="-90" normalizeH="0" baseline="0" dirty="0">
                          <a:ln>
                            <a:noFill/>
                          </a:ln>
                          <a:solidFill>
                            <a:srgbClr val="FF00FF"/>
                          </a:solidFill>
                          <a:effectLst/>
                          <a:latin typeface="Times New Roman" pitchFamily="18" charset="0"/>
                          <a:ea typeface="宋体" charset="-122"/>
                          <a:cs typeface="Times New Roman" pitchFamily="18" charset="0"/>
                        </a:rPr>
                        <a:t>R0</a:t>
                      </a:r>
                      <a:r>
                        <a:rPr kumimoji="0" lang="zh-CN" altLang="en-GB" sz="2800" b="1" i="0" u="none" strike="noStrike" cap="none" spc="-90" normalizeH="0" baseline="0" dirty="0">
                          <a:ln>
                            <a:noFill/>
                          </a:ln>
                          <a:solidFill>
                            <a:srgbClr val="FF00FF"/>
                          </a:solidFill>
                          <a:effectLst/>
                          <a:latin typeface="Times New Roman" pitchFamily="18" charset="0"/>
                          <a:ea typeface="宋体" charset="-122"/>
                          <a:cs typeface="Times New Roman" pitchFamily="18" charset="0"/>
                        </a:rPr>
                        <a:t>对应的地址为</a:t>
                      </a:r>
                      <a:r>
                        <a:rPr kumimoji="0" lang="en-GB" altLang="zh-CN" sz="2800" b="1" i="0" u="none" strike="noStrike" cap="none" spc="-90" normalizeH="0" baseline="0" dirty="0">
                          <a:ln>
                            <a:noFill/>
                          </a:ln>
                          <a:solidFill>
                            <a:srgbClr val="FF00FF"/>
                          </a:solidFill>
                          <a:effectLst/>
                          <a:latin typeface="Times New Roman" pitchFamily="18" charset="0"/>
                          <a:ea typeface="宋体" charset="-122"/>
                          <a:cs typeface="Times New Roman" pitchFamily="18" charset="0"/>
                        </a:rPr>
                        <a:t>07H</a:t>
                      </a:r>
                      <a:r>
                        <a:rPr kumimoji="0" lang="zh-CN" altLang="en-GB" sz="2800" b="1" i="0" u="none" strike="noStrike" cap="none" spc="-90" normalizeH="0" baseline="0" dirty="0">
                          <a:ln>
                            <a:noFill/>
                          </a:ln>
                          <a:solidFill>
                            <a:srgbClr val="FF00FF"/>
                          </a:solidFill>
                          <a:effectLst/>
                          <a:latin typeface="Times New Roman" pitchFamily="18" charset="0"/>
                          <a:ea typeface="宋体" charset="-122"/>
                          <a:cs typeface="Times New Roman" pitchFamily="18" charset="0"/>
                        </a:rPr>
                        <a:t>～</a:t>
                      </a:r>
                      <a:r>
                        <a:rPr kumimoji="0" lang="en-GB" altLang="zh-CN" sz="2800" b="1" i="0" u="none" strike="noStrike" cap="none" spc="-90" normalizeH="0" baseline="0" dirty="0">
                          <a:ln>
                            <a:noFill/>
                          </a:ln>
                          <a:solidFill>
                            <a:srgbClr val="FF00FF"/>
                          </a:solidFill>
                          <a:effectLst/>
                          <a:latin typeface="Times New Roman" pitchFamily="18" charset="0"/>
                          <a:ea typeface="宋体" charset="-122"/>
                          <a:cs typeface="Times New Roman" pitchFamily="18" charset="0"/>
                        </a:rPr>
                        <a:t>00H</a:t>
                      </a:r>
                    </a:p>
                  </a:txBody>
                  <a:tcPr marL="0" marR="0" marT="0" marB="0"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4433">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81000"/>
                        </a:lnSpc>
                        <a:spcBef>
                          <a:spcPct val="0"/>
                        </a:spcBef>
                        <a:spcAft>
                          <a:spcPct val="0"/>
                        </a:spcAft>
                        <a:buClrTx/>
                        <a:buSzTx/>
                        <a:buFontTx/>
                        <a:buNone/>
                        <a:tabLst/>
                      </a:pPr>
                      <a:r>
                        <a:rPr kumimoji="0" lang="en-GB"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0</a:t>
                      </a:r>
                    </a:p>
                  </a:txBody>
                  <a:tcPr marL="0" marR="0" marT="0" marB="0"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81000"/>
                        </a:lnSpc>
                        <a:spcBef>
                          <a:spcPct val="0"/>
                        </a:spcBef>
                        <a:spcAft>
                          <a:spcPct val="0"/>
                        </a:spcAft>
                        <a:buClrTx/>
                        <a:buSzTx/>
                        <a:buFontTx/>
                        <a:buNone/>
                        <a:tabLst/>
                      </a:pPr>
                      <a:r>
                        <a:rPr kumimoji="0" lang="en-GB"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1</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81000"/>
                        </a:lnSpc>
                        <a:spcBef>
                          <a:spcPct val="0"/>
                        </a:spcBef>
                        <a:spcAft>
                          <a:spcPct val="0"/>
                        </a:spcAft>
                        <a:buClrTx/>
                        <a:buSzTx/>
                        <a:buFontTx/>
                        <a:buNone/>
                        <a:tabLst/>
                      </a:pPr>
                      <a:r>
                        <a:rPr kumimoji="0" lang="en-GB"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1</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l" defTabSz="914400" rtl="0" eaLnBrk="1" fontAlgn="base" latinLnBrk="0" hangingPunct="1">
                        <a:lnSpc>
                          <a:spcPct val="81000"/>
                        </a:lnSpc>
                        <a:spcBef>
                          <a:spcPct val="0"/>
                        </a:spcBef>
                        <a:spcAft>
                          <a:spcPct val="0"/>
                        </a:spcAft>
                        <a:buClrTx/>
                        <a:buSzTx/>
                        <a:buFontTx/>
                        <a:buNone/>
                        <a:tabLst/>
                      </a:pPr>
                      <a:r>
                        <a:rPr kumimoji="0" lang="en-GB" altLang="zh-CN" sz="2800" b="1" i="0" u="none" strike="noStrike" cap="none" spc="-90" normalizeH="0" baseline="0" dirty="0">
                          <a:ln>
                            <a:noFill/>
                          </a:ln>
                          <a:solidFill>
                            <a:schemeClr val="tx1"/>
                          </a:solidFill>
                          <a:effectLst/>
                          <a:latin typeface="Times New Roman" pitchFamily="18" charset="0"/>
                          <a:ea typeface="宋体" charset="-122"/>
                          <a:cs typeface="Times New Roman" pitchFamily="18" charset="0"/>
                        </a:rPr>
                        <a:t>R7</a:t>
                      </a:r>
                      <a:r>
                        <a:rPr kumimoji="0" lang="zh-CN" altLang="en-GB" sz="2800" b="1" i="0" u="none" strike="noStrike" cap="none" spc="-90" normalizeH="0" baseline="0" dirty="0">
                          <a:ln>
                            <a:noFill/>
                          </a:ln>
                          <a:solidFill>
                            <a:schemeClr val="tx1"/>
                          </a:solidFill>
                          <a:effectLst/>
                          <a:latin typeface="Times New Roman" pitchFamily="18" charset="0"/>
                          <a:ea typeface="宋体" charset="-122"/>
                          <a:cs typeface="Times New Roman" pitchFamily="18" charset="0"/>
                        </a:rPr>
                        <a:t>～</a:t>
                      </a:r>
                      <a:r>
                        <a:rPr kumimoji="0" lang="en-GB" altLang="zh-CN" sz="2800" b="1" i="0" u="none" strike="noStrike" cap="none" spc="-90" normalizeH="0" baseline="0" dirty="0">
                          <a:ln>
                            <a:noFill/>
                          </a:ln>
                          <a:solidFill>
                            <a:schemeClr val="tx1"/>
                          </a:solidFill>
                          <a:effectLst/>
                          <a:latin typeface="Times New Roman" pitchFamily="18" charset="0"/>
                          <a:ea typeface="宋体" charset="-122"/>
                          <a:cs typeface="Times New Roman" pitchFamily="18" charset="0"/>
                        </a:rPr>
                        <a:t>R0</a:t>
                      </a:r>
                      <a:r>
                        <a:rPr kumimoji="0" lang="zh-CN" altLang="en-GB" sz="2800" b="1" i="0" u="none" strike="noStrike" cap="none" spc="-90" normalizeH="0" baseline="0" dirty="0">
                          <a:ln>
                            <a:noFill/>
                          </a:ln>
                          <a:solidFill>
                            <a:schemeClr val="tx1"/>
                          </a:solidFill>
                          <a:effectLst/>
                          <a:latin typeface="Times New Roman" pitchFamily="18" charset="0"/>
                          <a:ea typeface="宋体" charset="-122"/>
                          <a:cs typeface="Times New Roman" pitchFamily="18" charset="0"/>
                        </a:rPr>
                        <a:t>对应的地址为</a:t>
                      </a:r>
                      <a:r>
                        <a:rPr kumimoji="0" lang="en-GB" altLang="zh-CN" sz="2800" b="1" i="0" u="none" strike="noStrike" cap="none" spc="-90" normalizeH="0" baseline="0" dirty="0">
                          <a:ln>
                            <a:noFill/>
                          </a:ln>
                          <a:solidFill>
                            <a:schemeClr val="tx1"/>
                          </a:solidFill>
                          <a:effectLst/>
                          <a:latin typeface="Times New Roman" pitchFamily="18" charset="0"/>
                          <a:ea typeface="宋体" charset="-122"/>
                          <a:cs typeface="Times New Roman" pitchFamily="18" charset="0"/>
                        </a:rPr>
                        <a:t>0FH</a:t>
                      </a:r>
                      <a:r>
                        <a:rPr kumimoji="0" lang="zh-CN" altLang="en-GB" sz="2800" b="1" i="0" u="none" strike="noStrike" cap="none" spc="-90" normalizeH="0" baseline="0" dirty="0">
                          <a:ln>
                            <a:noFill/>
                          </a:ln>
                          <a:solidFill>
                            <a:schemeClr val="tx1"/>
                          </a:solidFill>
                          <a:effectLst/>
                          <a:latin typeface="Times New Roman" pitchFamily="18" charset="0"/>
                          <a:ea typeface="宋体" charset="-122"/>
                          <a:cs typeface="Times New Roman" pitchFamily="18" charset="0"/>
                        </a:rPr>
                        <a:t>～</a:t>
                      </a:r>
                      <a:r>
                        <a:rPr kumimoji="0" lang="en-GB" altLang="zh-CN" sz="2800" b="1" i="0" u="none" strike="noStrike" cap="none" spc="-90" normalizeH="0" baseline="0" dirty="0">
                          <a:ln>
                            <a:noFill/>
                          </a:ln>
                          <a:solidFill>
                            <a:schemeClr val="tx1"/>
                          </a:solidFill>
                          <a:effectLst/>
                          <a:latin typeface="Times New Roman" pitchFamily="18" charset="0"/>
                          <a:ea typeface="宋体" charset="-122"/>
                          <a:cs typeface="Times New Roman" pitchFamily="18" charset="0"/>
                        </a:rPr>
                        <a:t>08H</a:t>
                      </a:r>
                    </a:p>
                  </a:txBody>
                  <a:tcPr marL="0" marR="0" marT="0" marB="0"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4433">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81000"/>
                        </a:lnSpc>
                        <a:spcBef>
                          <a:spcPct val="0"/>
                        </a:spcBef>
                        <a:spcAft>
                          <a:spcPct val="0"/>
                        </a:spcAft>
                        <a:buClrTx/>
                        <a:buSzTx/>
                        <a:buFontTx/>
                        <a:buNone/>
                        <a:tabLst/>
                      </a:pPr>
                      <a:r>
                        <a:rPr kumimoji="0" lang="en-GB"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1</a:t>
                      </a:r>
                    </a:p>
                  </a:txBody>
                  <a:tcPr marL="0" marR="0" marT="0" marB="0"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81000"/>
                        </a:lnSpc>
                        <a:spcBef>
                          <a:spcPct val="0"/>
                        </a:spcBef>
                        <a:spcAft>
                          <a:spcPct val="0"/>
                        </a:spcAft>
                        <a:buClrTx/>
                        <a:buSzTx/>
                        <a:buFontTx/>
                        <a:buNone/>
                        <a:tabLst/>
                      </a:pPr>
                      <a:r>
                        <a:rPr kumimoji="0" lang="en-GB"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0</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81000"/>
                        </a:lnSpc>
                        <a:spcBef>
                          <a:spcPct val="0"/>
                        </a:spcBef>
                        <a:spcAft>
                          <a:spcPct val="0"/>
                        </a:spcAft>
                        <a:buClrTx/>
                        <a:buSzTx/>
                        <a:buFontTx/>
                        <a:buNone/>
                        <a:tabLst/>
                      </a:pPr>
                      <a:r>
                        <a:rPr kumimoji="0" lang="en-GB"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2</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l" defTabSz="914400" rtl="0" eaLnBrk="1" fontAlgn="base" latinLnBrk="0" hangingPunct="1">
                        <a:lnSpc>
                          <a:spcPct val="81000"/>
                        </a:lnSpc>
                        <a:spcBef>
                          <a:spcPct val="0"/>
                        </a:spcBef>
                        <a:spcAft>
                          <a:spcPct val="0"/>
                        </a:spcAft>
                        <a:buClrTx/>
                        <a:buSzTx/>
                        <a:buFontTx/>
                        <a:buNone/>
                        <a:tabLst/>
                      </a:pPr>
                      <a:r>
                        <a:rPr kumimoji="0" lang="en-GB" altLang="zh-CN" sz="2800" b="1" i="0" u="none" strike="noStrike" cap="none" spc="-90" normalizeH="0" baseline="0" dirty="0">
                          <a:ln>
                            <a:noFill/>
                          </a:ln>
                          <a:solidFill>
                            <a:schemeClr val="tx1"/>
                          </a:solidFill>
                          <a:effectLst/>
                          <a:latin typeface="Times New Roman" pitchFamily="18" charset="0"/>
                          <a:ea typeface="宋体" charset="-122"/>
                          <a:cs typeface="Times New Roman" pitchFamily="18" charset="0"/>
                        </a:rPr>
                        <a:t>R7</a:t>
                      </a:r>
                      <a:r>
                        <a:rPr kumimoji="0" lang="zh-CN" altLang="en-GB" sz="2800" b="1" i="0" u="none" strike="noStrike" cap="none" spc="-90" normalizeH="0" baseline="0" dirty="0">
                          <a:ln>
                            <a:noFill/>
                          </a:ln>
                          <a:solidFill>
                            <a:schemeClr val="tx1"/>
                          </a:solidFill>
                          <a:effectLst/>
                          <a:latin typeface="Times New Roman" pitchFamily="18" charset="0"/>
                          <a:ea typeface="宋体" charset="-122"/>
                          <a:cs typeface="Times New Roman" pitchFamily="18" charset="0"/>
                        </a:rPr>
                        <a:t>～</a:t>
                      </a:r>
                      <a:r>
                        <a:rPr kumimoji="0" lang="en-GB" altLang="zh-CN" sz="2800" b="1" i="0" u="none" strike="noStrike" cap="none" spc="-90" normalizeH="0" baseline="0" dirty="0">
                          <a:ln>
                            <a:noFill/>
                          </a:ln>
                          <a:solidFill>
                            <a:schemeClr val="tx1"/>
                          </a:solidFill>
                          <a:effectLst/>
                          <a:latin typeface="Times New Roman" pitchFamily="18" charset="0"/>
                          <a:ea typeface="宋体" charset="-122"/>
                          <a:cs typeface="Times New Roman" pitchFamily="18" charset="0"/>
                        </a:rPr>
                        <a:t>R0</a:t>
                      </a:r>
                      <a:r>
                        <a:rPr kumimoji="0" lang="zh-CN" altLang="en-GB" sz="2800" b="1" i="0" u="none" strike="noStrike" cap="none" spc="-90" normalizeH="0" baseline="0" dirty="0">
                          <a:ln>
                            <a:noFill/>
                          </a:ln>
                          <a:solidFill>
                            <a:schemeClr val="tx1"/>
                          </a:solidFill>
                          <a:effectLst/>
                          <a:latin typeface="Times New Roman" pitchFamily="18" charset="0"/>
                          <a:ea typeface="宋体" charset="-122"/>
                          <a:cs typeface="Times New Roman" pitchFamily="18" charset="0"/>
                        </a:rPr>
                        <a:t>对应的地址为</a:t>
                      </a:r>
                      <a:r>
                        <a:rPr kumimoji="0" lang="en-GB" altLang="zh-CN" sz="2800" b="1" i="0" u="none" strike="noStrike" cap="none" spc="-90" normalizeH="0" baseline="0" dirty="0">
                          <a:ln>
                            <a:noFill/>
                          </a:ln>
                          <a:solidFill>
                            <a:schemeClr val="tx1"/>
                          </a:solidFill>
                          <a:effectLst/>
                          <a:latin typeface="Times New Roman" pitchFamily="18" charset="0"/>
                          <a:ea typeface="宋体" charset="-122"/>
                          <a:cs typeface="Times New Roman" pitchFamily="18" charset="0"/>
                        </a:rPr>
                        <a:t>17H</a:t>
                      </a:r>
                      <a:r>
                        <a:rPr kumimoji="0" lang="zh-CN" altLang="en-GB" sz="2800" b="1" i="0" u="none" strike="noStrike" cap="none" spc="-90" normalizeH="0" baseline="0" dirty="0">
                          <a:ln>
                            <a:noFill/>
                          </a:ln>
                          <a:solidFill>
                            <a:schemeClr val="tx1"/>
                          </a:solidFill>
                          <a:effectLst/>
                          <a:latin typeface="Times New Roman" pitchFamily="18" charset="0"/>
                          <a:ea typeface="宋体" charset="-122"/>
                          <a:cs typeface="Times New Roman" pitchFamily="18" charset="0"/>
                        </a:rPr>
                        <a:t>～</a:t>
                      </a:r>
                      <a:r>
                        <a:rPr kumimoji="0" lang="en-GB" altLang="zh-CN" sz="2800" b="1" i="0" u="none" strike="noStrike" cap="none" spc="-90" normalizeH="0" baseline="0" dirty="0">
                          <a:ln>
                            <a:noFill/>
                          </a:ln>
                          <a:solidFill>
                            <a:schemeClr val="tx1"/>
                          </a:solidFill>
                          <a:effectLst/>
                          <a:latin typeface="Times New Roman" pitchFamily="18" charset="0"/>
                          <a:ea typeface="宋体" charset="-122"/>
                          <a:cs typeface="Times New Roman" pitchFamily="18" charset="0"/>
                        </a:rPr>
                        <a:t>10H</a:t>
                      </a:r>
                    </a:p>
                  </a:txBody>
                  <a:tcPr marL="0" marR="0" marT="0" marB="0"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4433">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81000"/>
                        </a:lnSpc>
                        <a:spcBef>
                          <a:spcPct val="0"/>
                        </a:spcBef>
                        <a:spcAft>
                          <a:spcPct val="0"/>
                        </a:spcAft>
                        <a:buClrTx/>
                        <a:buSzTx/>
                        <a:buFontTx/>
                        <a:buNone/>
                        <a:tabLst/>
                      </a:pPr>
                      <a:r>
                        <a:rPr kumimoji="0" lang="en-GB"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1</a:t>
                      </a:r>
                    </a:p>
                  </a:txBody>
                  <a:tcPr marL="0" marR="0" marT="0" marB="0"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81000"/>
                        </a:lnSpc>
                        <a:spcBef>
                          <a:spcPct val="0"/>
                        </a:spcBef>
                        <a:spcAft>
                          <a:spcPct val="0"/>
                        </a:spcAft>
                        <a:buClrTx/>
                        <a:buSzTx/>
                        <a:buFontTx/>
                        <a:buNone/>
                        <a:tabLst/>
                      </a:pPr>
                      <a:r>
                        <a:rPr kumimoji="0" lang="en-GB"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1</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81000"/>
                        </a:lnSpc>
                        <a:spcBef>
                          <a:spcPct val="0"/>
                        </a:spcBef>
                        <a:spcAft>
                          <a:spcPct val="0"/>
                        </a:spcAft>
                        <a:buClrTx/>
                        <a:buSzTx/>
                        <a:buFontTx/>
                        <a:buNone/>
                        <a:tabLst/>
                      </a:pPr>
                      <a:r>
                        <a:rPr kumimoji="0" lang="en-GB"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3</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l" defTabSz="914400" rtl="0" eaLnBrk="1" fontAlgn="base" latinLnBrk="0" hangingPunct="1">
                        <a:lnSpc>
                          <a:spcPct val="81000"/>
                        </a:lnSpc>
                        <a:spcBef>
                          <a:spcPct val="0"/>
                        </a:spcBef>
                        <a:spcAft>
                          <a:spcPct val="0"/>
                        </a:spcAft>
                        <a:buClrTx/>
                        <a:buSzTx/>
                        <a:buFontTx/>
                        <a:buNone/>
                        <a:tabLst/>
                      </a:pPr>
                      <a:r>
                        <a:rPr kumimoji="0" lang="en-GB" altLang="zh-CN" sz="2800" b="1" i="0" u="none" strike="noStrike" cap="none" spc="-90" normalizeH="0" baseline="0" dirty="0">
                          <a:ln>
                            <a:noFill/>
                          </a:ln>
                          <a:solidFill>
                            <a:schemeClr val="tx1"/>
                          </a:solidFill>
                          <a:effectLst/>
                          <a:latin typeface="Times New Roman" pitchFamily="18" charset="0"/>
                          <a:ea typeface="宋体" charset="-122"/>
                          <a:cs typeface="Times New Roman" pitchFamily="18" charset="0"/>
                        </a:rPr>
                        <a:t>R7</a:t>
                      </a:r>
                      <a:r>
                        <a:rPr kumimoji="0" lang="zh-CN" altLang="en-GB" sz="2800" b="1" i="0" u="none" strike="noStrike" cap="none" spc="-90" normalizeH="0" baseline="0" dirty="0">
                          <a:ln>
                            <a:noFill/>
                          </a:ln>
                          <a:solidFill>
                            <a:schemeClr val="tx1"/>
                          </a:solidFill>
                          <a:effectLst/>
                          <a:latin typeface="Times New Roman" pitchFamily="18" charset="0"/>
                          <a:ea typeface="宋体" charset="-122"/>
                          <a:cs typeface="Times New Roman" pitchFamily="18" charset="0"/>
                        </a:rPr>
                        <a:t>～</a:t>
                      </a:r>
                      <a:r>
                        <a:rPr kumimoji="0" lang="en-GB" altLang="zh-CN" sz="2800" b="1" i="0" u="none" strike="noStrike" cap="none" spc="-90" normalizeH="0" baseline="0" dirty="0">
                          <a:ln>
                            <a:noFill/>
                          </a:ln>
                          <a:solidFill>
                            <a:schemeClr val="tx1"/>
                          </a:solidFill>
                          <a:effectLst/>
                          <a:latin typeface="Times New Roman" pitchFamily="18" charset="0"/>
                          <a:ea typeface="宋体" charset="-122"/>
                          <a:cs typeface="Times New Roman" pitchFamily="18" charset="0"/>
                        </a:rPr>
                        <a:t>R0</a:t>
                      </a:r>
                      <a:r>
                        <a:rPr kumimoji="0" lang="zh-CN" altLang="en-GB" sz="2800" b="1" i="0" u="none" strike="noStrike" cap="none" spc="-90" normalizeH="0" baseline="0" dirty="0">
                          <a:ln>
                            <a:noFill/>
                          </a:ln>
                          <a:solidFill>
                            <a:schemeClr val="tx1"/>
                          </a:solidFill>
                          <a:effectLst/>
                          <a:latin typeface="Times New Roman" pitchFamily="18" charset="0"/>
                          <a:ea typeface="宋体" charset="-122"/>
                          <a:cs typeface="Times New Roman" pitchFamily="18" charset="0"/>
                        </a:rPr>
                        <a:t>对应的地址为</a:t>
                      </a:r>
                      <a:r>
                        <a:rPr kumimoji="0" lang="en-GB" altLang="zh-CN" sz="2800" b="1" i="0" u="none" strike="noStrike" cap="none" spc="-90" normalizeH="0" baseline="0" dirty="0">
                          <a:ln>
                            <a:noFill/>
                          </a:ln>
                          <a:solidFill>
                            <a:schemeClr val="tx1"/>
                          </a:solidFill>
                          <a:effectLst/>
                          <a:latin typeface="Times New Roman" pitchFamily="18" charset="0"/>
                          <a:ea typeface="宋体" charset="-122"/>
                          <a:cs typeface="Times New Roman" pitchFamily="18" charset="0"/>
                        </a:rPr>
                        <a:t>1FH</a:t>
                      </a:r>
                      <a:r>
                        <a:rPr kumimoji="0" lang="zh-CN" altLang="en-GB" sz="2800" b="1" i="0" u="none" strike="noStrike" cap="none" spc="-90" normalizeH="0" baseline="0" dirty="0">
                          <a:ln>
                            <a:noFill/>
                          </a:ln>
                          <a:solidFill>
                            <a:schemeClr val="tx1"/>
                          </a:solidFill>
                          <a:effectLst/>
                          <a:latin typeface="Times New Roman" pitchFamily="18" charset="0"/>
                          <a:ea typeface="宋体" charset="-122"/>
                          <a:cs typeface="Times New Roman" pitchFamily="18" charset="0"/>
                        </a:rPr>
                        <a:t>～</a:t>
                      </a:r>
                      <a:r>
                        <a:rPr kumimoji="0" lang="en-GB" altLang="zh-CN" sz="2800" b="1" i="0" u="none" strike="noStrike" cap="none" spc="-90" normalizeH="0" baseline="0" dirty="0">
                          <a:ln>
                            <a:noFill/>
                          </a:ln>
                          <a:solidFill>
                            <a:schemeClr val="tx1"/>
                          </a:solidFill>
                          <a:effectLst/>
                          <a:latin typeface="Times New Roman" pitchFamily="18" charset="0"/>
                          <a:ea typeface="宋体" charset="-122"/>
                          <a:cs typeface="Times New Roman" pitchFamily="18" charset="0"/>
                        </a:rPr>
                        <a:t>18H</a:t>
                      </a:r>
                    </a:p>
                  </a:txBody>
                  <a:tcPr marL="0" marR="0" marT="0" marB="0"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475280" name="Rectangle 144">
            <a:extLst>
              <a:ext uri="{FF2B5EF4-FFF2-40B4-BE49-F238E27FC236}">
                <a16:creationId xmlns:a16="http://schemas.microsoft.com/office/drawing/2014/main" id="{C53CF1C0-F550-4FBC-B22E-E29627745C4C}"/>
              </a:ext>
            </a:extLst>
          </p:cNvPr>
          <p:cNvSpPr>
            <a:spLocks noChangeArrowheads="1"/>
          </p:cNvSpPr>
          <p:nvPr/>
        </p:nvSpPr>
        <p:spPr bwMode="auto">
          <a:xfrm>
            <a:off x="149451" y="3217799"/>
            <a:ext cx="4000500" cy="523875"/>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GB" sz="2800" b="1" dirty="0">
                <a:solidFill>
                  <a:srgbClr val="990033"/>
                </a:solidFill>
              </a:rPr>
              <a:t>表</a:t>
            </a:r>
            <a:r>
              <a:rPr lang="en-GB" altLang="zh-CN" sz="2800" b="1" dirty="0">
                <a:solidFill>
                  <a:srgbClr val="990033"/>
                </a:solidFill>
              </a:rPr>
              <a:t>3-1 </a:t>
            </a:r>
            <a:r>
              <a:rPr lang="zh-CN" altLang="en-GB" sz="2800" b="1" dirty="0">
                <a:solidFill>
                  <a:srgbClr val="990033"/>
                </a:solidFill>
              </a:rPr>
              <a:t>工作寄存器组选择</a:t>
            </a:r>
          </a:p>
        </p:txBody>
      </p:sp>
      <p:grpSp>
        <p:nvGrpSpPr>
          <p:cNvPr id="4" name="组合 3">
            <a:extLst>
              <a:ext uri="{FF2B5EF4-FFF2-40B4-BE49-F238E27FC236}">
                <a16:creationId xmlns:a16="http://schemas.microsoft.com/office/drawing/2014/main" id="{41886074-2E94-405D-84FC-6826FBD4CB9A}"/>
              </a:ext>
            </a:extLst>
          </p:cNvPr>
          <p:cNvGrpSpPr>
            <a:grpSpLocks/>
          </p:cNvGrpSpPr>
          <p:nvPr/>
        </p:nvGrpSpPr>
        <p:grpSpPr bwMode="auto">
          <a:xfrm>
            <a:off x="7383463" y="2197100"/>
            <a:ext cx="1625600" cy="1560513"/>
            <a:chOff x="6117794" y="2283691"/>
            <a:chExt cx="1625600" cy="1559515"/>
          </a:xfrm>
        </p:grpSpPr>
        <p:sp>
          <p:nvSpPr>
            <p:cNvPr id="64586" name="TextBox 7">
              <a:extLst>
                <a:ext uri="{FF2B5EF4-FFF2-40B4-BE49-F238E27FC236}">
                  <a16:creationId xmlns:a16="http://schemas.microsoft.com/office/drawing/2014/main" id="{ABBC32A4-3FB7-462F-89F6-10E99B68BE55}"/>
                </a:ext>
              </a:extLst>
            </p:cNvPr>
            <p:cNvSpPr txBox="1">
              <a:spLocks noChangeArrowheads="1"/>
            </p:cNvSpPr>
            <p:nvPr/>
          </p:nvSpPr>
          <p:spPr bwMode="auto">
            <a:xfrm>
              <a:off x="6117794" y="2283691"/>
              <a:ext cx="15965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ctr">
                <a:defRPr>
                  <a:solidFill>
                    <a:schemeClr val="tx1"/>
                  </a:solidFill>
                  <a:latin typeface="Times New Roman" panose="02020603050405020304" pitchFamily="18" charset="0"/>
                  <a:ea typeface="宋体" panose="02010600030101010101" pitchFamily="2" charset="-122"/>
                </a:defRPr>
              </a:lvl1pPr>
              <a:lvl2pPr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lvl="1" algn="l" eaLnBrk="1" hangingPunct="1">
                <a:lnSpc>
                  <a:spcPct val="75000"/>
                </a:lnSpc>
              </a:pPr>
              <a:r>
                <a:rPr lang="en-US" altLang="zh-CN" sz="2400" b="1">
                  <a:solidFill>
                    <a:srgbClr val="9900CC"/>
                  </a:solidFill>
                </a:rPr>
                <a:t>18H~1FH</a:t>
              </a:r>
              <a:endParaRPr lang="zh-CN" altLang="en-US" sz="2400">
                <a:solidFill>
                  <a:srgbClr val="9900CC"/>
                </a:solidFill>
              </a:endParaRPr>
            </a:p>
          </p:txBody>
        </p:sp>
        <p:sp>
          <p:nvSpPr>
            <p:cNvPr id="64587" name="TextBox 8">
              <a:extLst>
                <a:ext uri="{FF2B5EF4-FFF2-40B4-BE49-F238E27FC236}">
                  <a16:creationId xmlns:a16="http://schemas.microsoft.com/office/drawing/2014/main" id="{39527708-A44B-452C-B584-C3481AE5FA6B}"/>
                </a:ext>
              </a:extLst>
            </p:cNvPr>
            <p:cNvSpPr txBox="1">
              <a:spLocks noChangeArrowheads="1"/>
            </p:cNvSpPr>
            <p:nvPr/>
          </p:nvSpPr>
          <p:spPr bwMode="auto">
            <a:xfrm>
              <a:off x="6132308" y="2690094"/>
              <a:ext cx="15965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ctr">
                <a:defRPr>
                  <a:solidFill>
                    <a:schemeClr val="tx1"/>
                  </a:solidFill>
                  <a:latin typeface="Times New Roman" panose="02020603050405020304" pitchFamily="18" charset="0"/>
                  <a:ea typeface="宋体" panose="02010600030101010101" pitchFamily="2" charset="-122"/>
                </a:defRPr>
              </a:lvl1pPr>
              <a:lvl2pPr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lvl="1" algn="l" eaLnBrk="1" hangingPunct="1">
                <a:lnSpc>
                  <a:spcPct val="75000"/>
                </a:lnSpc>
              </a:pPr>
              <a:r>
                <a:rPr lang="en-US" altLang="zh-CN" sz="2400" b="1">
                  <a:solidFill>
                    <a:srgbClr val="9900CC"/>
                  </a:solidFill>
                </a:rPr>
                <a:t>10H~17H</a:t>
              </a:r>
              <a:endParaRPr lang="zh-CN" altLang="en-US" sz="2400">
                <a:solidFill>
                  <a:srgbClr val="9900CC"/>
                </a:solidFill>
              </a:endParaRPr>
            </a:p>
          </p:txBody>
        </p:sp>
        <p:sp>
          <p:nvSpPr>
            <p:cNvPr id="64588" name="TextBox 9">
              <a:extLst>
                <a:ext uri="{FF2B5EF4-FFF2-40B4-BE49-F238E27FC236}">
                  <a16:creationId xmlns:a16="http://schemas.microsoft.com/office/drawing/2014/main" id="{C405454D-757A-49ED-BB99-B040E181862A}"/>
                </a:ext>
              </a:extLst>
            </p:cNvPr>
            <p:cNvSpPr txBox="1">
              <a:spLocks noChangeArrowheads="1"/>
            </p:cNvSpPr>
            <p:nvPr/>
          </p:nvSpPr>
          <p:spPr bwMode="auto">
            <a:xfrm>
              <a:off x="6132308" y="3074973"/>
              <a:ext cx="15965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ctr">
                <a:defRPr>
                  <a:solidFill>
                    <a:schemeClr val="tx1"/>
                  </a:solidFill>
                  <a:latin typeface="Times New Roman" panose="02020603050405020304" pitchFamily="18" charset="0"/>
                  <a:ea typeface="宋体" panose="02010600030101010101" pitchFamily="2" charset="-122"/>
                </a:defRPr>
              </a:lvl1pPr>
              <a:lvl2pPr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lvl="1" algn="l" eaLnBrk="1" hangingPunct="1">
                <a:lnSpc>
                  <a:spcPct val="75000"/>
                </a:lnSpc>
              </a:pPr>
              <a:r>
                <a:rPr lang="en-US" altLang="zh-CN" sz="2400" b="1">
                  <a:solidFill>
                    <a:srgbClr val="9900CC"/>
                  </a:solidFill>
                </a:rPr>
                <a:t>08H~0FH</a:t>
              </a:r>
              <a:endParaRPr lang="zh-CN" altLang="en-US" sz="2400">
                <a:solidFill>
                  <a:srgbClr val="9900CC"/>
                </a:solidFill>
              </a:endParaRPr>
            </a:p>
          </p:txBody>
        </p:sp>
        <p:sp>
          <p:nvSpPr>
            <p:cNvPr id="64589" name="TextBox 10">
              <a:extLst>
                <a:ext uri="{FF2B5EF4-FFF2-40B4-BE49-F238E27FC236}">
                  <a16:creationId xmlns:a16="http://schemas.microsoft.com/office/drawing/2014/main" id="{0AB0007B-52A6-47B7-85A8-7FD3800D67F0}"/>
                </a:ext>
              </a:extLst>
            </p:cNvPr>
            <p:cNvSpPr txBox="1">
              <a:spLocks noChangeArrowheads="1"/>
            </p:cNvSpPr>
            <p:nvPr/>
          </p:nvSpPr>
          <p:spPr bwMode="auto">
            <a:xfrm>
              <a:off x="6146822" y="3473874"/>
              <a:ext cx="15965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ctr">
                <a:defRPr>
                  <a:solidFill>
                    <a:schemeClr val="tx1"/>
                  </a:solidFill>
                  <a:latin typeface="Times New Roman" panose="02020603050405020304" pitchFamily="18" charset="0"/>
                  <a:ea typeface="宋体" panose="02010600030101010101" pitchFamily="2" charset="-122"/>
                </a:defRPr>
              </a:lvl1pPr>
              <a:lvl2pPr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lvl="1" algn="l" eaLnBrk="1" hangingPunct="1">
                <a:lnSpc>
                  <a:spcPct val="75000"/>
                </a:lnSpc>
              </a:pPr>
              <a:r>
                <a:rPr lang="en-US" altLang="zh-CN" sz="2400" b="1">
                  <a:solidFill>
                    <a:srgbClr val="9900CC"/>
                  </a:solidFill>
                </a:rPr>
                <a:t>00H~07H</a:t>
              </a:r>
              <a:endParaRPr lang="zh-CN" altLang="en-US" sz="2400">
                <a:solidFill>
                  <a:srgbClr val="9900CC"/>
                </a:solidFill>
              </a:endParaRPr>
            </a:p>
          </p:txBody>
        </p:sp>
      </p:grpSp>
      <p:graphicFrame>
        <p:nvGraphicFramePr>
          <p:cNvPr id="13" name="表格 12">
            <a:extLst>
              <a:ext uri="{FF2B5EF4-FFF2-40B4-BE49-F238E27FC236}">
                <a16:creationId xmlns:a16="http://schemas.microsoft.com/office/drawing/2014/main" id="{3304A6C1-C270-45F6-BB4D-83F6E58D3295}"/>
              </a:ext>
            </a:extLst>
          </p:cNvPr>
          <p:cNvGraphicFramePr>
            <a:graphicFrameLocks noGrp="1"/>
          </p:cNvGraphicFramePr>
          <p:nvPr/>
        </p:nvGraphicFramePr>
        <p:xfrm>
          <a:off x="5518150" y="2139950"/>
          <a:ext cx="1936750" cy="1597024"/>
        </p:xfrm>
        <a:graphic>
          <a:graphicData uri="http://schemas.openxmlformats.org/drawingml/2006/table">
            <a:tbl>
              <a:tblPr firstRow="1" bandRow="1">
                <a:tableStyleId>{5940675A-B579-460E-94D1-54222C63F5DA}</a:tableStyleId>
              </a:tblPr>
              <a:tblGrid>
                <a:gridCol w="1936750">
                  <a:extLst>
                    <a:ext uri="{9D8B030D-6E8A-4147-A177-3AD203B41FA5}">
                      <a16:colId xmlns:a16="http://schemas.microsoft.com/office/drawing/2014/main" val="20000"/>
                    </a:ext>
                  </a:extLst>
                </a:gridCol>
              </a:tblGrid>
              <a:tr h="39925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1" dirty="0"/>
                        <a:t>3</a:t>
                      </a:r>
                      <a:r>
                        <a:rPr lang="zh-CN" altLang="en-US" sz="2400" b="1" dirty="0"/>
                        <a:t>区</a:t>
                      </a:r>
                      <a:r>
                        <a:rPr lang="en-US" altLang="zh-CN" sz="2400" b="1" dirty="0"/>
                        <a:t>(R0~R7)</a:t>
                      </a:r>
                      <a:endParaRPr lang="zh-CN" altLang="en-US" sz="2400" b="1" dirty="0"/>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9925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1" dirty="0"/>
                        <a:t>2</a:t>
                      </a:r>
                      <a:r>
                        <a:rPr lang="zh-CN" altLang="en-US" sz="2400" b="1" dirty="0"/>
                        <a:t>区</a:t>
                      </a:r>
                      <a:r>
                        <a:rPr lang="en-US" altLang="zh-CN" sz="2400" b="1" dirty="0"/>
                        <a:t>(R0~R7)</a:t>
                      </a:r>
                      <a:endParaRPr lang="zh-CN" altLang="en-US" sz="2400" b="1" dirty="0"/>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9925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1" dirty="0"/>
                        <a:t>1</a:t>
                      </a:r>
                      <a:r>
                        <a:rPr lang="zh-CN" altLang="en-US" sz="2400" b="1" dirty="0"/>
                        <a:t>区</a:t>
                      </a:r>
                      <a:r>
                        <a:rPr lang="en-US" altLang="zh-CN" sz="2400" b="1" dirty="0"/>
                        <a:t>(R0~R7)</a:t>
                      </a:r>
                      <a:endParaRPr lang="zh-CN" altLang="en-US" sz="2400" b="1" dirty="0"/>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99256">
                <a:tc>
                  <a:txBody>
                    <a:bodyPr/>
                    <a:lstStyle/>
                    <a:p>
                      <a:pPr algn="ctr"/>
                      <a:r>
                        <a:rPr lang="en-US" altLang="zh-CN" sz="2400" b="1" dirty="0"/>
                        <a:t>0</a:t>
                      </a:r>
                      <a:r>
                        <a:rPr lang="zh-CN" altLang="en-US" sz="2400" b="1" dirty="0"/>
                        <a:t>区</a:t>
                      </a:r>
                      <a:r>
                        <a:rPr lang="en-US" altLang="zh-CN" sz="2400" b="1" dirty="0"/>
                        <a:t>(R0~R7)</a:t>
                      </a:r>
                      <a:endParaRPr lang="zh-CN" altLang="en-US" sz="2400" b="1" dirty="0"/>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4" name="TextBox 13">
            <a:extLst>
              <a:ext uri="{FF2B5EF4-FFF2-40B4-BE49-F238E27FC236}">
                <a16:creationId xmlns:a16="http://schemas.microsoft.com/office/drawing/2014/main" id="{49D28F7B-441A-4BEE-97E8-5A3A687D431C}"/>
              </a:ext>
            </a:extLst>
          </p:cNvPr>
          <p:cNvSpPr txBox="1"/>
          <p:nvPr/>
        </p:nvSpPr>
        <p:spPr>
          <a:xfrm>
            <a:off x="866775" y="2727325"/>
            <a:ext cx="2263775" cy="368300"/>
          </a:xfrm>
          <a:prstGeom prst="rect">
            <a:avLst/>
          </a:prstGeom>
          <a:noFill/>
        </p:spPr>
        <p:txBody>
          <a:bodyPr>
            <a:spAutoFit/>
          </a:bodyPr>
          <a:lstStyle/>
          <a:p>
            <a:pPr marL="0" lvl="1" eaLnBrk="1" hangingPunct="1">
              <a:lnSpc>
                <a:spcPct val="75000"/>
              </a:lnSpc>
              <a:defRPr/>
            </a:pPr>
            <a:r>
              <a:rPr lang="zh-CN" altLang="en-US" sz="2400" b="1" dirty="0">
                <a:solidFill>
                  <a:srgbClr val="FF0000"/>
                </a:solidFill>
                <a:ea typeface="+mj-ea"/>
                <a:cs typeface="Times New Roman" panose="02020603050405020304" pitchFamily="18" charset="0"/>
              </a:rPr>
              <a:t>默认</a:t>
            </a:r>
            <a:r>
              <a:rPr lang="en-US" altLang="zh-CN" sz="2400" b="1" dirty="0">
                <a:solidFill>
                  <a:srgbClr val="FF0000"/>
                </a:solidFill>
                <a:ea typeface="+mj-ea"/>
                <a:cs typeface="Times New Roman" panose="02020603050405020304" pitchFamily="18" charset="0"/>
              </a:rPr>
              <a:t>SP</a:t>
            </a:r>
            <a:r>
              <a:rPr lang="zh-CN" altLang="en-US" sz="2400" b="1" dirty="0">
                <a:solidFill>
                  <a:srgbClr val="FF0000"/>
                </a:solidFill>
                <a:ea typeface="+mj-ea"/>
                <a:cs typeface="Times New Roman" panose="02020603050405020304" pitchFamily="18" charset="0"/>
              </a:rPr>
              <a:t>指针</a:t>
            </a:r>
            <a:r>
              <a:rPr lang="en-US" altLang="zh-CN" sz="2400" b="1" dirty="0">
                <a:solidFill>
                  <a:srgbClr val="FF0000"/>
                </a:solidFill>
                <a:ea typeface="+mj-ea"/>
                <a:cs typeface="Times New Roman" panose="02020603050405020304" pitchFamily="18" charset="0"/>
              </a:rPr>
              <a:t>→</a:t>
            </a:r>
            <a:endParaRPr lang="zh-CN" altLang="en-US" sz="2400" b="1" dirty="0">
              <a:solidFill>
                <a:srgbClr val="FF0000"/>
              </a:solidFill>
              <a:ea typeface="+mj-ea"/>
              <a:cs typeface="Times New Roman" panose="02020603050405020304" pitchFamily="18" charset="0"/>
            </a:endParaRPr>
          </a:p>
        </p:txBody>
      </p:sp>
      <p:graphicFrame>
        <p:nvGraphicFramePr>
          <p:cNvPr id="15" name="表格 14">
            <a:extLst>
              <a:ext uri="{FF2B5EF4-FFF2-40B4-BE49-F238E27FC236}">
                <a16:creationId xmlns:a16="http://schemas.microsoft.com/office/drawing/2014/main" id="{923B4DC0-FFEB-4C16-B58C-A096D40CFADF}"/>
              </a:ext>
            </a:extLst>
          </p:cNvPr>
          <p:cNvGraphicFramePr>
            <a:graphicFrameLocks noGrp="1"/>
          </p:cNvGraphicFramePr>
          <p:nvPr>
            <p:extLst>
              <p:ext uri="{D42A27DB-BD31-4B8C-83A1-F6EECF244321}">
                <p14:modId xmlns:p14="http://schemas.microsoft.com/office/powerpoint/2010/main" val="121096512"/>
              </p:ext>
            </p:extLst>
          </p:nvPr>
        </p:nvGraphicFramePr>
        <p:xfrm>
          <a:off x="3006725" y="2139950"/>
          <a:ext cx="806450" cy="940881"/>
        </p:xfrm>
        <a:graphic>
          <a:graphicData uri="http://schemas.openxmlformats.org/drawingml/2006/table">
            <a:tbl>
              <a:tblPr firstRow="1" bandRow="1">
                <a:tableStyleId>{5940675A-B579-460E-94D1-54222C63F5DA}</a:tableStyleId>
              </a:tblPr>
              <a:tblGrid>
                <a:gridCol w="806450">
                  <a:extLst>
                    <a:ext uri="{9D8B030D-6E8A-4147-A177-3AD203B41FA5}">
                      <a16:colId xmlns:a16="http://schemas.microsoft.com/office/drawing/2014/main" val="20000"/>
                    </a:ext>
                  </a:extLst>
                </a:gridCol>
              </a:tblGrid>
              <a:tr h="310621">
                <a:tc>
                  <a:txBody>
                    <a:bodyPr/>
                    <a:lstStyle/>
                    <a:p>
                      <a:pPr marL="0" marR="0" indent="0" algn="ctr" defTabSz="914400" rtl="0" eaLnBrk="1" fontAlgn="auto" latinLnBrk="0" hangingPunct="1">
                        <a:lnSpc>
                          <a:spcPct val="85000"/>
                        </a:lnSpc>
                        <a:spcBef>
                          <a:spcPts val="0"/>
                        </a:spcBef>
                        <a:spcAft>
                          <a:spcPts val="0"/>
                        </a:spcAft>
                        <a:buClrTx/>
                        <a:buSzTx/>
                        <a:buFontTx/>
                        <a:buNone/>
                        <a:tabLst/>
                        <a:defRPr/>
                      </a:pPr>
                      <a:r>
                        <a:rPr lang="en-US" altLang="zh-CN" sz="2400" b="1" dirty="0"/>
                        <a:t>09H</a:t>
                      </a:r>
                      <a:endParaRPr lang="zh-CN" altLang="en-US" sz="2400" b="1" dirty="0"/>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10621">
                <a:tc>
                  <a:txBody>
                    <a:bodyPr/>
                    <a:lstStyle/>
                    <a:p>
                      <a:pPr marL="0" marR="0" indent="0" algn="ctr" defTabSz="914400" rtl="0" eaLnBrk="1" fontAlgn="auto" latinLnBrk="0" hangingPunct="1">
                        <a:lnSpc>
                          <a:spcPct val="85000"/>
                        </a:lnSpc>
                        <a:spcBef>
                          <a:spcPts val="0"/>
                        </a:spcBef>
                        <a:spcAft>
                          <a:spcPts val="0"/>
                        </a:spcAft>
                        <a:buClrTx/>
                        <a:buSzTx/>
                        <a:buFontTx/>
                        <a:buNone/>
                        <a:tabLst/>
                        <a:defRPr/>
                      </a:pPr>
                      <a:r>
                        <a:rPr lang="en-US" altLang="zh-CN" sz="2400" b="1"/>
                        <a:t>08H</a:t>
                      </a:r>
                      <a:endParaRPr lang="zh-CN" altLang="en-US" sz="2400" b="1"/>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10621">
                <a:tc>
                  <a:txBody>
                    <a:bodyPr/>
                    <a:lstStyle/>
                    <a:p>
                      <a:pPr algn="ctr">
                        <a:lnSpc>
                          <a:spcPct val="85000"/>
                        </a:lnSpc>
                      </a:pPr>
                      <a:r>
                        <a:rPr lang="en-US" altLang="zh-CN" sz="2400" b="1" dirty="0"/>
                        <a:t>07H</a:t>
                      </a:r>
                      <a:endParaRPr lang="zh-CN" altLang="en-US" sz="2400" b="1" dirty="0"/>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6" name="TextBox 15">
            <a:extLst>
              <a:ext uri="{FF2B5EF4-FFF2-40B4-BE49-F238E27FC236}">
                <a16:creationId xmlns:a16="http://schemas.microsoft.com/office/drawing/2014/main" id="{F57705AB-C0C6-4E3C-BF0A-0330C4B95A48}"/>
              </a:ext>
            </a:extLst>
          </p:cNvPr>
          <p:cNvSpPr txBox="1"/>
          <p:nvPr/>
        </p:nvSpPr>
        <p:spPr>
          <a:xfrm>
            <a:off x="263525" y="2357437"/>
            <a:ext cx="2940050" cy="369888"/>
          </a:xfrm>
          <a:prstGeom prst="rect">
            <a:avLst/>
          </a:prstGeom>
          <a:noFill/>
        </p:spPr>
        <p:txBody>
          <a:bodyPr>
            <a:spAutoFit/>
          </a:bodyPr>
          <a:lstStyle/>
          <a:p>
            <a:pPr marL="0" lvl="1" eaLnBrk="1" hangingPunct="1">
              <a:lnSpc>
                <a:spcPct val="75000"/>
              </a:lnSpc>
              <a:defRPr/>
            </a:pPr>
            <a:r>
              <a:rPr lang="zh-CN" altLang="en-US" sz="2400" b="1" dirty="0">
                <a:solidFill>
                  <a:srgbClr val="FF0000"/>
                </a:solidFill>
                <a:ea typeface="+mj-ea"/>
                <a:cs typeface="Times New Roman" panose="02020603050405020304" pitchFamily="18" charset="0"/>
              </a:rPr>
              <a:t>数据压栈前</a:t>
            </a:r>
            <a:r>
              <a:rPr lang="en-US" altLang="zh-CN" sz="2400" b="1" dirty="0">
                <a:solidFill>
                  <a:srgbClr val="FF0000"/>
                </a:solidFill>
                <a:ea typeface="+mj-ea"/>
                <a:cs typeface="Times New Roman" panose="02020603050405020304" pitchFamily="18" charset="0"/>
              </a:rPr>
              <a:t>SP+1→</a:t>
            </a:r>
            <a:endParaRPr lang="zh-CN" altLang="en-US" sz="2400" b="1" dirty="0">
              <a:solidFill>
                <a:srgbClr val="FF0000"/>
              </a:solidFill>
              <a:ea typeface="+mj-ea"/>
              <a:cs typeface="Times New Roman" panose="02020603050405020304" pitchFamily="18" charset="0"/>
            </a:endParaRPr>
          </a:p>
        </p:txBody>
      </p:sp>
      <p:sp>
        <p:nvSpPr>
          <p:cNvPr id="17" name="矩形 16">
            <a:extLst>
              <a:ext uri="{FF2B5EF4-FFF2-40B4-BE49-F238E27FC236}">
                <a16:creationId xmlns:a16="http://schemas.microsoft.com/office/drawing/2014/main" id="{2CDDC54D-6D67-47FA-8F3A-9ED42ADBDE32}"/>
              </a:ext>
            </a:extLst>
          </p:cNvPr>
          <p:cNvSpPr/>
          <p:nvPr/>
        </p:nvSpPr>
        <p:spPr>
          <a:xfrm>
            <a:off x="5020469" y="395163"/>
            <a:ext cx="3382962" cy="523875"/>
          </a:xfrm>
          <a:prstGeom prst="rect">
            <a:avLst/>
          </a:prstGeom>
          <a:ln>
            <a:solidFill>
              <a:schemeClr val="accent1"/>
            </a:solidFill>
          </a:ln>
        </p:spPr>
        <p:txBody>
          <a:bodyPr>
            <a:spAutoFit/>
          </a:bodyPr>
          <a:lstStyle/>
          <a:p>
            <a:pPr algn="ctr" eaLnBrk="1" hangingPunct="1">
              <a:defRPr/>
            </a:pPr>
            <a:r>
              <a:rPr lang="zh-CN" altLang="en-US" sz="2800" b="1" spc="-150" dirty="0">
                <a:solidFill>
                  <a:srgbClr val="FF00FF"/>
                </a:solidFill>
                <a:cs typeface="Times New Roman" panose="02020603050405020304" pitchFamily="18" charset="0"/>
              </a:rPr>
              <a:t>例 </a:t>
            </a:r>
            <a:r>
              <a:rPr lang="en-GB" altLang="zh-CN" sz="2800" b="1" spc="-150" dirty="0">
                <a:solidFill>
                  <a:srgbClr val="FF00FF"/>
                </a:solidFill>
                <a:cs typeface="Times New Roman" panose="02020603050405020304" pitchFamily="18" charset="0"/>
              </a:rPr>
              <a:t>“ </a:t>
            </a:r>
            <a:r>
              <a:rPr lang="en-US" altLang="zh-CN" sz="2800" b="1" spc="-150" dirty="0">
                <a:solidFill>
                  <a:srgbClr val="FF00FF"/>
                </a:solidFill>
                <a:cs typeface="Times New Roman" panose="02020603050405020304" pitchFamily="18" charset="0"/>
              </a:rPr>
              <a:t>MOV  A,   @R0  ”</a:t>
            </a:r>
            <a:endParaRPr lang="zh-CN" altLang="en-US" sz="2800" b="1" spc="-150" dirty="0">
              <a:solidFill>
                <a:srgbClr val="FF00FF"/>
              </a:solidFill>
            </a:endParaRPr>
          </a:p>
        </p:txBody>
      </p:sp>
      <p:sp>
        <p:nvSpPr>
          <p:cNvPr id="6" name="右弧形箭头 5">
            <a:extLst>
              <a:ext uri="{FF2B5EF4-FFF2-40B4-BE49-F238E27FC236}">
                <a16:creationId xmlns:a16="http://schemas.microsoft.com/office/drawing/2014/main" id="{8B9BF734-5329-4056-9D27-F0C8A174BF54}"/>
              </a:ext>
            </a:extLst>
          </p:cNvPr>
          <p:cNvSpPr>
            <a:spLocks noChangeArrowheads="1"/>
          </p:cNvSpPr>
          <p:nvPr/>
        </p:nvSpPr>
        <p:spPr bwMode="auto">
          <a:xfrm>
            <a:off x="8726714" y="4159249"/>
            <a:ext cx="233362" cy="1016000"/>
          </a:xfrm>
          <a:prstGeom prst="curvedLeftArrow">
            <a:avLst>
              <a:gd name="adj1" fmla="val 24953"/>
              <a:gd name="adj2" fmla="val 49947"/>
              <a:gd name="adj3" fmla="val 25000"/>
            </a:avLst>
          </a:prstGeom>
          <a:solidFill>
            <a:schemeClr val="accent1">
              <a:alpha val="50195"/>
            </a:schemeClr>
          </a:solidFill>
          <a:ln w="9525" algn="ctr">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 name="矩形 18">
            <a:extLst>
              <a:ext uri="{FF2B5EF4-FFF2-40B4-BE49-F238E27FC236}">
                <a16:creationId xmlns:a16="http://schemas.microsoft.com/office/drawing/2014/main" id="{BF898172-C850-473D-9882-29DE9E4DC6C7}"/>
              </a:ext>
            </a:extLst>
          </p:cNvPr>
          <p:cNvSpPr/>
          <p:nvPr/>
        </p:nvSpPr>
        <p:spPr>
          <a:xfrm>
            <a:off x="8152039" y="3862386"/>
            <a:ext cx="642937" cy="523875"/>
          </a:xfrm>
          <a:prstGeom prst="rect">
            <a:avLst/>
          </a:prstGeom>
          <a:ln>
            <a:solidFill>
              <a:schemeClr val="accent1"/>
            </a:solidFill>
          </a:ln>
        </p:spPr>
        <p:txBody>
          <a:bodyPr>
            <a:spAutoFit/>
          </a:bodyPr>
          <a:lstStyle/>
          <a:p>
            <a:pPr algn="ctr" eaLnBrk="1" hangingPunct="1">
              <a:defRPr/>
            </a:pPr>
            <a:r>
              <a:rPr lang="en-US" altLang="zh-CN" sz="2800" b="1" spc="-150">
                <a:solidFill>
                  <a:srgbClr val="FF00FF"/>
                </a:solidFill>
                <a:cs typeface="Times New Roman" panose="02020603050405020304" pitchFamily="18" charset="0"/>
              </a:rPr>
              <a:t>R0 </a:t>
            </a:r>
            <a:endParaRPr lang="zh-CN" altLang="en-US" sz="2800" b="1" spc="-150">
              <a:solidFill>
                <a:srgbClr val="FF00FF"/>
              </a:solidFill>
            </a:endParaRPr>
          </a:p>
        </p:txBody>
      </p:sp>
      <p:cxnSp>
        <p:nvCxnSpPr>
          <p:cNvPr id="12" name="直接箭头连接符 11">
            <a:extLst>
              <a:ext uri="{FF2B5EF4-FFF2-40B4-BE49-F238E27FC236}">
                <a16:creationId xmlns:a16="http://schemas.microsoft.com/office/drawing/2014/main" id="{C0A718DD-0A10-40F3-B6CE-5CDE1EB8437D}"/>
              </a:ext>
            </a:extLst>
          </p:cNvPr>
          <p:cNvCxnSpPr>
            <a:cxnSpLocks noChangeShapeType="1"/>
          </p:cNvCxnSpPr>
          <p:nvPr/>
        </p:nvCxnSpPr>
        <p:spPr bwMode="auto">
          <a:xfrm flipH="1">
            <a:off x="8371114" y="4260849"/>
            <a:ext cx="160337" cy="319087"/>
          </a:xfrm>
          <a:prstGeom prst="straightConnector1">
            <a:avLst/>
          </a:prstGeom>
          <a:noFill/>
          <a:ln w="9525" algn="ctr">
            <a:solidFill>
              <a:srgbClr val="FF00FF"/>
            </a:solidFill>
            <a:round/>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右弧形箭头 21">
            <a:extLst>
              <a:ext uri="{FF2B5EF4-FFF2-40B4-BE49-F238E27FC236}">
                <a16:creationId xmlns:a16="http://schemas.microsoft.com/office/drawing/2014/main" id="{048ED31B-F59E-4931-8595-6D81AD2B012E}"/>
              </a:ext>
            </a:extLst>
          </p:cNvPr>
          <p:cNvSpPr>
            <a:spLocks noChangeArrowheads="1"/>
          </p:cNvSpPr>
          <p:nvPr/>
        </p:nvSpPr>
        <p:spPr bwMode="auto">
          <a:xfrm>
            <a:off x="8672739" y="4173536"/>
            <a:ext cx="374650" cy="1390650"/>
          </a:xfrm>
          <a:prstGeom prst="curvedLeftArrow">
            <a:avLst>
              <a:gd name="adj1" fmla="val 25021"/>
              <a:gd name="adj2" fmla="val 50041"/>
              <a:gd name="adj3" fmla="val 25000"/>
            </a:avLst>
          </a:prstGeom>
          <a:solidFill>
            <a:schemeClr val="accent1">
              <a:alpha val="50195"/>
            </a:schemeClr>
          </a:solidFill>
          <a:ln w="9525" algn="ctr">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 name="右弧形箭头 22">
            <a:extLst>
              <a:ext uri="{FF2B5EF4-FFF2-40B4-BE49-F238E27FC236}">
                <a16:creationId xmlns:a16="http://schemas.microsoft.com/office/drawing/2014/main" id="{59373AF4-5DC6-444D-9A66-55E06E7D2B6B}"/>
              </a:ext>
            </a:extLst>
          </p:cNvPr>
          <p:cNvSpPr>
            <a:spLocks noChangeArrowheads="1"/>
          </p:cNvSpPr>
          <p:nvPr/>
        </p:nvSpPr>
        <p:spPr bwMode="auto">
          <a:xfrm>
            <a:off x="8672739" y="4173536"/>
            <a:ext cx="417512" cy="1847850"/>
          </a:xfrm>
          <a:prstGeom prst="curvedLeftArrow">
            <a:avLst>
              <a:gd name="adj1" fmla="val 25080"/>
              <a:gd name="adj2" fmla="val 50160"/>
              <a:gd name="adj3" fmla="val 25000"/>
            </a:avLst>
          </a:prstGeom>
          <a:solidFill>
            <a:schemeClr val="accent1">
              <a:alpha val="50195"/>
            </a:schemeClr>
          </a:solidFill>
          <a:ln w="9525" algn="ctr">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 name="TextBox 23">
            <a:extLst>
              <a:ext uri="{FF2B5EF4-FFF2-40B4-BE49-F238E27FC236}">
                <a16:creationId xmlns:a16="http://schemas.microsoft.com/office/drawing/2014/main" id="{14A7B353-796A-4341-84EA-9F2E42090E52}"/>
              </a:ext>
            </a:extLst>
          </p:cNvPr>
          <p:cNvSpPr txBox="1"/>
          <p:nvPr/>
        </p:nvSpPr>
        <p:spPr>
          <a:xfrm>
            <a:off x="759051" y="4610099"/>
            <a:ext cx="1131888" cy="368300"/>
          </a:xfrm>
          <a:prstGeom prst="rect">
            <a:avLst/>
          </a:prstGeom>
          <a:noFill/>
        </p:spPr>
        <p:txBody>
          <a:bodyPr>
            <a:spAutoFit/>
          </a:bodyPr>
          <a:lstStyle/>
          <a:p>
            <a:pPr marL="0" lvl="1" eaLnBrk="1" hangingPunct="1">
              <a:lnSpc>
                <a:spcPct val="75000"/>
              </a:lnSpc>
              <a:defRPr/>
            </a:pPr>
            <a:r>
              <a:rPr lang="zh-CN" altLang="en-US" sz="2400" b="1">
                <a:solidFill>
                  <a:srgbClr val="FF00FF"/>
                </a:solidFill>
                <a:ea typeface="+mj-ea"/>
                <a:cs typeface="Times New Roman" panose="02020603050405020304" pitchFamily="18" charset="0"/>
              </a:rPr>
              <a:t>复位值</a:t>
            </a:r>
          </a:p>
        </p:txBody>
      </p:sp>
      <p:sp>
        <p:nvSpPr>
          <p:cNvPr id="3" name="灯片编号占位符 2">
            <a:extLst>
              <a:ext uri="{FF2B5EF4-FFF2-40B4-BE49-F238E27FC236}">
                <a16:creationId xmlns:a16="http://schemas.microsoft.com/office/drawing/2014/main" id="{49A59977-0579-4D9B-80D5-EA8269E73FE7}"/>
              </a:ext>
            </a:extLst>
          </p:cNvPr>
          <p:cNvSpPr>
            <a:spLocks noGrp="1"/>
          </p:cNvSpPr>
          <p:nvPr>
            <p:ph type="sldNum" sz="quarter" idx="12"/>
          </p:nvPr>
        </p:nvSpPr>
        <p:spPr/>
        <p:txBody>
          <a:bodyPr/>
          <a:lstStyle/>
          <a:p>
            <a:fld id="{22E77DEE-32E4-4009-988B-F2758F7B8AC2}" type="slidenum">
              <a:rPr lang="zh-CN" altLang="en-US" smtClean="0"/>
              <a:t>47</a:t>
            </a:fld>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a:extLst>
              <a:ext uri="{FF2B5EF4-FFF2-40B4-BE49-F238E27FC236}">
                <a16:creationId xmlns:a16="http://schemas.microsoft.com/office/drawing/2014/main" id="{05BC1C48-F969-47AF-9971-AEE783868B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62" y="192881"/>
            <a:ext cx="7113588" cy="6253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5540" name="Rectangle 1090">
            <a:extLst>
              <a:ext uri="{FF2B5EF4-FFF2-40B4-BE49-F238E27FC236}">
                <a16:creationId xmlns:a16="http://schemas.microsoft.com/office/drawing/2014/main" id="{78C95D77-3048-40DB-BB8E-7E5572567621}"/>
              </a:ext>
            </a:extLst>
          </p:cNvPr>
          <p:cNvSpPr>
            <a:spLocks noChangeArrowheads="1"/>
          </p:cNvSpPr>
          <p:nvPr/>
        </p:nvSpPr>
        <p:spPr bwMode="auto">
          <a:xfrm>
            <a:off x="0" y="3319463"/>
            <a:ext cx="9144000" cy="0"/>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5541" name="Rectangle 2067">
            <a:extLst>
              <a:ext uri="{FF2B5EF4-FFF2-40B4-BE49-F238E27FC236}">
                <a16:creationId xmlns:a16="http://schemas.microsoft.com/office/drawing/2014/main" id="{52185B7C-3BD9-4AA3-873B-235E413B5DF2}"/>
              </a:ext>
            </a:extLst>
          </p:cNvPr>
          <p:cNvSpPr>
            <a:spLocks noChangeArrowheads="1"/>
          </p:cNvSpPr>
          <p:nvPr/>
        </p:nvSpPr>
        <p:spPr bwMode="auto">
          <a:xfrm>
            <a:off x="7169150" y="5430470"/>
            <a:ext cx="1974850" cy="8309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dirty="0">
                <a:solidFill>
                  <a:srgbClr val="FF0000"/>
                </a:solidFill>
              </a:rPr>
              <a:t>内部</a:t>
            </a:r>
            <a:r>
              <a:rPr lang="en-US" altLang="zh-CN" sz="2400" b="1" dirty="0">
                <a:solidFill>
                  <a:srgbClr val="FF0000"/>
                </a:solidFill>
              </a:rPr>
              <a:t>RAM</a:t>
            </a:r>
            <a:r>
              <a:rPr lang="zh-CN" altLang="en-US" sz="2400" b="1" dirty="0">
                <a:solidFill>
                  <a:srgbClr val="990033"/>
                </a:solidFill>
              </a:rPr>
              <a:t>中的</a:t>
            </a:r>
            <a:r>
              <a:rPr lang="zh-CN" altLang="en-US" sz="2400" b="1" dirty="0">
                <a:solidFill>
                  <a:srgbClr val="FF0000"/>
                </a:solidFill>
              </a:rPr>
              <a:t>位地址</a:t>
            </a:r>
          </a:p>
        </p:txBody>
      </p:sp>
      <p:sp>
        <p:nvSpPr>
          <p:cNvPr id="485440" name="Rectangle 1088">
            <a:extLst>
              <a:ext uri="{FF2B5EF4-FFF2-40B4-BE49-F238E27FC236}">
                <a16:creationId xmlns:a16="http://schemas.microsoft.com/office/drawing/2014/main" id="{296C08A1-9D6C-4E5F-B66A-88FC98AE7ACA}"/>
              </a:ext>
            </a:extLst>
          </p:cNvPr>
          <p:cNvSpPr>
            <a:spLocks noGrp="1" noChangeArrowheads="1"/>
          </p:cNvSpPr>
          <p:nvPr>
            <p:ph idx="1"/>
          </p:nvPr>
        </p:nvSpPr>
        <p:spPr>
          <a:xfrm>
            <a:off x="6240463" y="1444625"/>
            <a:ext cx="2843212" cy="2082800"/>
          </a:xfrm>
          <a:solidFill>
            <a:schemeClr val="bg1"/>
          </a:solidFill>
        </p:spPr>
        <p:txBody>
          <a:bodyPr lIns="0" tIns="36000" rIns="0" bIns="0"/>
          <a:lstStyle/>
          <a:p>
            <a:pPr marL="0" lvl="1" indent="0" algn="l" eaLnBrk="1" hangingPunct="1">
              <a:buFontTx/>
              <a:buNone/>
            </a:pPr>
            <a:r>
              <a:rPr lang="en-US" altLang="zh-CN" sz="2600">
                <a:solidFill>
                  <a:srgbClr val="FF0000"/>
                </a:solidFill>
                <a:latin typeface="Times New Roman" panose="02020603050405020304" pitchFamily="18" charset="0"/>
                <a:cs typeface="Times New Roman" panose="02020603050405020304" pitchFamily="18" charset="0"/>
              </a:rPr>
              <a:t>20H</a:t>
            </a:r>
            <a:r>
              <a:rPr lang="zh-CN" altLang="en-US" sz="2600">
                <a:solidFill>
                  <a:srgbClr val="FF0000"/>
                </a:solidFill>
                <a:latin typeface="Times New Roman" panose="02020603050405020304" pitchFamily="18" charset="0"/>
                <a:cs typeface="Times New Roman" panose="02020603050405020304" pitchFamily="18" charset="0"/>
              </a:rPr>
              <a:t>～</a:t>
            </a:r>
            <a:r>
              <a:rPr lang="en-US" altLang="zh-CN" sz="2600">
                <a:solidFill>
                  <a:srgbClr val="FF0000"/>
                </a:solidFill>
                <a:latin typeface="Times New Roman" panose="02020603050405020304" pitchFamily="18" charset="0"/>
                <a:cs typeface="Times New Roman" panose="02020603050405020304" pitchFamily="18" charset="0"/>
              </a:rPr>
              <a:t>2FH</a:t>
            </a:r>
            <a:r>
              <a:rPr lang="zh-CN" altLang="en-US" sz="2600">
                <a:latin typeface="Times New Roman" panose="02020603050405020304" pitchFamily="18" charset="0"/>
                <a:cs typeface="Times New Roman" panose="02020603050405020304" pitchFamily="18" charset="0"/>
              </a:rPr>
              <a:t>之间单元既</a:t>
            </a:r>
            <a:r>
              <a:rPr lang="zh-CN" altLang="en-US" sz="2600">
                <a:solidFill>
                  <a:srgbClr val="FF0000"/>
                </a:solidFill>
                <a:latin typeface="Times New Roman" panose="02020603050405020304" pitchFamily="18" charset="0"/>
                <a:cs typeface="Times New Roman" panose="02020603050405020304" pitchFamily="18" charset="0"/>
              </a:rPr>
              <a:t>可按字节存取</a:t>
            </a:r>
            <a:r>
              <a:rPr lang="en-US" altLang="zh-CN" sz="2600">
                <a:latin typeface="Times New Roman" panose="02020603050405020304" pitchFamily="18" charset="0"/>
                <a:cs typeface="Times New Roman" panose="02020603050405020304" pitchFamily="18" charset="0"/>
              </a:rPr>
              <a:t>, </a:t>
            </a:r>
            <a:r>
              <a:rPr lang="zh-CN" altLang="en-US" sz="2600">
                <a:solidFill>
                  <a:srgbClr val="0000CC"/>
                </a:solidFill>
                <a:latin typeface="Times New Roman" panose="02020603050405020304" pitchFamily="18" charset="0"/>
                <a:cs typeface="Times New Roman" panose="02020603050405020304" pitchFamily="18" charset="0"/>
              </a:rPr>
              <a:t>也可按位存取</a:t>
            </a:r>
            <a:r>
              <a:rPr lang="en-US" altLang="zh-CN" sz="2600">
                <a:latin typeface="Times New Roman" panose="02020603050405020304" pitchFamily="18" charset="0"/>
                <a:cs typeface="Times New Roman" panose="02020603050405020304" pitchFamily="18" charset="0"/>
              </a:rPr>
              <a:t>,</a:t>
            </a:r>
            <a:r>
              <a:rPr lang="zh-CN" altLang="en-US" sz="2600">
                <a:latin typeface="Times New Roman" panose="02020603050405020304" pitchFamily="18" charset="0"/>
                <a:cs typeface="Times New Roman" panose="02020603050405020304" pitchFamily="18" charset="0"/>
              </a:rPr>
              <a:t>共</a:t>
            </a:r>
            <a:r>
              <a:rPr lang="en-US" altLang="zh-CN" sz="2600">
                <a:latin typeface="Times New Roman" panose="02020603050405020304" pitchFamily="18" charset="0"/>
                <a:cs typeface="Times New Roman" panose="02020603050405020304" pitchFamily="18" charset="0"/>
              </a:rPr>
              <a:t>128</a:t>
            </a:r>
            <a:r>
              <a:rPr lang="zh-CN" altLang="en-US" sz="2600">
                <a:latin typeface="Times New Roman" panose="02020603050405020304" pitchFamily="18" charset="0"/>
                <a:cs typeface="Times New Roman" panose="02020603050405020304" pitchFamily="18" charset="0"/>
              </a:rPr>
              <a:t>位</a:t>
            </a:r>
            <a:r>
              <a:rPr lang="en-US" altLang="zh-CN" sz="2600">
                <a:latin typeface="Times New Roman" panose="02020603050405020304" pitchFamily="18" charset="0"/>
                <a:cs typeface="Times New Roman" panose="02020603050405020304" pitchFamily="18" charset="0"/>
              </a:rPr>
              <a:t>, </a:t>
            </a:r>
            <a:r>
              <a:rPr lang="zh-CN" altLang="en-US" sz="2600">
                <a:solidFill>
                  <a:srgbClr val="9900CC"/>
                </a:solidFill>
                <a:latin typeface="Times New Roman" panose="02020603050405020304" pitchFamily="18" charset="0"/>
                <a:cs typeface="Times New Roman" panose="02020603050405020304" pitchFamily="18" charset="0"/>
              </a:rPr>
              <a:t>位地址范围</a:t>
            </a:r>
            <a:r>
              <a:rPr lang="en-US" altLang="zh-CN" sz="2600">
                <a:solidFill>
                  <a:srgbClr val="9900CC"/>
                </a:solidFill>
                <a:latin typeface="Times New Roman" panose="02020603050405020304" pitchFamily="18" charset="0"/>
                <a:cs typeface="Times New Roman" panose="02020603050405020304" pitchFamily="18" charset="0"/>
              </a:rPr>
              <a:t>: 00H</a:t>
            </a:r>
            <a:r>
              <a:rPr lang="zh-CN" altLang="en-US" sz="2600">
                <a:solidFill>
                  <a:srgbClr val="9900CC"/>
                </a:solidFill>
                <a:latin typeface="Times New Roman" panose="02020603050405020304" pitchFamily="18" charset="0"/>
                <a:cs typeface="Times New Roman" panose="02020603050405020304" pitchFamily="18" charset="0"/>
              </a:rPr>
              <a:t>～</a:t>
            </a:r>
            <a:r>
              <a:rPr lang="en-US" altLang="zh-CN" sz="2600">
                <a:solidFill>
                  <a:srgbClr val="9900CC"/>
                </a:solidFill>
                <a:latin typeface="Times New Roman" panose="02020603050405020304" pitchFamily="18" charset="0"/>
                <a:cs typeface="Times New Roman" panose="02020603050405020304" pitchFamily="18" charset="0"/>
              </a:rPr>
              <a:t>7FH</a:t>
            </a:r>
            <a:r>
              <a:rPr lang="zh-CN" altLang="en-US" sz="2600">
                <a:latin typeface="Times New Roman" panose="02020603050405020304" pitchFamily="18" charset="0"/>
                <a:cs typeface="Times New Roman" panose="02020603050405020304" pitchFamily="18" charset="0"/>
              </a:rPr>
              <a:t>。</a:t>
            </a:r>
            <a:endParaRPr lang="en-US" altLang="zh-CN" sz="2600">
              <a:latin typeface="Times New Roman" panose="02020603050405020304" pitchFamily="18" charset="0"/>
              <a:cs typeface="Times New Roman" panose="02020603050405020304" pitchFamily="18" charset="0"/>
            </a:endParaRPr>
          </a:p>
        </p:txBody>
      </p:sp>
      <p:sp>
        <p:nvSpPr>
          <p:cNvPr id="65543" name="标题 2">
            <a:extLst>
              <a:ext uri="{FF2B5EF4-FFF2-40B4-BE49-F238E27FC236}">
                <a16:creationId xmlns:a16="http://schemas.microsoft.com/office/drawing/2014/main" id="{FF5CF159-D86A-49E6-9B88-E2AF04B29252}"/>
              </a:ext>
            </a:extLst>
          </p:cNvPr>
          <p:cNvSpPr>
            <a:spLocks noGrp="1" noChangeArrowheads="1"/>
          </p:cNvSpPr>
          <p:nvPr>
            <p:ph type="title"/>
          </p:nvPr>
        </p:nvSpPr>
        <p:spPr>
          <a:xfrm>
            <a:off x="296863" y="957263"/>
            <a:ext cx="7975600" cy="504825"/>
          </a:xfrm>
        </p:spPr>
        <p:txBody>
          <a:bodyPr/>
          <a:lstStyle/>
          <a:p>
            <a:pPr algn="r" eaLnBrk="1" hangingPunct="1"/>
            <a:r>
              <a:rPr lang="zh-CN" altLang="en-US" sz="2800">
                <a:hlinkClick r:id="rId3" action="ppaction://hlinksldjump"/>
              </a:rPr>
              <a:t>位寻址区</a:t>
            </a:r>
            <a:endParaRPr lang="zh-CN" altLang="en-US" sz="2800"/>
          </a:p>
        </p:txBody>
      </p:sp>
      <p:sp>
        <p:nvSpPr>
          <p:cNvPr id="10" name="矩形 9">
            <a:extLst>
              <a:ext uri="{FF2B5EF4-FFF2-40B4-BE49-F238E27FC236}">
                <a16:creationId xmlns:a16="http://schemas.microsoft.com/office/drawing/2014/main" id="{140DE15F-CC3F-4866-B01C-E415C8356C3B}"/>
              </a:ext>
            </a:extLst>
          </p:cNvPr>
          <p:cNvSpPr/>
          <p:nvPr/>
        </p:nvSpPr>
        <p:spPr>
          <a:xfrm>
            <a:off x="6089650" y="3471863"/>
            <a:ext cx="2808288" cy="460375"/>
          </a:xfrm>
          <a:prstGeom prst="rect">
            <a:avLst/>
          </a:prstGeom>
          <a:ln>
            <a:solidFill>
              <a:schemeClr val="accent1"/>
            </a:solidFill>
          </a:ln>
        </p:spPr>
        <p:txBody>
          <a:bodyPr wrap="none">
            <a:spAutoFit/>
          </a:bodyPr>
          <a:lstStyle/>
          <a:p>
            <a:pPr algn="ctr" eaLnBrk="1" hangingPunct="1">
              <a:defRPr/>
            </a:pPr>
            <a:r>
              <a:rPr lang="zh-CN" altLang="en-US" sz="2400" b="1" spc="-150">
                <a:solidFill>
                  <a:srgbClr val="3366FF"/>
                </a:solidFill>
                <a:cs typeface="Times New Roman" panose="02020603050405020304" pitchFamily="18" charset="0"/>
              </a:rPr>
              <a:t>位寻址 </a:t>
            </a:r>
            <a:r>
              <a:rPr lang="en-US" altLang="zh-CN" sz="2400" b="1" spc="-150">
                <a:solidFill>
                  <a:srgbClr val="3366FF"/>
                </a:solidFill>
                <a:cs typeface="Times New Roman" panose="02020603050405020304" pitchFamily="18" charset="0"/>
              </a:rPr>
              <a:t>:</a:t>
            </a:r>
            <a:r>
              <a:rPr lang="en-GB" altLang="zh-CN" sz="2400" b="1" spc="-150">
                <a:solidFill>
                  <a:srgbClr val="3366FF"/>
                </a:solidFill>
                <a:cs typeface="Times New Roman" panose="02020603050405020304" pitchFamily="18" charset="0"/>
              </a:rPr>
              <a:t> </a:t>
            </a:r>
            <a:r>
              <a:rPr lang="en-US" altLang="zh-CN" sz="2400" b="1" spc="-150">
                <a:solidFill>
                  <a:srgbClr val="3366FF"/>
                </a:solidFill>
                <a:cs typeface="Times New Roman" panose="02020603050405020304" pitchFamily="18" charset="0"/>
              </a:rPr>
              <a:t>MOV </a:t>
            </a:r>
            <a:r>
              <a:rPr lang="en-US" altLang="zh-CN" sz="2400" b="1" spc="-150">
                <a:solidFill>
                  <a:srgbClr val="FF0000"/>
                </a:solidFill>
                <a:cs typeface="Times New Roman" panose="02020603050405020304" pitchFamily="18" charset="0"/>
              </a:rPr>
              <a:t>C</a:t>
            </a:r>
            <a:r>
              <a:rPr lang="en-US" altLang="zh-CN" sz="2400" b="1" spc="-150">
                <a:solidFill>
                  <a:srgbClr val="3366FF"/>
                </a:solidFill>
                <a:cs typeface="Times New Roman" panose="02020603050405020304" pitchFamily="18" charset="0"/>
              </a:rPr>
              <a:t>, 20H</a:t>
            </a:r>
            <a:endParaRPr lang="zh-CN" altLang="en-US" sz="2400" b="1" spc="-150">
              <a:solidFill>
                <a:srgbClr val="3366FF"/>
              </a:solidFill>
            </a:endParaRPr>
          </a:p>
        </p:txBody>
      </p:sp>
      <p:sp>
        <p:nvSpPr>
          <p:cNvPr id="11" name="矩形 10">
            <a:extLst>
              <a:ext uri="{FF2B5EF4-FFF2-40B4-BE49-F238E27FC236}">
                <a16:creationId xmlns:a16="http://schemas.microsoft.com/office/drawing/2014/main" id="{00A1D11C-E60F-4594-896D-A741D911CF9B}"/>
              </a:ext>
            </a:extLst>
          </p:cNvPr>
          <p:cNvSpPr/>
          <p:nvPr/>
        </p:nvSpPr>
        <p:spPr>
          <a:xfrm>
            <a:off x="6011863" y="3946525"/>
            <a:ext cx="3081337" cy="461963"/>
          </a:xfrm>
          <a:prstGeom prst="rect">
            <a:avLst/>
          </a:prstGeom>
          <a:ln>
            <a:solidFill>
              <a:schemeClr val="accent1"/>
            </a:solidFill>
          </a:ln>
        </p:spPr>
        <p:txBody>
          <a:bodyPr wrap="none">
            <a:spAutoFit/>
          </a:bodyPr>
          <a:lstStyle/>
          <a:p>
            <a:pPr algn="ctr" eaLnBrk="1" hangingPunct="1">
              <a:defRPr/>
            </a:pPr>
            <a:r>
              <a:rPr lang="zh-CN" altLang="en-US" sz="2400" b="1" spc="-150">
                <a:solidFill>
                  <a:srgbClr val="3366FF"/>
                </a:solidFill>
                <a:cs typeface="Times New Roman" panose="02020603050405020304" pitchFamily="18" charset="0"/>
              </a:rPr>
              <a:t>直接寻址 </a:t>
            </a:r>
            <a:r>
              <a:rPr lang="en-US" altLang="zh-CN" sz="2400" b="1" spc="-150">
                <a:solidFill>
                  <a:srgbClr val="3366FF"/>
                </a:solidFill>
                <a:cs typeface="Times New Roman" panose="02020603050405020304" pitchFamily="18" charset="0"/>
              </a:rPr>
              <a:t>:</a:t>
            </a:r>
            <a:r>
              <a:rPr lang="en-GB" altLang="zh-CN" sz="2400" b="1" spc="-150">
                <a:solidFill>
                  <a:srgbClr val="3366FF"/>
                </a:solidFill>
                <a:cs typeface="Times New Roman" panose="02020603050405020304" pitchFamily="18" charset="0"/>
              </a:rPr>
              <a:t> </a:t>
            </a:r>
            <a:r>
              <a:rPr lang="en-US" altLang="zh-CN" sz="2400" b="1" spc="-150">
                <a:solidFill>
                  <a:srgbClr val="3366FF"/>
                </a:solidFill>
                <a:cs typeface="Times New Roman" panose="02020603050405020304" pitchFamily="18" charset="0"/>
              </a:rPr>
              <a:t>MOV </a:t>
            </a:r>
            <a:r>
              <a:rPr lang="en-US" altLang="zh-CN" sz="2400" b="1" spc="-150">
                <a:solidFill>
                  <a:srgbClr val="FF0000"/>
                </a:solidFill>
                <a:cs typeface="Times New Roman" panose="02020603050405020304" pitchFamily="18" charset="0"/>
              </a:rPr>
              <a:t>A</a:t>
            </a:r>
            <a:r>
              <a:rPr lang="en-US" altLang="zh-CN" sz="2400" b="1" spc="-150">
                <a:solidFill>
                  <a:srgbClr val="3366FF"/>
                </a:solidFill>
                <a:cs typeface="Times New Roman" panose="02020603050405020304" pitchFamily="18" charset="0"/>
              </a:rPr>
              <a:t>, 20H</a:t>
            </a:r>
            <a:endParaRPr lang="zh-CN" altLang="en-US" sz="2400" b="1" spc="-150">
              <a:solidFill>
                <a:srgbClr val="3366FF"/>
              </a:solidFill>
            </a:endParaRPr>
          </a:p>
        </p:txBody>
      </p:sp>
      <p:sp>
        <p:nvSpPr>
          <p:cNvPr id="12" name="矩形 11">
            <a:extLst>
              <a:ext uri="{FF2B5EF4-FFF2-40B4-BE49-F238E27FC236}">
                <a16:creationId xmlns:a16="http://schemas.microsoft.com/office/drawing/2014/main" id="{64A7C2C1-ED8C-4FCD-8598-19E214D12899}"/>
              </a:ext>
            </a:extLst>
          </p:cNvPr>
          <p:cNvSpPr/>
          <p:nvPr/>
        </p:nvSpPr>
        <p:spPr>
          <a:xfrm>
            <a:off x="7080250" y="4394200"/>
            <a:ext cx="1974850" cy="461963"/>
          </a:xfrm>
          <a:prstGeom prst="rect">
            <a:avLst/>
          </a:prstGeom>
          <a:ln>
            <a:solidFill>
              <a:schemeClr val="accent1"/>
            </a:solidFill>
          </a:ln>
        </p:spPr>
        <p:txBody>
          <a:bodyPr wrap="none">
            <a:spAutoFit/>
          </a:bodyPr>
          <a:lstStyle/>
          <a:p>
            <a:pPr algn="ctr" eaLnBrk="1" hangingPunct="1">
              <a:defRPr/>
            </a:pPr>
            <a:r>
              <a:rPr lang="zh-CN" altLang="en-US" sz="2400" b="1" spc="-150">
                <a:solidFill>
                  <a:srgbClr val="3366FF"/>
                </a:solidFill>
                <a:cs typeface="Times New Roman" panose="02020603050405020304" pitchFamily="18" charset="0"/>
              </a:rPr>
              <a:t>字节地址</a:t>
            </a:r>
            <a:r>
              <a:rPr lang="en-US" altLang="zh-CN" sz="2400" b="1" spc="-150">
                <a:solidFill>
                  <a:srgbClr val="3366FF"/>
                </a:solidFill>
                <a:cs typeface="Times New Roman" panose="02020603050405020304" pitchFamily="18" charset="0"/>
              </a:rPr>
              <a:t>: 20H</a:t>
            </a:r>
            <a:endParaRPr lang="zh-CN" altLang="en-US" sz="2400" b="1" spc="-150">
              <a:solidFill>
                <a:srgbClr val="3366FF"/>
              </a:solidFill>
            </a:endParaRPr>
          </a:p>
        </p:txBody>
      </p:sp>
      <p:sp>
        <p:nvSpPr>
          <p:cNvPr id="3" name="灯片编号占位符 2">
            <a:extLst>
              <a:ext uri="{FF2B5EF4-FFF2-40B4-BE49-F238E27FC236}">
                <a16:creationId xmlns:a16="http://schemas.microsoft.com/office/drawing/2014/main" id="{93436EDB-E5E7-46EE-B974-3EF355856BD5}"/>
              </a:ext>
            </a:extLst>
          </p:cNvPr>
          <p:cNvSpPr>
            <a:spLocks noGrp="1"/>
          </p:cNvSpPr>
          <p:nvPr>
            <p:ph type="sldNum" sz="quarter" idx="12"/>
          </p:nvPr>
        </p:nvSpPr>
        <p:spPr/>
        <p:txBody>
          <a:bodyPr/>
          <a:lstStyle/>
          <a:p>
            <a:fld id="{22E77DEE-32E4-4009-988B-F2758F7B8AC2}" type="slidenum">
              <a:rPr lang="zh-CN" altLang="en-US" smtClean="0"/>
              <a:t>48</a:t>
            </a:fld>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2">
            <a:extLst>
              <a:ext uri="{FF2B5EF4-FFF2-40B4-BE49-F238E27FC236}">
                <a16:creationId xmlns:a16="http://schemas.microsoft.com/office/drawing/2014/main" id="{38D00E1E-17A7-4644-AE3E-B495ACB3B784}"/>
              </a:ext>
            </a:extLst>
          </p:cNvPr>
          <p:cNvSpPr>
            <a:spLocks noGrp="1" noChangeArrowheads="1"/>
          </p:cNvSpPr>
          <p:nvPr>
            <p:ph type="title"/>
          </p:nvPr>
        </p:nvSpPr>
        <p:spPr>
          <a:xfrm>
            <a:off x="993775" y="96838"/>
            <a:ext cx="8237538" cy="504825"/>
          </a:xfrm>
          <a:solidFill>
            <a:schemeClr val="bg1"/>
          </a:solidFill>
        </p:spPr>
        <p:txBody>
          <a:bodyPr/>
          <a:lstStyle/>
          <a:p>
            <a:pPr algn="r" eaLnBrk="1" hangingPunct="1"/>
            <a:r>
              <a:rPr lang="zh-CN" altLang="en-US" sz="2600"/>
              <a:t>位寻址区</a:t>
            </a:r>
            <a:r>
              <a:rPr lang="en-US" altLang="zh-CN" sz="2600"/>
              <a:t>--</a:t>
            </a:r>
            <a:r>
              <a:rPr lang="zh-CN" altLang="en-US" sz="2600">
                <a:solidFill>
                  <a:srgbClr val="FF0000"/>
                </a:solidFill>
              </a:rPr>
              <a:t>图</a:t>
            </a:r>
            <a:r>
              <a:rPr lang="en-US" altLang="zh-CN" sz="2600">
                <a:solidFill>
                  <a:srgbClr val="FF0000"/>
                </a:solidFill>
              </a:rPr>
              <a:t>3-10</a:t>
            </a:r>
            <a:r>
              <a:rPr lang="zh-CN" altLang="en-US" sz="2600">
                <a:solidFill>
                  <a:srgbClr val="FF0000"/>
                </a:solidFill>
              </a:rPr>
              <a:t>特殊功能寄存器</a:t>
            </a:r>
            <a:r>
              <a:rPr lang="en-US" altLang="zh-CN" sz="2600">
                <a:solidFill>
                  <a:srgbClr val="FF0000"/>
                </a:solidFill>
                <a:hlinkClick r:id="rId2" action="ppaction://hlinksldjump"/>
              </a:rPr>
              <a:t>SFR</a:t>
            </a:r>
            <a:r>
              <a:rPr lang="zh-CN" altLang="en-US" sz="2600">
                <a:solidFill>
                  <a:srgbClr val="FF0000"/>
                </a:solidFill>
                <a:cs typeface="Times New Roman" panose="02020603050405020304" pitchFamily="18" charset="0"/>
              </a:rPr>
              <a:t>中</a:t>
            </a:r>
            <a:r>
              <a:rPr lang="zh-CN" altLang="en-US" sz="2600">
                <a:solidFill>
                  <a:srgbClr val="FF0000"/>
                </a:solidFill>
              </a:rPr>
              <a:t>位地址</a:t>
            </a:r>
            <a:endParaRPr lang="zh-CN" altLang="en-US" sz="2600"/>
          </a:p>
        </p:txBody>
      </p:sp>
      <p:sp>
        <p:nvSpPr>
          <p:cNvPr id="485440" name="Rectangle 1088">
            <a:extLst>
              <a:ext uri="{FF2B5EF4-FFF2-40B4-BE49-F238E27FC236}">
                <a16:creationId xmlns:a16="http://schemas.microsoft.com/office/drawing/2014/main" id="{AAEE0298-9C48-40B7-8DD5-8EB929692184}"/>
              </a:ext>
            </a:extLst>
          </p:cNvPr>
          <p:cNvSpPr>
            <a:spLocks noGrp="1" noChangeArrowheads="1"/>
          </p:cNvSpPr>
          <p:nvPr>
            <p:ph idx="1"/>
          </p:nvPr>
        </p:nvSpPr>
        <p:spPr>
          <a:xfrm>
            <a:off x="6862127" y="2761933"/>
            <a:ext cx="1804988" cy="1625600"/>
          </a:xfrm>
          <a:solidFill>
            <a:schemeClr val="bg1"/>
          </a:solidFill>
          <a:ln>
            <a:solidFill>
              <a:srgbClr val="FF0000"/>
            </a:solidFill>
          </a:ln>
        </p:spPr>
        <p:txBody>
          <a:bodyPr lIns="36000" tIns="0" rIns="0" bIns="0"/>
          <a:lstStyle/>
          <a:p>
            <a:pPr marL="0" lvl="1" indent="0" algn="l" eaLnBrk="1" hangingPunct="1">
              <a:spcBef>
                <a:spcPts val="0"/>
              </a:spcBef>
              <a:buFontTx/>
              <a:buNone/>
              <a:defRPr/>
            </a:pPr>
            <a:r>
              <a:rPr lang="zh-CN" altLang="en-US" sz="2400">
                <a:solidFill>
                  <a:srgbClr val="FF0000"/>
                </a:solidFill>
              </a:rPr>
              <a:t>特殊功能寄存器</a:t>
            </a:r>
            <a:r>
              <a:rPr lang="en-US" altLang="zh-CN" sz="2400">
                <a:solidFill>
                  <a:srgbClr val="FF0000"/>
                </a:solidFill>
              </a:rPr>
              <a:t>SFR</a:t>
            </a:r>
            <a:r>
              <a:rPr lang="zh-CN" altLang="en-US" sz="2400" spc="-150">
                <a:solidFill>
                  <a:srgbClr val="FF0000"/>
                </a:solidFill>
              </a:rPr>
              <a:t>中</a:t>
            </a:r>
            <a:r>
              <a:rPr lang="zh-CN" altLang="en-US" sz="2400" spc="-150">
                <a:solidFill>
                  <a:srgbClr val="9900CC"/>
                </a:solidFill>
                <a:latin typeface="Times New Roman" panose="02020603050405020304" pitchFamily="18" charset="0"/>
                <a:cs typeface="Times New Roman" panose="02020603050405020304" pitchFamily="18" charset="0"/>
              </a:rPr>
              <a:t>位地址范围</a:t>
            </a:r>
            <a:r>
              <a:rPr lang="en-US" altLang="zh-CN" sz="2400" spc="-150">
                <a:solidFill>
                  <a:srgbClr val="9900CC"/>
                </a:solidFill>
                <a:latin typeface="Times New Roman" panose="02020603050405020304" pitchFamily="18" charset="0"/>
                <a:cs typeface="Times New Roman" panose="02020603050405020304" pitchFamily="18" charset="0"/>
              </a:rPr>
              <a:t>:</a:t>
            </a:r>
            <a:r>
              <a:rPr lang="en-US" altLang="zh-CN" sz="2400">
                <a:solidFill>
                  <a:srgbClr val="9900CC"/>
                </a:solidFill>
                <a:latin typeface="Times New Roman" panose="02020603050405020304" pitchFamily="18" charset="0"/>
                <a:cs typeface="Times New Roman" panose="02020603050405020304" pitchFamily="18" charset="0"/>
              </a:rPr>
              <a:t> </a:t>
            </a:r>
          </a:p>
          <a:p>
            <a:pPr marL="0" lvl="1" indent="0" algn="l" eaLnBrk="1" hangingPunct="1">
              <a:spcBef>
                <a:spcPts val="0"/>
              </a:spcBef>
              <a:buFontTx/>
              <a:buNone/>
              <a:defRPr/>
            </a:pPr>
            <a:r>
              <a:rPr lang="en-US" altLang="zh-CN" sz="2400">
                <a:solidFill>
                  <a:srgbClr val="9900CC"/>
                </a:solidFill>
                <a:latin typeface="Times New Roman" panose="02020603050405020304" pitchFamily="18" charset="0"/>
                <a:cs typeface="Times New Roman" panose="02020603050405020304" pitchFamily="18" charset="0"/>
              </a:rPr>
              <a:t>80H</a:t>
            </a:r>
            <a:r>
              <a:rPr lang="zh-CN" altLang="en-US" sz="2400">
                <a:solidFill>
                  <a:srgbClr val="9900CC"/>
                </a:solidFill>
                <a:latin typeface="Times New Roman" panose="02020603050405020304" pitchFamily="18" charset="0"/>
                <a:cs typeface="Times New Roman" panose="02020603050405020304" pitchFamily="18" charset="0"/>
              </a:rPr>
              <a:t>～</a:t>
            </a:r>
            <a:r>
              <a:rPr lang="en-US" altLang="zh-CN" sz="2400">
                <a:solidFill>
                  <a:srgbClr val="9900CC"/>
                </a:solidFill>
                <a:latin typeface="Times New Roman" panose="02020603050405020304" pitchFamily="18" charset="0"/>
                <a:cs typeface="Times New Roman" panose="02020603050405020304" pitchFamily="18" charset="0"/>
              </a:rPr>
              <a:t>0FFH</a:t>
            </a:r>
            <a:r>
              <a:rPr lang="zh-CN" altLang="en-US" sz="2400">
                <a:latin typeface="Times New Roman" panose="02020603050405020304" pitchFamily="18" charset="0"/>
                <a:cs typeface="Times New Roman" panose="02020603050405020304" pitchFamily="18" charset="0"/>
              </a:rPr>
              <a:t>。</a:t>
            </a:r>
            <a:endParaRPr lang="en-US" altLang="zh-CN" sz="2400">
              <a:latin typeface="Times New Roman" panose="02020603050405020304" pitchFamily="18" charset="0"/>
              <a:cs typeface="Times New Roman" panose="02020603050405020304" pitchFamily="18" charset="0"/>
            </a:endParaRPr>
          </a:p>
        </p:txBody>
      </p:sp>
      <p:sp>
        <p:nvSpPr>
          <p:cNvPr id="66565" name="Rectangle 2067">
            <a:extLst>
              <a:ext uri="{FF2B5EF4-FFF2-40B4-BE49-F238E27FC236}">
                <a16:creationId xmlns:a16="http://schemas.microsoft.com/office/drawing/2014/main" id="{D29A09C2-2BA8-4228-A0C7-B861D736F538}"/>
              </a:ext>
            </a:extLst>
          </p:cNvPr>
          <p:cNvSpPr>
            <a:spLocks noChangeArrowheads="1"/>
          </p:cNvSpPr>
          <p:nvPr/>
        </p:nvSpPr>
        <p:spPr bwMode="auto">
          <a:xfrm>
            <a:off x="6776403" y="4789557"/>
            <a:ext cx="2033588" cy="120032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dirty="0">
                <a:solidFill>
                  <a:srgbClr val="3366FF"/>
                </a:solidFill>
              </a:rPr>
              <a:t>可位寻址的</a:t>
            </a:r>
            <a:r>
              <a:rPr lang="zh-CN" altLang="en-US" sz="2400" b="1" dirty="0">
                <a:solidFill>
                  <a:srgbClr val="FF0000"/>
                </a:solidFill>
              </a:rPr>
              <a:t>特殊功能寄存器</a:t>
            </a:r>
            <a:r>
              <a:rPr lang="zh-CN" altLang="en-US" sz="2400" b="1" dirty="0">
                <a:solidFill>
                  <a:srgbClr val="FF0000"/>
                </a:solidFill>
                <a:cs typeface="Times New Roman" panose="02020603050405020304" pitchFamily="18" charset="0"/>
              </a:rPr>
              <a:t>中</a:t>
            </a:r>
            <a:r>
              <a:rPr lang="zh-CN" altLang="en-US" sz="2400" b="1" dirty="0">
                <a:solidFill>
                  <a:srgbClr val="FF0000"/>
                </a:solidFill>
              </a:rPr>
              <a:t>的位地址</a:t>
            </a:r>
          </a:p>
        </p:txBody>
      </p:sp>
      <p:sp>
        <p:nvSpPr>
          <p:cNvPr id="9" name="Rectangle 1088">
            <a:extLst>
              <a:ext uri="{FF2B5EF4-FFF2-40B4-BE49-F238E27FC236}">
                <a16:creationId xmlns:a16="http://schemas.microsoft.com/office/drawing/2014/main" id="{1F48E2D1-0677-4C31-A328-8DD04D33E354}"/>
              </a:ext>
            </a:extLst>
          </p:cNvPr>
          <p:cNvSpPr txBox="1">
            <a:spLocks noChangeArrowheads="1"/>
          </p:cNvSpPr>
          <p:nvPr/>
        </p:nvSpPr>
        <p:spPr bwMode="auto">
          <a:xfrm>
            <a:off x="6776403" y="738188"/>
            <a:ext cx="1976437" cy="2003425"/>
          </a:xfrm>
          <a:prstGeom prst="rect">
            <a:avLst/>
          </a:prstGeom>
          <a:solidFill>
            <a:schemeClr val="bg1"/>
          </a:solidFill>
          <a:ln>
            <a:solidFill>
              <a:srgbClr val="FF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36000" rIns="0" bIns="0"/>
          <a:lstStyle>
            <a:lvl1pPr marL="342900" indent="-342900" algn="l" rtl="0" fontAlgn="base">
              <a:lnSpc>
                <a:spcPct val="114000"/>
              </a:lnSpc>
              <a:spcBef>
                <a:spcPct val="20000"/>
              </a:spcBef>
              <a:spcAft>
                <a:spcPts val="600"/>
              </a:spcAft>
              <a:buBlip>
                <a:blip r:embed="rId3"/>
              </a:buBlip>
              <a:defRPr sz="2800" b="1">
                <a:solidFill>
                  <a:schemeClr val="accent2"/>
                </a:solidFill>
                <a:latin typeface="Times New Roman" panose="02020603050405020304" pitchFamily="18" charset="0"/>
                <a:ea typeface="+mj-ea"/>
                <a:cs typeface="Times New Roman" panose="02020603050405020304" pitchFamily="18" charset="0"/>
              </a:defRPr>
            </a:lvl1pPr>
            <a:lvl2pPr marL="742950" indent="-285750" algn="just" rtl="0" fontAlgn="base">
              <a:spcBef>
                <a:spcPct val="20000"/>
              </a:spcBef>
              <a:spcAft>
                <a:spcPct val="0"/>
              </a:spcAft>
              <a:buBlip>
                <a:blip r:embed="rId4"/>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marL="0" lvl="1" indent="0" algn="l" eaLnBrk="1" hangingPunct="1">
              <a:buFontTx/>
              <a:buNone/>
              <a:defRPr/>
            </a:pPr>
            <a:r>
              <a:rPr lang="zh-CN" altLang="en-US" sz="2400" kern="0" dirty="0">
                <a:solidFill>
                  <a:srgbClr val="FF00FF"/>
                </a:solidFill>
              </a:rPr>
              <a:t>字节地址能被</a:t>
            </a:r>
            <a:r>
              <a:rPr lang="en-US" altLang="zh-CN" sz="2400" kern="0" dirty="0">
                <a:solidFill>
                  <a:srgbClr val="FF00FF"/>
                </a:solidFill>
              </a:rPr>
              <a:t>8</a:t>
            </a:r>
            <a:r>
              <a:rPr lang="zh-CN" altLang="en-US" sz="2400" kern="0" dirty="0">
                <a:solidFill>
                  <a:srgbClr val="FF00FF"/>
                </a:solidFill>
              </a:rPr>
              <a:t>整除的</a:t>
            </a:r>
            <a:r>
              <a:rPr lang="zh-CN" altLang="en-US" sz="2400" kern="0" dirty="0">
                <a:solidFill>
                  <a:srgbClr val="FF0000"/>
                </a:solidFill>
                <a:hlinkClick r:id="rId5" action="ppaction://hlinksldjump"/>
              </a:rPr>
              <a:t>特殊功能寄存器</a:t>
            </a:r>
            <a:r>
              <a:rPr lang="en-US" altLang="zh-CN" sz="2400" dirty="0">
                <a:solidFill>
                  <a:srgbClr val="FF0000"/>
                </a:solidFill>
                <a:hlinkClick r:id="rId5" action="ppaction://hlinksldjump"/>
              </a:rPr>
              <a:t>SFR</a:t>
            </a:r>
            <a:r>
              <a:rPr lang="en-US" altLang="zh-CN" sz="2400" kern="0" dirty="0">
                <a:solidFill>
                  <a:srgbClr val="FF00FF"/>
                </a:solidFill>
              </a:rPr>
              <a:t>,</a:t>
            </a:r>
            <a:r>
              <a:rPr lang="zh-CN" altLang="en-US" sz="2400" kern="0" dirty="0">
                <a:solidFill>
                  <a:srgbClr val="3366FF"/>
                </a:solidFill>
              </a:rPr>
              <a:t>其各</a:t>
            </a:r>
            <a:r>
              <a:rPr lang="zh-CN" altLang="en-US" sz="2400" kern="0" spc="-150" dirty="0">
                <a:solidFill>
                  <a:srgbClr val="3366FF"/>
                </a:solidFill>
                <a:latin typeface="Times New Roman" panose="02020603050405020304" pitchFamily="18" charset="0"/>
                <a:cs typeface="Times New Roman" panose="02020603050405020304" pitchFamily="18" charset="0"/>
              </a:rPr>
              <a:t>位都可按位寻址</a:t>
            </a:r>
            <a:r>
              <a:rPr lang="zh-CN" altLang="en-US" sz="2400" kern="0" dirty="0">
                <a:solidFill>
                  <a:srgbClr val="3366FF"/>
                </a:solidFill>
                <a:latin typeface="Times New Roman" panose="02020603050405020304" pitchFamily="18" charset="0"/>
                <a:cs typeface="Times New Roman" panose="02020603050405020304" pitchFamily="18" charset="0"/>
              </a:rPr>
              <a:t>。</a:t>
            </a:r>
            <a:endParaRPr lang="en-US" altLang="zh-CN" sz="2400" kern="0" dirty="0">
              <a:solidFill>
                <a:srgbClr val="3366FF"/>
              </a:solidFill>
              <a:latin typeface="Times New Roman" panose="02020603050405020304" pitchFamily="18" charset="0"/>
              <a:cs typeface="Times New Roman" panose="02020603050405020304" pitchFamily="18" charset="0"/>
            </a:endParaRPr>
          </a:p>
        </p:txBody>
      </p:sp>
      <p:pic>
        <p:nvPicPr>
          <p:cNvPr id="66568" name="Picture 1">
            <a:extLst>
              <a:ext uri="{FF2B5EF4-FFF2-40B4-BE49-F238E27FC236}">
                <a16:creationId xmlns:a16="http://schemas.microsoft.com/office/drawing/2014/main" id="{F111EFC4-8F9C-42A1-841E-0C5EE5BE51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035" y="704339"/>
            <a:ext cx="5967328" cy="565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a:extLst>
              <a:ext uri="{FF2B5EF4-FFF2-40B4-BE49-F238E27FC236}">
                <a16:creationId xmlns:a16="http://schemas.microsoft.com/office/drawing/2014/main" id="{C6790912-8442-4A16-9D31-2BC96D5B0C35}"/>
              </a:ext>
            </a:extLst>
          </p:cNvPr>
          <p:cNvSpPr>
            <a:spLocks noGrp="1"/>
          </p:cNvSpPr>
          <p:nvPr>
            <p:ph type="sldNum" sz="quarter" idx="12"/>
          </p:nvPr>
        </p:nvSpPr>
        <p:spPr/>
        <p:txBody>
          <a:bodyPr/>
          <a:lstStyle/>
          <a:p>
            <a:fld id="{22E77DEE-32E4-4009-988B-F2758F7B8AC2}" type="slidenum">
              <a:rPr lang="zh-CN" altLang="en-US" smtClean="0"/>
              <a:t>49</a:t>
            </a:fld>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a:extLst>
              <a:ext uri="{FF2B5EF4-FFF2-40B4-BE49-F238E27FC236}">
                <a16:creationId xmlns:a16="http://schemas.microsoft.com/office/drawing/2014/main" id="{D3E289CF-103D-4F4F-A80C-2C79C72B5BFC}"/>
              </a:ext>
            </a:extLst>
          </p:cNvPr>
          <p:cNvSpPr>
            <a:spLocks noGrp="1" noChangeArrowheads="1"/>
          </p:cNvSpPr>
          <p:nvPr>
            <p:ph type="title"/>
          </p:nvPr>
        </p:nvSpPr>
        <p:spPr>
          <a:xfrm>
            <a:off x="817563" y="500063"/>
            <a:ext cx="7428366" cy="592138"/>
          </a:xfrm>
        </p:spPr>
        <p:txBody>
          <a:bodyPr vert="horz" lIns="91440" tIns="45720" rIns="91440" bIns="45720" rtlCol="0" anchor="b">
            <a:normAutofit fontScale="90000"/>
          </a:bodyPr>
          <a:lstStyle/>
          <a:p>
            <a:r>
              <a:rPr lang="en-US" altLang="zh-CN" sz="4000" dirty="0">
                <a:latin typeface="+mj-ea"/>
              </a:rPr>
              <a:t>4.1.1 </a:t>
            </a:r>
            <a:r>
              <a:rPr lang="zh-CN" altLang="en-US" sz="4000" dirty="0">
                <a:latin typeface="+mj-ea"/>
                <a:hlinkClick r:id="rId3" action="ppaction://hlinksldjump"/>
              </a:rPr>
              <a:t>模型机的结构</a:t>
            </a:r>
            <a:r>
              <a:rPr lang="zh-CN" altLang="en-US" sz="4000" dirty="0">
                <a:latin typeface="+mj-ea"/>
              </a:rPr>
              <a:t>简介</a:t>
            </a:r>
          </a:p>
        </p:txBody>
      </p:sp>
      <p:sp>
        <p:nvSpPr>
          <p:cNvPr id="429059" name="Rectangle 3">
            <a:extLst>
              <a:ext uri="{FF2B5EF4-FFF2-40B4-BE49-F238E27FC236}">
                <a16:creationId xmlns:a16="http://schemas.microsoft.com/office/drawing/2014/main" id="{591DCABD-E803-4A03-9A29-75D6149A4F4D}"/>
              </a:ext>
            </a:extLst>
          </p:cNvPr>
          <p:cNvSpPr>
            <a:spLocks noGrp="1" noChangeArrowheads="1"/>
          </p:cNvSpPr>
          <p:nvPr>
            <p:ph idx="1"/>
          </p:nvPr>
        </p:nvSpPr>
        <p:spPr>
          <a:xfrm>
            <a:off x="817563" y="1176337"/>
            <a:ext cx="7624536" cy="3828370"/>
          </a:xfrm>
        </p:spPr>
        <p:txBody>
          <a:bodyPr/>
          <a:lstStyle/>
          <a:p>
            <a:pPr eaLnBrk="1" hangingPunct="1">
              <a:spcBef>
                <a:spcPts val="0"/>
              </a:spcBef>
              <a:spcAft>
                <a:spcPts val="1800"/>
              </a:spcAft>
              <a:buFontTx/>
              <a:buNone/>
              <a:defRPr/>
            </a:pPr>
            <a:r>
              <a:rPr lang="en-US" altLang="zh-CN" dirty="0">
                <a:solidFill>
                  <a:srgbClr val="FF0000"/>
                </a:solidFill>
                <a:latin typeface="宋体" charset="-122"/>
              </a:rPr>
              <a:t>1</a:t>
            </a:r>
            <a:r>
              <a:rPr lang="zh-CN" altLang="en-US" dirty="0">
                <a:solidFill>
                  <a:srgbClr val="FF0000"/>
                </a:solidFill>
                <a:latin typeface="宋体" charset="-122"/>
              </a:rPr>
              <a:t>、中央处理器的组成</a:t>
            </a:r>
          </a:p>
          <a:p>
            <a:pPr eaLnBrk="1" hangingPunct="1">
              <a:spcBef>
                <a:spcPts val="0"/>
              </a:spcBef>
              <a:spcAft>
                <a:spcPts val="1800"/>
              </a:spcAft>
              <a:buFontTx/>
              <a:buNone/>
              <a:defRPr/>
            </a:pPr>
            <a:r>
              <a:rPr lang="zh-CN" altLang="en-US" dirty="0">
                <a:latin typeface="宋体" charset="-122"/>
              </a:rPr>
              <a:t>中央处理器（</a:t>
            </a:r>
            <a:r>
              <a:rPr lang="en-US" altLang="zh-CN" dirty="0">
                <a:latin typeface="宋体" charset="-122"/>
              </a:rPr>
              <a:t>CPU</a:t>
            </a:r>
            <a:r>
              <a:rPr lang="zh-CN" altLang="en-US" dirty="0">
                <a:latin typeface="宋体" charset="-122"/>
              </a:rPr>
              <a:t>）由</a:t>
            </a:r>
            <a:r>
              <a:rPr lang="zh-CN" altLang="en-US" dirty="0">
                <a:solidFill>
                  <a:srgbClr val="CC3300"/>
                </a:solidFill>
                <a:latin typeface="宋体" charset="-122"/>
              </a:rPr>
              <a:t>运算器</a:t>
            </a:r>
            <a:r>
              <a:rPr lang="zh-CN" altLang="en-US" dirty="0">
                <a:latin typeface="宋体" charset="-122"/>
              </a:rPr>
              <a:t>和</a:t>
            </a:r>
            <a:r>
              <a:rPr lang="zh-CN" altLang="en-US" dirty="0">
                <a:solidFill>
                  <a:srgbClr val="CC3300"/>
                </a:solidFill>
                <a:latin typeface="宋体" charset="-122"/>
              </a:rPr>
              <a:t>控制器</a:t>
            </a:r>
            <a:r>
              <a:rPr lang="zh-CN" altLang="en-US" dirty="0">
                <a:latin typeface="宋体" charset="-122"/>
              </a:rPr>
              <a:t>组成。</a:t>
            </a:r>
          </a:p>
          <a:p>
            <a:pPr eaLnBrk="1" hangingPunct="1">
              <a:spcBef>
                <a:spcPts val="0"/>
              </a:spcBef>
              <a:spcAft>
                <a:spcPts val="1800"/>
              </a:spcAft>
              <a:buFontTx/>
              <a:buNone/>
              <a:defRPr/>
            </a:pPr>
            <a:r>
              <a:rPr lang="zh-CN" altLang="en-US" dirty="0">
                <a:solidFill>
                  <a:srgbClr val="FF0000"/>
                </a:solidFill>
                <a:latin typeface="宋体" charset="-122"/>
              </a:rPr>
              <a:t>（</a:t>
            </a:r>
            <a:r>
              <a:rPr lang="en-US" altLang="zh-CN" dirty="0">
                <a:solidFill>
                  <a:srgbClr val="FF0000"/>
                </a:solidFill>
                <a:latin typeface="宋体" charset="-122"/>
              </a:rPr>
              <a:t>1</a:t>
            </a:r>
            <a:r>
              <a:rPr lang="zh-CN" altLang="en-US" dirty="0">
                <a:solidFill>
                  <a:srgbClr val="FF0000"/>
                </a:solidFill>
                <a:latin typeface="宋体" charset="-122"/>
              </a:rPr>
              <a:t>）运算器</a:t>
            </a:r>
          </a:p>
          <a:p>
            <a:pPr marL="1074738" indent="-1074738" eaLnBrk="1" hangingPunct="1">
              <a:spcBef>
                <a:spcPts val="0"/>
              </a:spcBef>
              <a:spcAft>
                <a:spcPts val="1800"/>
              </a:spcAft>
              <a:buFontTx/>
              <a:buNone/>
              <a:defRPr/>
            </a:pPr>
            <a:r>
              <a:rPr lang="zh-CN" altLang="en-US" dirty="0">
                <a:solidFill>
                  <a:srgbClr val="CC3300"/>
                </a:solidFill>
                <a:latin typeface="宋体" charset="-122"/>
              </a:rPr>
              <a:t>定义</a:t>
            </a:r>
            <a:r>
              <a:rPr lang="en-US" altLang="zh-CN" dirty="0">
                <a:latin typeface="宋体" charset="-122"/>
              </a:rPr>
              <a:t>: </a:t>
            </a:r>
            <a:r>
              <a:rPr lang="zh-CN" altLang="en-US" dirty="0">
                <a:solidFill>
                  <a:schemeClr val="tx1"/>
                </a:solidFill>
                <a:latin typeface="宋体" charset="-122"/>
              </a:rPr>
              <a:t>运算器是计算机中加工和处理数据的功能部件。</a:t>
            </a:r>
          </a:p>
          <a:p>
            <a:pPr marL="1074738" indent="-1074738" eaLnBrk="1" hangingPunct="1">
              <a:spcBef>
                <a:spcPts val="0"/>
              </a:spcBef>
              <a:spcAft>
                <a:spcPts val="1800"/>
              </a:spcAft>
              <a:buFontTx/>
              <a:buNone/>
              <a:defRPr/>
            </a:pPr>
            <a:r>
              <a:rPr lang="zh-CN" altLang="en-US" dirty="0">
                <a:solidFill>
                  <a:srgbClr val="CC3300"/>
                </a:solidFill>
                <a:latin typeface="宋体" charset="-122"/>
              </a:rPr>
              <a:t>功能</a:t>
            </a:r>
            <a:r>
              <a:rPr lang="en-US" altLang="zh-CN" dirty="0">
                <a:latin typeface="宋体" charset="-122"/>
              </a:rPr>
              <a:t>: </a:t>
            </a:r>
            <a:r>
              <a:rPr lang="zh-CN" altLang="en-US" dirty="0">
                <a:solidFill>
                  <a:schemeClr val="tx1"/>
                </a:solidFill>
                <a:latin typeface="宋体" charset="-122"/>
              </a:rPr>
              <a:t>对数据进行加工处理</a:t>
            </a:r>
            <a:r>
              <a:rPr lang="en-US" altLang="zh-CN" dirty="0">
                <a:solidFill>
                  <a:schemeClr val="tx1"/>
                </a:solidFill>
                <a:latin typeface="宋体" charset="-122"/>
              </a:rPr>
              <a:t>,</a:t>
            </a:r>
            <a:r>
              <a:rPr lang="zh-CN" altLang="en-US" dirty="0">
                <a:solidFill>
                  <a:schemeClr val="tx1"/>
                </a:solidFill>
                <a:latin typeface="宋体" charset="-122"/>
              </a:rPr>
              <a:t>主要包括算术和逻辑运算，如加、减、乘、与、或、非运算等。</a:t>
            </a:r>
            <a:endParaRPr lang="en-US" altLang="zh-CN" dirty="0">
              <a:solidFill>
                <a:schemeClr val="tx1"/>
              </a:solidFill>
              <a:latin typeface="宋体" charset="-122"/>
            </a:endParaRPr>
          </a:p>
          <a:p>
            <a:pPr marL="1074738" indent="-1074738" eaLnBrk="1" hangingPunct="1">
              <a:spcBef>
                <a:spcPts val="0"/>
              </a:spcBef>
              <a:spcAft>
                <a:spcPts val="1800"/>
              </a:spcAft>
              <a:buFontTx/>
              <a:buNone/>
              <a:defRPr/>
            </a:pPr>
            <a:r>
              <a:rPr lang="en-US" altLang="zh-CN" dirty="0">
                <a:solidFill>
                  <a:schemeClr val="tx1"/>
                </a:solidFill>
                <a:latin typeface="宋体" charset="-122"/>
              </a:rPr>
              <a:t>      </a:t>
            </a:r>
            <a:r>
              <a:rPr lang="zh-CN" altLang="en-US" dirty="0">
                <a:solidFill>
                  <a:schemeClr val="tx1"/>
                </a:solidFill>
                <a:latin typeface="宋体" charset="-122"/>
              </a:rPr>
              <a:t>还暂时存放参与运算的数据和中间结果。</a:t>
            </a:r>
          </a:p>
        </p:txBody>
      </p:sp>
      <p:sp>
        <p:nvSpPr>
          <p:cNvPr id="2" name="灯片编号占位符 1">
            <a:extLst>
              <a:ext uri="{FF2B5EF4-FFF2-40B4-BE49-F238E27FC236}">
                <a16:creationId xmlns:a16="http://schemas.microsoft.com/office/drawing/2014/main" id="{93156AAF-073D-48E3-B679-24A07EE21283}"/>
              </a:ext>
            </a:extLst>
          </p:cNvPr>
          <p:cNvSpPr>
            <a:spLocks noGrp="1"/>
          </p:cNvSpPr>
          <p:nvPr>
            <p:ph type="sldNum" sz="quarter" idx="12"/>
          </p:nvPr>
        </p:nvSpPr>
        <p:spPr/>
        <p:txBody>
          <a:bodyPr/>
          <a:lstStyle/>
          <a:p>
            <a:fld id="{22E77DEE-32E4-4009-988B-F2758F7B8AC2}" type="slidenum">
              <a:rPr lang="zh-CN" altLang="en-US" smtClean="0"/>
              <a:t>5</a:t>
            </a:fld>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3">
            <a:extLst>
              <a:ext uri="{FF2B5EF4-FFF2-40B4-BE49-F238E27FC236}">
                <a16:creationId xmlns:a16="http://schemas.microsoft.com/office/drawing/2014/main" id="{4174A8B8-9B8D-4461-92A7-B5DD74B6ED98}"/>
              </a:ext>
            </a:extLst>
          </p:cNvPr>
          <p:cNvSpPr>
            <a:spLocks noGrp="1" noChangeArrowheads="1"/>
          </p:cNvSpPr>
          <p:nvPr>
            <p:ph type="title"/>
          </p:nvPr>
        </p:nvSpPr>
        <p:spPr>
          <a:xfrm>
            <a:off x="919479" y="563563"/>
            <a:ext cx="7781607" cy="504825"/>
          </a:xfrm>
        </p:spPr>
        <p:txBody>
          <a:bodyPr>
            <a:normAutofit fontScale="90000"/>
          </a:bodyPr>
          <a:lstStyle/>
          <a:p>
            <a:pPr eaLnBrk="1" hangingPunct="1"/>
            <a:r>
              <a:rPr lang="zh-CN" altLang="en-US" dirty="0">
                <a:hlinkClick r:id="rId2" action="ppaction://hlinksldjump"/>
              </a:rPr>
              <a:t>用户</a:t>
            </a:r>
            <a:r>
              <a:rPr lang="en-US" altLang="zh-CN" dirty="0">
                <a:hlinkClick r:id="rId2" action="ppaction://hlinksldjump"/>
              </a:rPr>
              <a:t>RAM</a:t>
            </a:r>
            <a:r>
              <a:rPr lang="zh-CN" altLang="en-US" dirty="0">
                <a:hlinkClick r:id="rId2" action="ppaction://hlinksldjump"/>
              </a:rPr>
              <a:t>和堆栈区</a:t>
            </a:r>
            <a:endParaRPr lang="zh-CN" altLang="en-US" dirty="0"/>
          </a:p>
        </p:txBody>
      </p:sp>
      <p:sp>
        <p:nvSpPr>
          <p:cNvPr id="477187" name="Rectangle 3">
            <a:extLst>
              <a:ext uri="{FF2B5EF4-FFF2-40B4-BE49-F238E27FC236}">
                <a16:creationId xmlns:a16="http://schemas.microsoft.com/office/drawing/2014/main" id="{859715E3-64C8-4DEA-88A0-50F389F189DE}"/>
              </a:ext>
            </a:extLst>
          </p:cNvPr>
          <p:cNvSpPr>
            <a:spLocks noGrp="1" noChangeArrowheads="1"/>
          </p:cNvSpPr>
          <p:nvPr>
            <p:ph idx="1"/>
          </p:nvPr>
        </p:nvSpPr>
        <p:spPr>
          <a:xfrm>
            <a:off x="711200" y="1407161"/>
            <a:ext cx="7482840" cy="3662680"/>
          </a:xfrm>
        </p:spPr>
        <p:txBody>
          <a:bodyPr/>
          <a:lstStyle/>
          <a:p>
            <a:pPr marL="174625" lvl="1" indent="-174625" algn="l" eaLnBrk="1" hangingPunct="1">
              <a:spcBef>
                <a:spcPct val="0"/>
              </a:spcBef>
              <a:spcAft>
                <a:spcPts val="1200"/>
              </a:spcAft>
            </a:pPr>
            <a:r>
              <a:rPr lang="zh-CN" altLang="en-US" dirty="0">
                <a:latin typeface="Times New Roman" panose="02020603050405020304" pitchFamily="18" charset="0"/>
                <a:cs typeface="Times New Roman" panose="02020603050405020304" pitchFamily="18" charset="0"/>
              </a:rPr>
              <a:t>内部</a:t>
            </a:r>
            <a:r>
              <a:rPr lang="en-US" altLang="zh-CN" dirty="0">
                <a:latin typeface="Times New Roman" panose="02020603050405020304" pitchFamily="18" charset="0"/>
                <a:cs typeface="Times New Roman" panose="02020603050405020304" pitchFamily="18" charset="0"/>
              </a:rPr>
              <a:t>RAM</a:t>
            </a:r>
            <a:r>
              <a:rPr lang="zh-CN" altLang="en-US" dirty="0">
                <a:latin typeface="Times New Roman" panose="02020603050405020304" pitchFamily="18" charset="0"/>
                <a:cs typeface="Times New Roman" panose="02020603050405020304" pitchFamily="18" charset="0"/>
              </a:rPr>
              <a:t>中的</a:t>
            </a:r>
            <a:r>
              <a:rPr lang="en-US" altLang="zh-CN" dirty="0">
                <a:solidFill>
                  <a:srgbClr val="FF0000"/>
                </a:solidFill>
                <a:latin typeface="Times New Roman" panose="02020603050405020304" pitchFamily="18" charset="0"/>
                <a:cs typeface="Times New Roman" panose="02020603050405020304" pitchFamily="18" charset="0"/>
              </a:rPr>
              <a:t>30H</a:t>
            </a:r>
            <a:r>
              <a:rPr lang="zh-CN" altLang="en-US" dirty="0">
                <a:solidFill>
                  <a:srgbClr val="FF0000"/>
                </a:solidFill>
                <a:latin typeface="Times New Roman" panose="02020603050405020304" pitchFamily="18" charset="0"/>
                <a:cs typeface="Times New Roman" panose="02020603050405020304" pitchFamily="18" charset="0"/>
              </a:rPr>
              <a:t>～</a:t>
            </a:r>
            <a:r>
              <a:rPr lang="en-US" altLang="zh-CN" dirty="0">
                <a:solidFill>
                  <a:srgbClr val="FF0000"/>
                </a:solidFill>
                <a:latin typeface="Times New Roman" panose="02020603050405020304" pitchFamily="18" charset="0"/>
                <a:cs typeface="Times New Roman" panose="02020603050405020304" pitchFamily="18" charset="0"/>
              </a:rPr>
              <a:t>7FH</a:t>
            </a:r>
            <a:r>
              <a:rPr lang="zh-CN" altLang="en-US" dirty="0">
                <a:latin typeface="Times New Roman" panose="02020603050405020304" pitchFamily="18" charset="0"/>
                <a:cs typeface="Times New Roman" panose="02020603050405020304" pitchFamily="18" charset="0"/>
              </a:rPr>
              <a:t>单元是用户</a:t>
            </a:r>
            <a:r>
              <a:rPr lang="en-US" altLang="zh-CN" dirty="0">
                <a:latin typeface="Times New Roman" panose="02020603050405020304" pitchFamily="18" charset="0"/>
                <a:cs typeface="Times New Roman" panose="02020603050405020304" pitchFamily="18" charset="0"/>
              </a:rPr>
              <a:t>RAM</a:t>
            </a:r>
            <a:r>
              <a:rPr lang="zh-CN" altLang="en-US" dirty="0">
                <a:latin typeface="Times New Roman" panose="02020603050405020304" pitchFamily="18" charset="0"/>
                <a:cs typeface="Times New Roman" panose="02020603050405020304" pitchFamily="18" charset="0"/>
              </a:rPr>
              <a:t>和堆栈区。</a:t>
            </a:r>
          </a:p>
          <a:p>
            <a:pPr marL="174625" lvl="1" indent="-174625" algn="l" eaLnBrk="1" hangingPunct="1">
              <a:spcBef>
                <a:spcPct val="0"/>
              </a:spcBef>
              <a:spcAft>
                <a:spcPts val="1200"/>
              </a:spcAft>
            </a:pPr>
            <a:r>
              <a:rPr lang="zh-CN" altLang="en-US" dirty="0">
                <a:latin typeface="Times New Roman" panose="02020603050405020304" pitchFamily="18" charset="0"/>
                <a:cs typeface="Times New Roman" panose="02020603050405020304" pitchFamily="18" charset="0"/>
              </a:rPr>
              <a:t>有</a:t>
            </a:r>
            <a:r>
              <a:rPr lang="zh-CN" altLang="en-GB" dirty="0">
                <a:latin typeface="Times New Roman" panose="02020603050405020304" pitchFamily="18" charset="0"/>
                <a:cs typeface="Times New Roman" panose="02020603050405020304" pitchFamily="18" charset="0"/>
              </a:rPr>
              <a:t>一个</a:t>
            </a:r>
            <a:r>
              <a:rPr lang="en-GB" altLang="zh-CN" dirty="0">
                <a:solidFill>
                  <a:srgbClr val="FF0000"/>
                </a:solidFill>
                <a:latin typeface="Times New Roman" panose="02020603050405020304" pitchFamily="18" charset="0"/>
                <a:cs typeface="Times New Roman" panose="02020603050405020304" pitchFamily="18" charset="0"/>
              </a:rPr>
              <a:t>8</a:t>
            </a:r>
            <a:r>
              <a:rPr lang="zh-CN" altLang="en-GB" dirty="0">
                <a:solidFill>
                  <a:srgbClr val="FF0000"/>
                </a:solidFill>
                <a:latin typeface="Times New Roman" panose="02020603050405020304" pitchFamily="18" charset="0"/>
                <a:cs typeface="Times New Roman" panose="02020603050405020304" pitchFamily="18" charset="0"/>
              </a:rPr>
              <a:t>位的堆栈指针</a:t>
            </a:r>
            <a:r>
              <a:rPr lang="en-GB" altLang="zh-CN" dirty="0">
                <a:solidFill>
                  <a:srgbClr val="FF0000"/>
                </a:solidFill>
                <a:latin typeface="Times New Roman" panose="02020603050405020304" pitchFamily="18" charset="0"/>
                <a:cs typeface="Times New Roman" panose="02020603050405020304" pitchFamily="18" charset="0"/>
              </a:rPr>
              <a:t>SP</a:t>
            </a:r>
            <a:r>
              <a:rPr lang="zh-CN" altLang="en-GB" dirty="0">
                <a:latin typeface="Times New Roman" panose="02020603050405020304" pitchFamily="18" charset="0"/>
                <a:cs typeface="Times New Roman" panose="02020603050405020304" pitchFamily="18" charset="0"/>
              </a:rPr>
              <a:t>，并且</a:t>
            </a:r>
            <a:r>
              <a:rPr lang="zh-CN" altLang="en-GB" dirty="0">
                <a:solidFill>
                  <a:srgbClr val="0000CC"/>
                </a:solidFill>
                <a:latin typeface="Times New Roman" panose="02020603050405020304" pitchFamily="18" charset="0"/>
                <a:cs typeface="Times New Roman" panose="02020603050405020304" pitchFamily="18" charset="0"/>
              </a:rPr>
              <a:t>堆栈区</a:t>
            </a:r>
            <a:r>
              <a:rPr lang="zh-CN" altLang="en-GB" dirty="0">
                <a:latin typeface="Times New Roman" panose="02020603050405020304" pitchFamily="18" charset="0"/>
                <a:cs typeface="Times New Roman" panose="02020603050405020304" pitchFamily="18" charset="0"/>
              </a:rPr>
              <a:t>只能设置在</a:t>
            </a:r>
            <a:r>
              <a:rPr lang="zh-CN" altLang="en-GB" dirty="0">
                <a:solidFill>
                  <a:srgbClr val="9900CC"/>
                </a:solidFill>
                <a:latin typeface="Times New Roman" panose="02020603050405020304" pitchFamily="18" charset="0"/>
                <a:cs typeface="Times New Roman" panose="02020603050405020304" pitchFamily="18" charset="0"/>
              </a:rPr>
              <a:t>内部数据存储区</a:t>
            </a:r>
            <a:r>
              <a:rPr lang="zh-CN" altLang="en-GB" dirty="0">
                <a:latin typeface="Times New Roman" panose="02020603050405020304" pitchFamily="18" charset="0"/>
                <a:cs typeface="Times New Roman" panose="02020603050405020304" pitchFamily="18" charset="0"/>
              </a:rPr>
              <a:t>。当有子程序调用和中断请求时，</a:t>
            </a:r>
            <a:r>
              <a:rPr lang="zh-CN" altLang="en-GB" dirty="0">
                <a:solidFill>
                  <a:srgbClr val="0000CC"/>
                </a:solidFill>
                <a:latin typeface="Times New Roman" panose="02020603050405020304" pitchFamily="18" charset="0"/>
                <a:cs typeface="Times New Roman" panose="02020603050405020304" pitchFamily="18" charset="0"/>
              </a:rPr>
              <a:t>返回地址等信息被</a:t>
            </a:r>
            <a:r>
              <a:rPr lang="zh-CN" altLang="en-GB" dirty="0">
                <a:latin typeface="Times New Roman" panose="02020603050405020304" pitchFamily="18" charset="0"/>
                <a:cs typeface="Times New Roman" panose="02020603050405020304" pitchFamily="18" charset="0"/>
              </a:rPr>
              <a:t>自动保存在堆栈内。</a:t>
            </a:r>
          </a:p>
          <a:p>
            <a:pPr marL="174625" lvl="1" indent="-174625" algn="l" eaLnBrk="1" hangingPunct="1">
              <a:spcBef>
                <a:spcPct val="0"/>
              </a:spcBef>
              <a:spcAft>
                <a:spcPts val="1200"/>
              </a:spcAft>
            </a:pPr>
            <a:r>
              <a:rPr lang="en-US" altLang="zh-CN" dirty="0">
                <a:latin typeface="Times New Roman" panose="02020603050405020304" pitchFamily="18" charset="0"/>
                <a:cs typeface="Times New Roman" panose="02020603050405020304" pitchFamily="18" charset="0"/>
              </a:rPr>
              <a:t>IAP15W4K58S4</a:t>
            </a:r>
            <a:r>
              <a:rPr lang="zh-CN" altLang="en-GB" dirty="0">
                <a:latin typeface="Times New Roman" panose="02020603050405020304" pitchFamily="18" charset="0"/>
                <a:cs typeface="Times New Roman" panose="02020603050405020304" pitchFamily="18" charset="0"/>
              </a:rPr>
              <a:t>单片机</a:t>
            </a:r>
            <a:r>
              <a:rPr lang="zh-CN" altLang="en-GB" dirty="0">
                <a:solidFill>
                  <a:srgbClr val="FF0000"/>
                </a:solidFill>
                <a:latin typeface="Times New Roman" panose="02020603050405020304" pitchFamily="18" charset="0"/>
                <a:cs typeface="Times New Roman" panose="02020603050405020304" pitchFamily="18" charset="0"/>
              </a:rPr>
              <a:t>复位后，</a:t>
            </a:r>
            <a:r>
              <a:rPr lang="en-GB" altLang="zh-CN" dirty="0">
                <a:solidFill>
                  <a:srgbClr val="FF0000"/>
                </a:solidFill>
                <a:latin typeface="Times New Roman" panose="02020603050405020304" pitchFamily="18" charset="0"/>
                <a:cs typeface="Times New Roman" panose="02020603050405020304" pitchFamily="18" charset="0"/>
              </a:rPr>
              <a:t>SP</a:t>
            </a:r>
            <a:r>
              <a:rPr lang="zh-CN" altLang="en-GB" dirty="0">
                <a:solidFill>
                  <a:srgbClr val="FF0000"/>
                </a:solidFill>
                <a:latin typeface="Times New Roman" panose="02020603050405020304" pitchFamily="18" charset="0"/>
                <a:cs typeface="Times New Roman" panose="02020603050405020304" pitchFamily="18" charset="0"/>
              </a:rPr>
              <a:t>为</a:t>
            </a:r>
            <a:r>
              <a:rPr lang="en-GB" altLang="zh-CN" dirty="0">
                <a:solidFill>
                  <a:srgbClr val="FF0000"/>
                </a:solidFill>
                <a:latin typeface="Times New Roman" panose="02020603050405020304" pitchFamily="18" charset="0"/>
                <a:cs typeface="Times New Roman" panose="02020603050405020304" pitchFamily="18" charset="0"/>
              </a:rPr>
              <a:t>07H</a:t>
            </a:r>
            <a:r>
              <a:rPr lang="zh-CN" altLang="en-GB" dirty="0">
                <a:latin typeface="Times New Roman" panose="02020603050405020304" pitchFamily="18" charset="0"/>
                <a:cs typeface="Times New Roman" panose="02020603050405020304" pitchFamily="18" charset="0"/>
              </a:rPr>
              <a:t>，使堆栈事实上</a:t>
            </a:r>
            <a:r>
              <a:rPr lang="zh-CN" altLang="en-GB" dirty="0">
                <a:solidFill>
                  <a:srgbClr val="FF0000"/>
                </a:solidFill>
                <a:latin typeface="Times New Roman" panose="02020603050405020304" pitchFamily="18" charset="0"/>
                <a:cs typeface="Times New Roman" panose="02020603050405020304" pitchFamily="18" charset="0"/>
              </a:rPr>
              <a:t>由</a:t>
            </a:r>
            <a:r>
              <a:rPr lang="en-GB" altLang="zh-CN" dirty="0">
                <a:solidFill>
                  <a:srgbClr val="FF0000"/>
                </a:solidFill>
                <a:latin typeface="Times New Roman" panose="02020603050405020304" pitchFamily="18" charset="0"/>
                <a:cs typeface="Times New Roman" panose="02020603050405020304" pitchFamily="18" charset="0"/>
              </a:rPr>
              <a:t>08H</a:t>
            </a:r>
            <a:r>
              <a:rPr lang="zh-CN" altLang="en-GB" dirty="0">
                <a:solidFill>
                  <a:srgbClr val="FF0000"/>
                </a:solidFill>
                <a:latin typeface="Times New Roman" panose="02020603050405020304" pitchFamily="18" charset="0"/>
                <a:cs typeface="Times New Roman" panose="02020603050405020304" pitchFamily="18" charset="0"/>
              </a:rPr>
              <a:t>单元开始</a:t>
            </a:r>
            <a:r>
              <a:rPr lang="en-US" altLang="zh-CN" dirty="0">
                <a:latin typeface="Times New Roman" panose="02020603050405020304" pitchFamily="18" charset="0"/>
                <a:cs typeface="Times New Roman" panose="02020603050405020304" pitchFamily="18" charset="0"/>
              </a:rPr>
              <a:t>(</a:t>
            </a:r>
            <a:r>
              <a:rPr lang="zh-CN" altLang="en-US" dirty="0">
                <a:solidFill>
                  <a:srgbClr val="FF00FF"/>
                </a:solidFill>
                <a:latin typeface="Times New Roman" panose="02020603050405020304" pitchFamily="18" charset="0"/>
                <a:cs typeface="Times New Roman" panose="02020603050405020304" pitchFamily="18" charset="0"/>
              </a:rPr>
              <a:t>数据进栈前</a:t>
            </a:r>
            <a:r>
              <a:rPr lang="en-US" altLang="zh-CN" dirty="0">
                <a:solidFill>
                  <a:srgbClr val="FF00FF"/>
                </a:solidFill>
                <a:latin typeface="Times New Roman" panose="02020603050405020304" pitchFamily="18" charset="0"/>
                <a:cs typeface="Times New Roman" panose="02020603050405020304" pitchFamily="18" charset="0"/>
              </a:rPr>
              <a:t>SP</a:t>
            </a:r>
            <a:r>
              <a:rPr lang="zh-CN" altLang="en-US" dirty="0">
                <a:solidFill>
                  <a:srgbClr val="FF00FF"/>
                </a:solidFill>
                <a:latin typeface="Times New Roman" panose="02020603050405020304" pitchFamily="18" charset="0"/>
                <a:cs typeface="Times New Roman" panose="02020603050405020304" pitchFamily="18" charset="0"/>
              </a:rPr>
              <a:t>先加</a:t>
            </a:r>
            <a:r>
              <a:rPr lang="en-US" altLang="zh-CN" dirty="0">
                <a:solidFill>
                  <a:srgbClr val="FF00FF"/>
                </a:solidFill>
                <a:latin typeface="Times New Roman" panose="02020603050405020304" pitchFamily="18" charset="0"/>
                <a:cs typeface="Times New Roman" panose="02020603050405020304" pitchFamily="18" charset="0"/>
              </a:rPr>
              <a:t>1,</a:t>
            </a:r>
            <a:r>
              <a:rPr lang="zh-CN" altLang="en-US" dirty="0">
                <a:solidFill>
                  <a:srgbClr val="FF00FF"/>
                </a:solidFill>
                <a:latin typeface="Times New Roman" panose="02020603050405020304" pitchFamily="18" charset="0"/>
                <a:cs typeface="Times New Roman" panose="02020603050405020304" pitchFamily="18" charset="0"/>
              </a:rPr>
              <a:t>再进栈</a:t>
            </a:r>
            <a:r>
              <a:rPr lang="en-US" altLang="zh-CN" dirty="0">
                <a:latin typeface="Times New Roman" panose="02020603050405020304" pitchFamily="18" charset="0"/>
                <a:cs typeface="Times New Roman" panose="02020603050405020304" pitchFamily="18" charset="0"/>
              </a:rPr>
              <a:t>),</a:t>
            </a:r>
          </a:p>
          <a:p>
            <a:pPr marL="174625" lvl="1" indent="-174625" algn="l" eaLnBrk="1" hangingPunct="1">
              <a:spcBef>
                <a:spcPct val="0"/>
              </a:spcBef>
              <a:spcAft>
                <a:spcPts val="1200"/>
              </a:spcAft>
            </a:pPr>
            <a:r>
              <a:rPr lang="zh-CN" altLang="en-GB" dirty="0">
                <a:latin typeface="Times New Roman" panose="02020603050405020304" pitchFamily="18" charset="0"/>
                <a:cs typeface="Times New Roman" panose="02020603050405020304" pitchFamily="18" charset="0"/>
              </a:rPr>
              <a:t>考虑</a:t>
            </a:r>
            <a:r>
              <a:rPr lang="en-GB" altLang="zh-CN" dirty="0">
                <a:latin typeface="Times New Roman" panose="02020603050405020304" pitchFamily="18" charset="0"/>
                <a:cs typeface="Times New Roman" panose="02020603050405020304" pitchFamily="18" charset="0"/>
                <a:hlinkClick r:id="rId2" action="ppaction://hlinksldjump"/>
              </a:rPr>
              <a:t>08H~1FH</a:t>
            </a:r>
            <a:r>
              <a:rPr lang="zh-CN" altLang="en-GB" dirty="0">
                <a:latin typeface="Times New Roman" panose="02020603050405020304" pitchFamily="18" charset="0"/>
                <a:cs typeface="Times New Roman" panose="02020603050405020304" pitchFamily="18" charset="0"/>
              </a:rPr>
              <a:t>单元分别属于</a:t>
            </a:r>
            <a:r>
              <a:rPr lang="zh-CN" altLang="en-GB" dirty="0">
                <a:latin typeface="Times New Roman" panose="02020603050405020304" pitchFamily="18" charset="0"/>
                <a:cs typeface="Times New Roman" panose="02020603050405020304" pitchFamily="18" charset="0"/>
                <a:hlinkClick r:id="rId2" action="ppaction://hlinksldjump"/>
              </a:rPr>
              <a:t>工作寄存器组</a:t>
            </a:r>
            <a:r>
              <a:rPr lang="en-GB" altLang="zh-CN" dirty="0">
                <a:latin typeface="Times New Roman" panose="02020603050405020304" pitchFamily="18" charset="0"/>
                <a:cs typeface="Times New Roman" panose="02020603050405020304" pitchFamily="18" charset="0"/>
                <a:hlinkClick r:id="rId2" action="ppaction://hlinksldjump"/>
              </a:rPr>
              <a:t>1~3</a:t>
            </a:r>
            <a:r>
              <a:rPr lang="en-US" altLang="zh-CN" dirty="0">
                <a:latin typeface="Times New Roman" panose="02020603050405020304" pitchFamily="18" charset="0"/>
                <a:cs typeface="Times New Roman" panose="02020603050405020304" pitchFamily="18" charset="0"/>
              </a:rPr>
              <a:t>,  </a:t>
            </a:r>
            <a:r>
              <a:rPr lang="zh-CN" altLang="en-GB" dirty="0">
                <a:latin typeface="Times New Roman" panose="02020603050405020304" pitchFamily="18" charset="0"/>
                <a:cs typeface="Times New Roman" panose="02020603050405020304" pitchFamily="18" charset="0"/>
              </a:rPr>
              <a:t>若在程序中用到这些工作寄存器</a:t>
            </a:r>
            <a:r>
              <a:rPr lang="en-US" altLang="zh-CN" dirty="0">
                <a:latin typeface="Times New Roman" panose="02020603050405020304" pitchFamily="18" charset="0"/>
                <a:cs typeface="Times New Roman" panose="02020603050405020304" pitchFamily="18" charset="0"/>
              </a:rPr>
              <a:t>,  </a:t>
            </a:r>
            <a:r>
              <a:rPr lang="zh-CN" altLang="en-GB" dirty="0">
                <a:latin typeface="Times New Roman" panose="02020603050405020304" pitchFamily="18" charset="0"/>
                <a:cs typeface="Times New Roman" panose="02020603050405020304" pitchFamily="18" charset="0"/>
              </a:rPr>
              <a:t>则在用户初始化程序中，</a:t>
            </a:r>
            <a:r>
              <a:rPr lang="zh-CN" altLang="en-GB" dirty="0">
                <a:solidFill>
                  <a:srgbClr val="9900CC"/>
                </a:solidFill>
                <a:latin typeface="Times New Roman" panose="02020603050405020304" pitchFamily="18" charset="0"/>
                <a:cs typeface="Times New Roman" panose="02020603050405020304" pitchFamily="18" charset="0"/>
              </a:rPr>
              <a:t>最好把</a:t>
            </a:r>
            <a:r>
              <a:rPr lang="en-GB" altLang="zh-CN" dirty="0">
                <a:solidFill>
                  <a:srgbClr val="9900CC"/>
                </a:solidFill>
                <a:latin typeface="Times New Roman" panose="02020603050405020304" pitchFamily="18" charset="0"/>
                <a:cs typeface="Times New Roman" panose="02020603050405020304" pitchFamily="18" charset="0"/>
              </a:rPr>
              <a:t>SP</a:t>
            </a:r>
            <a:r>
              <a:rPr lang="zh-CN" altLang="en-GB" dirty="0">
                <a:solidFill>
                  <a:srgbClr val="9900CC"/>
                </a:solidFill>
                <a:latin typeface="Times New Roman" panose="02020603050405020304" pitchFamily="18" charset="0"/>
                <a:cs typeface="Times New Roman" panose="02020603050405020304" pitchFamily="18" charset="0"/>
              </a:rPr>
              <a:t>的值改变为</a:t>
            </a:r>
            <a:r>
              <a:rPr lang="en-GB" altLang="zh-CN" dirty="0">
                <a:solidFill>
                  <a:srgbClr val="9900CC"/>
                </a:solidFill>
                <a:latin typeface="Times New Roman" panose="02020603050405020304" pitchFamily="18" charset="0"/>
                <a:cs typeface="Times New Roman" panose="02020603050405020304" pitchFamily="18" charset="0"/>
              </a:rPr>
              <a:t>80H</a:t>
            </a:r>
            <a:r>
              <a:rPr lang="zh-CN" altLang="en-GB" dirty="0">
                <a:solidFill>
                  <a:srgbClr val="9900CC"/>
                </a:solidFill>
                <a:latin typeface="Times New Roman" panose="02020603050405020304" pitchFamily="18" charset="0"/>
                <a:cs typeface="Times New Roman" panose="02020603050405020304" pitchFamily="18" charset="0"/>
              </a:rPr>
              <a:t>或更大</a:t>
            </a:r>
            <a:r>
              <a:rPr lang="zh-CN" altLang="en-GB" dirty="0">
                <a:latin typeface="Times New Roman" panose="02020603050405020304" pitchFamily="18" charset="0"/>
                <a:cs typeface="Times New Roman" panose="02020603050405020304" pitchFamily="18" charset="0"/>
              </a:rPr>
              <a:t>。</a:t>
            </a:r>
          </a:p>
          <a:p>
            <a:pPr marL="174625" lvl="1" indent="-174625" algn="l" eaLnBrk="1" hangingPunct="1">
              <a:spcBef>
                <a:spcPct val="0"/>
              </a:spcBef>
              <a:spcAft>
                <a:spcPts val="1200"/>
              </a:spcAft>
            </a:pPr>
            <a:r>
              <a:rPr lang="en-US" altLang="zh-CN" dirty="0">
                <a:latin typeface="Times New Roman" panose="02020603050405020304" pitchFamily="18" charset="0"/>
                <a:cs typeface="Times New Roman" panose="02020603050405020304" pitchFamily="18" charset="0"/>
              </a:rPr>
              <a:t>IAP15W4K58S4</a:t>
            </a:r>
            <a:r>
              <a:rPr lang="zh-CN" altLang="en-GB" dirty="0">
                <a:latin typeface="Times New Roman" panose="02020603050405020304" pitchFamily="18" charset="0"/>
                <a:cs typeface="Times New Roman" panose="02020603050405020304" pitchFamily="18" charset="0"/>
              </a:rPr>
              <a:t>单片机的堆栈是朝地址增大的方向生成</a:t>
            </a:r>
            <a:r>
              <a:rPr lang="en-US" altLang="zh-CN" dirty="0">
                <a:latin typeface="Times New Roman" panose="02020603050405020304" pitchFamily="18" charset="0"/>
                <a:cs typeface="Times New Roman" panose="02020603050405020304" pitchFamily="18" charset="0"/>
              </a:rPr>
              <a:t>, </a:t>
            </a:r>
            <a:r>
              <a:rPr lang="zh-CN" altLang="en-GB" dirty="0">
                <a:latin typeface="Times New Roman" panose="02020603050405020304" pitchFamily="18" charset="0"/>
                <a:cs typeface="Times New Roman" panose="02020603050405020304" pitchFamily="18" charset="0"/>
              </a:rPr>
              <a:t>即</a:t>
            </a:r>
            <a:r>
              <a:rPr lang="zh-CN" altLang="en-GB" dirty="0">
                <a:solidFill>
                  <a:srgbClr val="FF0000"/>
                </a:solidFill>
                <a:latin typeface="Times New Roman" panose="02020603050405020304" pitchFamily="18" charset="0"/>
                <a:cs typeface="Times New Roman" panose="02020603050405020304" pitchFamily="18" charset="0"/>
              </a:rPr>
              <a:t>数据压栈</a:t>
            </a:r>
            <a:r>
              <a:rPr lang="zh-CN" altLang="en-US" dirty="0">
                <a:solidFill>
                  <a:srgbClr val="FF0000"/>
                </a:solidFill>
                <a:latin typeface="Times New Roman" panose="02020603050405020304" pitchFamily="18" charset="0"/>
                <a:cs typeface="Times New Roman" panose="02020603050405020304" pitchFamily="18" charset="0"/>
              </a:rPr>
              <a:t>操作</a:t>
            </a:r>
            <a:r>
              <a:rPr lang="zh-CN" altLang="en-GB" dirty="0">
                <a:solidFill>
                  <a:srgbClr val="FF0000"/>
                </a:solidFill>
                <a:latin typeface="Times New Roman" panose="02020603050405020304" pitchFamily="18" charset="0"/>
                <a:cs typeface="Times New Roman" panose="02020603050405020304" pitchFamily="18" charset="0"/>
              </a:rPr>
              <a:t>后</a:t>
            </a:r>
            <a:r>
              <a:rPr lang="en-US" altLang="zh-CN" dirty="0">
                <a:solidFill>
                  <a:srgbClr val="FF0000"/>
                </a:solidFill>
                <a:latin typeface="Times New Roman" panose="02020603050405020304" pitchFamily="18" charset="0"/>
                <a:cs typeface="Times New Roman" panose="02020603050405020304" pitchFamily="18" charset="0"/>
              </a:rPr>
              <a:t>, </a:t>
            </a:r>
            <a:r>
              <a:rPr lang="en-GB" altLang="zh-CN" dirty="0">
                <a:solidFill>
                  <a:srgbClr val="FF0000"/>
                </a:solidFill>
                <a:latin typeface="Times New Roman" panose="02020603050405020304" pitchFamily="18" charset="0"/>
                <a:cs typeface="Times New Roman" panose="02020603050405020304" pitchFamily="18" charset="0"/>
              </a:rPr>
              <a:t>SP</a:t>
            </a:r>
            <a:r>
              <a:rPr lang="zh-CN" altLang="en-GB" dirty="0">
                <a:solidFill>
                  <a:srgbClr val="FF0000"/>
                </a:solidFill>
                <a:latin typeface="Times New Roman" panose="02020603050405020304" pitchFamily="18" charset="0"/>
                <a:cs typeface="Times New Roman" panose="02020603050405020304" pitchFamily="18" charset="0"/>
              </a:rPr>
              <a:t>的值增大</a:t>
            </a:r>
            <a:r>
              <a:rPr lang="en-US" altLang="zh-CN" dirty="0">
                <a:solidFill>
                  <a:srgbClr val="FF0000"/>
                </a:solidFill>
                <a:latin typeface="Times New Roman" panose="02020603050405020304" pitchFamily="18" charset="0"/>
                <a:cs typeface="Times New Roman" panose="02020603050405020304" pitchFamily="18" charset="0"/>
              </a:rPr>
              <a:t>(</a:t>
            </a:r>
            <a:r>
              <a:rPr lang="zh-CN" altLang="en-US" dirty="0">
                <a:solidFill>
                  <a:srgbClr val="FF0000"/>
                </a:solidFill>
                <a:latin typeface="Times New Roman" panose="02020603050405020304" pitchFamily="18" charset="0"/>
                <a:cs typeface="Times New Roman" panose="02020603050405020304" pitchFamily="18" charset="0"/>
              </a:rPr>
              <a:t>先</a:t>
            </a:r>
            <a:r>
              <a:rPr lang="en-GB" altLang="zh-CN" dirty="0">
                <a:solidFill>
                  <a:srgbClr val="FF0000"/>
                </a:solidFill>
                <a:latin typeface="Times New Roman" panose="02020603050405020304" pitchFamily="18" charset="0"/>
                <a:cs typeface="Times New Roman" panose="02020603050405020304" pitchFamily="18" charset="0"/>
              </a:rPr>
              <a:t>SP</a:t>
            </a:r>
            <a:r>
              <a:rPr lang="en-US" altLang="zh-CN" dirty="0">
                <a:solidFill>
                  <a:srgbClr val="FF0000"/>
                </a:solidFill>
                <a:latin typeface="Times New Roman" panose="02020603050405020304" pitchFamily="18" charset="0"/>
                <a:cs typeface="Times New Roman" panose="02020603050405020304" pitchFamily="18" charset="0"/>
              </a:rPr>
              <a:t>+1, </a:t>
            </a:r>
            <a:r>
              <a:rPr lang="zh-CN" altLang="en-US" dirty="0">
                <a:solidFill>
                  <a:srgbClr val="FF0000"/>
                </a:solidFill>
                <a:latin typeface="Times New Roman" panose="02020603050405020304" pitchFamily="18" charset="0"/>
                <a:cs typeface="Times New Roman" panose="02020603050405020304" pitchFamily="18" charset="0"/>
              </a:rPr>
              <a:t>再入栈</a:t>
            </a:r>
            <a:r>
              <a:rPr lang="en-US" altLang="zh-CN" dirty="0">
                <a:solidFill>
                  <a:srgbClr val="FF0000"/>
                </a:solidFill>
                <a:latin typeface="Times New Roman" panose="02020603050405020304" pitchFamily="18" charset="0"/>
                <a:cs typeface="Times New Roman" panose="02020603050405020304" pitchFamily="18" charset="0"/>
              </a:rPr>
              <a:t>)</a:t>
            </a:r>
            <a:r>
              <a:rPr lang="zh-CN" altLang="en-GB"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sp>
        <p:nvSpPr>
          <p:cNvPr id="3" name="灯片编号占位符 2">
            <a:extLst>
              <a:ext uri="{FF2B5EF4-FFF2-40B4-BE49-F238E27FC236}">
                <a16:creationId xmlns:a16="http://schemas.microsoft.com/office/drawing/2014/main" id="{680ADC10-3891-42DC-B07F-65DDC7AF83D8}"/>
              </a:ext>
            </a:extLst>
          </p:cNvPr>
          <p:cNvSpPr>
            <a:spLocks noGrp="1"/>
          </p:cNvSpPr>
          <p:nvPr>
            <p:ph type="sldNum" sz="quarter" idx="12"/>
          </p:nvPr>
        </p:nvSpPr>
        <p:spPr/>
        <p:txBody>
          <a:bodyPr/>
          <a:lstStyle/>
          <a:p>
            <a:fld id="{22E77DEE-32E4-4009-988B-F2758F7B8AC2}" type="slidenum">
              <a:rPr lang="zh-CN" altLang="en-US" smtClean="0"/>
              <a:t>50</a:t>
            </a:fld>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3">
            <a:extLst>
              <a:ext uri="{FF2B5EF4-FFF2-40B4-BE49-F238E27FC236}">
                <a16:creationId xmlns:a16="http://schemas.microsoft.com/office/drawing/2014/main" id="{AE80ABF3-F842-4DC1-9169-CE7A734E144E}"/>
              </a:ext>
            </a:extLst>
          </p:cNvPr>
          <p:cNvSpPr>
            <a:spLocks noGrp="1" noChangeArrowheads="1"/>
          </p:cNvSpPr>
          <p:nvPr>
            <p:ph type="title"/>
          </p:nvPr>
        </p:nvSpPr>
        <p:spPr>
          <a:xfrm>
            <a:off x="529273" y="576262"/>
            <a:ext cx="8229600" cy="504825"/>
          </a:xfrm>
        </p:spPr>
        <p:txBody>
          <a:bodyPr>
            <a:normAutofit fontScale="90000"/>
          </a:bodyPr>
          <a:lstStyle/>
          <a:p>
            <a:pPr eaLnBrk="1" hangingPunct="1"/>
            <a:r>
              <a:rPr lang="zh-CN" altLang="en-US" dirty="0">
                <a:hlinkClick r:id="rId2" action="ppaction://hlinksldjump"/>
              </a:rPr>
              <a:t>高</a:t>
            </a:r>
            <a:r>
              <a:rPr lang="en-US" altLang="zh-CN" dirty="0">
                <a:hlinkClick r:id="rId2" action="ppaction://hlinksldjump"/>
              </a:rPr>
              <a:t>128</a:t>
            </a:r>
            <a:r>
              <a:rPr lang="zh-CN" altLang="en-US" dirty="0">
                <a:hlinkClick r:id="rId2" action="ppaction://hlinksldjump"/>
              </a:rPr>
              <a:t>字节</a:t>
            </a:r>
            <a:r>
              <a:rPr lang="en-US" altLang="zh-CN" dirty="0">
                <a:hlinkClick r:id="rId2" action="ppaction://hlinksldjump"/>
              </a:rPr>
              <a:t>RAM</a:t>
            </a:r>
            <a:r>
              <a:rPr lang="zh-CN" altLang="en-US" dirty="0">
                <a:hlinkClick r:id="rId2" action="ppaction://hlinksldjump"/>
              </a:rPr>
              <a:t>和特殊功能寄存器</a:t>
            </a:r>
            <a:endParaRPr lang="zh-CN" altLang="en-US" dirty="0"/>
          </a:p>
        </p:txBody>
      </p:sp>
      <p:sp>
        <p:nvSpPr>
          <p:cNvPr id="632835" name="Rectangle 3">
            <a:extLst>
              <a:ext uri="{FF2B5EF4-FFF2-40B4-BE49-F238E27FC236}">
                <a16:creationId xmlns:a16="http://schemas.microsoft.com/office/drawing/2014/main" id="{59BCF55B-21DE-4F87-A5A7-2BE513905531}"/>
              </a:ext>
            </a:extLst>
          </p:cNvPr>
          <p:cNvSpPr>
            <a:spLocks noGrp="1" noChangeArrowheads="1"/>
          </p:cNvSpPr>
          <p:nvPr>
            <p:ph idx="1"/>
          </p:nvPr>
        </p:nvSpPr>
        <p:spPr>
          <a:xfrm>
            <a:off x="782320" y="1310640"/>
            <a:ext cx="7208520" cy="5047298"/>
          </a:xfrm>
        </p:spPr>
        <p:txBody>
          <a:bodyPr/>
          <a:lstStyle/>
          <a:p>
            <a:pPr marL="261938" lvl="1" indent="-261938" eaLnBrk="1" hangingPunct="1">
              <a:lnSpc>
                <a:spcPct val="114000"/>
              </a:lnSpc>
              <a:spcAft>
                <a:spcPts val="600"/>
              </a:spcAft>
              <a:defRPr/>
            </a:pPr>
            <a:r>
              <a:rPr lang="zh-CN" altLang="en-US" dirty="0"/>
              <a:t>对于</a:t>
            </a:r>
            <a:r>
              <a:rPr lang="en-US" altLang="zh-CN" dirty="0"/>
              <a:t>IAP15W4K58S4</a:t>
            </a:r>
            <a:r>
              <a:rPr lang="zh-CN" altLang="en-US" dirty="0"/>
              <a:t>单片机，</a:t>
            </a:r>
            <a:r>
              <a:rPr lang="en-US" altLang="zh-CN" dirty="0">
                <a:solidFill>
                  <a:srgbClr val="FF0000"/>
                </a:solidFill>
              </a:rPr>
              <a:t>80H</a:t>
            </a:r>
            <a:r>
              <a:rPr lang="zh-CN" altLang="en-US" dirty="0">
                <a:solidFill>
                  <a:srgbClr val="FF0000"/>
                </a:solidFill>
              </a:rPr>
              <a:t>～</a:t>
            </a:r>
            <a:r>
              <a:rPr lang="en-US" altLang="zh-CN" dirty="0">
                <a:solidFill>
                  <a:srgbClr val="FF0000"/>
                </a:solidFill>
              </a:rPr>
              <a:t>FFH</a:t>
            </a:r>
            <a:r>
              <a:rPr lang="zh-CN" altLang="en-US" dirty="0"/>
              <a:t>既为</a:t>
            </a:r>
            <a:r>
              <a:rPr lang="zh-CN" altLang="en-US" dirty="0">
                <a:solidFill>
                  <a:srgbClr val="FF0000"/>
                </a:solidFill>
              </a:rPr>
              <a:t>高</a:t>
            </a:r>
            <a:r>
              <a:rPr lang="en-US" altLang="zh-CN" dirty="0">
                <a:solidFill>
                  <a:srgbClr val="FF0000"/>
                </a:solidFill>
              </a:rPr>
              <a:t>128</a:t>
            </a:r>
            <a:r>
              <a:rPr lang="zh-CN" altLang="en-US" dirty="0">
                <a:solidFill>
                  <a:srgbClr val="FF0000"/>
                </a:solidFill>
              </a:rPr>
              <a:t>字节</a:t>
            </a:r>
            <a:r>
              <a:rPr lang="en-US" altLang="zh-CN" dirty="0">
                <a:solidFill>
                  <a:srgbClr val="FF0000"/>
                </a:solidFill>
              </a:rPr>
              <a:t>RAM</a:t>
            </a:r>
            <a:r>
              <a:rPr lang="zh-CN" altLang="en-US" dirty="0">
                <a:solidFill>
                  <a:srgbClr val="FF0000"/>
                </a:solidFill>
              </a:rPr>
              <a:t>区</a:t>
            </a:r>
            <a:r>
              <a:rPr lang="zh-CN" altLang="en-US" dirty="0"/>
              <a:t>的地址范围，</a:t>
            </a:r>
            <a:r>
              <a:rPr lang="zh-CN" altLang="en-US" dirty="0">
                <a:solidFill>
                  <a:srgbClr val="9900CC"/>
                </a:solidFill>
              </a:rPr>
              <a:t>又为特殊功能寄存器区</a:t>
            </a:r>
            <a:r>
              <a:rPr lang="en-US" altLang="zh-CN" dirty="0">
                <a:solidFill>
                  <a:srgbClr val="9900CC"/>
                </a:solidFill>
              </a:rPr>
              <a:t>(SFR)</a:t>
            </a:r>
            <a:r>
              <a:rPr lang="zh-CN" altLang="en-US" dirty="0"/>
              <a:t>的地址范围，地址空间重叠，但物理上是独立的。</a:t>
            </a:r>
          </a:p>
          <a:p>
            <a:pPr marL="261938" lvl="1" indent="-261938" eaLnBrk="1" hangingPunct="1">
              <a:lnSpc>
                <a:spcPct val="114000"/>
              </a:lnSpc>
              <a:spcAft>
                <a:spcPts val="600"/>
              </a:spcAft>
              <a:defRPr/>
            </a:pPr>
            <a:r>
              <a:rPr lang="zh-CN" altLang="en-US" dirty="0"/>
              <a:t>使用时，通过不同的寻址方式加以区分：高</a:t>
            </a:r>
            <a:r>
              <a:rPr lang="en-US" altLang="zh-CN" dirty="0"/>
              <a:t>128</a:t>
            </a:r>
            <a:r>
              <a:rPr lang="zh-CN" altLang="en-US" dirty="0"/>
              <a:t>字节的</a:t>
            </a:r>
            <a:r>
              <a:rPr lang="en-US" altLang="zh-CN" dirty="0">
                <a:solidFill>
                  <a:srgbClr val="FF0000"/>
                </a:solidFill>
              </a:rPr>
              <a:t>RAM</a:t>
            </a:r>
            <a:r>
              <a:rPr lang="zh-CN" altLang="en-US" dirty="0">
                <a:solidFill>
                  <a:srgbClr val="FF0000"/>
                </a:solidFill>
              </a:rPr>
              <a:t>区使用间接寻址</a:t>
            </a:r>
            <a:r>
              <a:rPr lang="zh-CN" altLang="en-US" dirty="0"/>
              <a:t>访问，</a:t>
            </a:r>
            <a:r>
              <a:rPr lang="zh-CN" altLang="en-US" dirty="0">
                <a:solidFill>
                  <a:srgbClr val="9900CC"/>
                </a:solidFill>
              </a:rPr>
              <a:t>特殊功能寄存器使用直接寻址</a:t>
            </a:r>
            <a:r>
              <a:rPr lang="zh-CN" altLang="en-US" dirty="0"/>
              <a:t>访问。</a:t>
            </a:r>
            <a:endParaRPr lang="en-US" altLang="zh-CN" dirty="0"/>
          </a:p>
          <a:p>
            <a:pPr marL="261938" lvl="1" indent="-261938" eaLnBrk="1" hangingPunct="1">
              <a:lnSpc>
                <a:spcPct val="114000"/>
              </a:lnSpc>
              <a:spcAft>
                <a:spcPts val="600"/>
              </a:spcAft>
              <a:defRPr/>
            </a:pPr>
            <a:r>
              <a:rPr lang="zh-CN" altLang="en-US" dirty="0"/>
              <a:t>因</a:t>
            </a:r>
            <a:r>
              <a:rPr lang="zh-CN" altLang="en-US" dirty="0">
                <a:solidFill>
                  <a:srgbClr val="0000FF"/>
                </a:solidFill>
              </a:rPr>
              <a:t>堆栈操作</a:t>
            </a:r>
            <a:r>
              <a:rPr lang="zh-CN" altLang="en-US" dirty="0">
                <a:solidFill>
                  <a:srgbClr val="FF0000"/>
                </a:solidFill>
              </a:rPr>
              <a:t>是以</a:t>
            </a:r>
            <a:r>
              <a:rPr lang="zh-CN" altLang="en-US" u="sng" dirty="0">
                <a:solidFill>
                  <a:srgbClr val="FF0000"/>
                </a:solidFill>
              </a:rPr>
              <a:t>堆栈指针</a:t>
            </a:r>
            <a:r>
              <a:rPr lang="en-US" altLang="zh-CN" u="sng" dirty="0">
                <a:solidFill>
                  <a:srgbClr val="FF0000"/>
                </a:solidFill>
              </a:rPr>
              <a:t>SP</a:t>
            </a:r>
            <a:r>
              <a:rPr lang="zh-CN" altLang="en-US" dirty="0">
                <a:solidFill>
                  <a:srgbClr val="FF0000"/>
                </a:solidFill>
              </a:rPr>
              <a:t>作间址寄存器的</a:t>
            </a:r>
            <a:r>
              <a:rPr lang="zh-CN" altLang="en-US" u="sng" dirty="0">
                <a:solidFill>
                  <a:srgbClr val="FF0000"/>
                </a:solidFill>
              </a:rPr>
              <a:t>间接寻址</a:t>
            </a:r>
            <a:r>
              <a:rPr lang="zh-CN" altLang="en-US" dirty="0">
                <a:solidFill>
                  <a:srgbClr val="FF0000"/>
                </a:solidFill>
              </a:rPr>
              <a:t>方式</a:t>
            </a:r>
            <a:r>
              <a:rPr lang="en-US" altLang="zh-CN" dirty="0"/>
              <a:t>,</a:t>
            </a:r>
            <a:r>
              <a:rPr lang="zh-CN" altLang="en-US" dirty="0"/>
              <a:t>所以</a:t>
            </a:r>
            <a:r>
              <a:rPr lang="en-US" altLang="zh-CN" dirty="0"/>
              <a:t>,</a:t>
            </a:r>
            <a:r>
              <a:rPr lang="zh-CN" altLang="en-US" dirty="0"/>
              <a:t>高</a:t>
            </a:r>
            <a:r>
              <a:rPr lang="en-US" altLang="zh-CN" dirty="0"/>
              <a:t>128</a:t>
            </a:r>
            <a:r>
              <a:rPr lang="zh-CN" altLang="en-US" dirty="0"/>
              <a:t>字节数据</a:t>
            </a:r>
            <a:r>
              <a:rPr lang="en-US" altLang="zh-CN" dirty="0"/>
              <a:t>RAM</a:t>
            </a:r>
            <a:r>
              <a:rPr lang="zh-CN" altLang="en-US" dirty="0"/>
              <a:t>亦可作为堆栈区使用。</a:t>
            </a:r>
            <a:endParaRPr lang="en-US" altLang="zh-CN" dirty="0"/>
          </a:p>
          <a:p>
            <a:pPr marL="261938" lvl="1" indent="-261938" eaLnBrk="1" hangingPunct="1">
              <a:lnSpc>
                <a:spcPct val="114000"/>
              </a:lnSpc>
              <a:spcAft>
                <a:spcPts val="600"/>
              </a:spcAft>
              <a:defRPr/>
            </a:pPr>
            <a:r>
              <a:rPr lang="zh-CN" altLang="en-US" dirty="0"/>
              <a:t>除了程序计数器</a:t>
            </a:r>
            <a:r>
              <a:rPr lang="en-US" altLang="zh-CN" dirty="0">
                <a:solidFill>
                  <a:srgbClr val="0000CC"/>
                </a:solidFill>
              </a:rPr>
              <a:t>PC</a:t>
            </a:r>
            <a:r>
              <a:rPr lang="zh-CN" altLang="en-US" dirty="0"/>
              <a:t>和</a:t>
            </a:r>
            <a:r>
              <a:rPr lang="en-US" altLang="zh-CN" dirty="0"/>
              <a:t>4</a:t>
            </a:r>
            <a:r>
              <a:rPr lang="zh-CN" altLang="en-US" dirty="0"/>
              <a:t>个</a:t>
            </a:r>
            <a:r>
              <a:rPr lang="zh-CN" altLang="en-US" dirty="0">
                <a:solidFill>
                  <a:srgbClr val="0000CC"/>
                </a:solidFill>
              </a:rPr>
              <a:t>工作寄存器组</a:t>
            </a:r>
            <a:r>
              <a:rPr lang="zh-CN" altLang="en-US" dirty="0"/>
              <a:t>外，</a:t>
            </a:r>
            <a:r>
              <a:rPr lang="zh-CN" altLang="en-US" dirty="0">
                <a:solidFill>
                  <a:srgbClr val="9900CC"/>
                </a:solidFill>
              </a:rPr>
              <a:t>其余的寄存器都在</a:t>
            </a:r>
            <a:r>
              <a:rPr lang="en-US" altLang="zh-CN" dirty="0">
                <a:solidFill>
                  <a:srgbClr val="9900CC"/>
                </a:solidFill>
              </a:rPr>
              <a:t>SFR</a:t>
            </a:r>
            <a:r>
              <a:rPr lang="zh-CN" altLang="en-US" dirty="0">
                <a:solidFill>
                  <a:srgbClr val="9900CC"/>
                </a:solidFill>
              </a:rPr>
              <a:t>区中</a:t>
            </a:r>
            <a:r>
              <a:rPr lang="zh-CN" altLang="en-US" dirty="0"/>
              <a:t>。</a:t>
            </a:r>
          </a:p>
        </p:txBody>
      </p:sp>
      <p:sp>
        <p:nvSpPr>
          <p:cNvPr id="3" name="灯片编号占位符 2">
            <a:extLst>
              <a:ext uri="{FF2B5EF4-FFF2-40B4-BE49-F238E27FC236}">
                <a16:creationId xmlns:a16="http://schemas.microsoft.com/office/drawing/2014/main" id="{868B3D92-C589-4565-8738-F95C60F8882B}"/>
              </a:ext>
            </a:extLst>
          </p:cNvPr>
          <p:cNvSpPr>
            <a:spLocks noGrp="1"/>
          </p:cNvSpPr>
          <p:nvPr>
            <p:ph type="sldNum" sz="quarter" idx="12"/>
          </p:nvPr>
        </p:nvSpPr>
        <p:spPr/>
        <p:txBody>
          <a:bodyPr/>
          <a:lstStyle/>
          <a:p>
            <a:fld id="{22E77DEE-32E4-4009-988B-F2758F7B8AC2}" type="slidenum">
              <a:rPr lang="zh-CN" altLang="en-US" smtClean="0"/>
              <a:t>51</a:t>
            </a:fld>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3">
            <a:extLst>
              <a:ext uri="{FF2B5EF4-FFF2-40B4-BE49-F238E27FC236}">
                <a16:creationId xmlns:a16="http://schemas.microsoft.com/office/drawing/2014/main" id="{F9E90BF5-51E2-4C86-AA06-7C622246FAF9}"/>
              </a:ext>
            </a:extLst>
          </p:cNvPr>
          <p:cNvSpPr>
            <a:spLocks noGrp="1" noChangeArrowheads="1"/>
          </p:cNvSpPr>
          <p:nvPr>
            <p:ph type="title"/>
          </p:nvPr>
        </p:nvSpPr>
        <p:spPr>
          <a:xfrm>
            <a:off x="228600" y="357188"/>
            <a:ext cx="8229600" cy="504825"/>
          </a:xfrm>
        </p:spPr>
        <p:txBody>
          <a:bodyPr/>
          <a:lstStyle/>
          <a:p>
            <a:pPr eaLnBrk="1" hangingPunct="1"/>
            <a:r>
              <a:rPr lang="en-US" altLang="zh-CN" sz="2400" dirty="0"/>
              <a:t>IAP15W4K58S4</a:t>
            </a:r>
            <a:r>
              <a:rPr lang="zh-CN" altLang="en-US" sz="2400" dirty="0"/>
              <a:t>单片机的特殊功能寄存器及其复位值</a:t>
            </a:r>
          </a:p>
        </p:txBody>
      </p:sp>
      <p:sp>
        <p:nvSpPr>
          <p:cNvPr id="633859" name="Rectangle 3">
            <a:extLst>
              <a:ext uri="{FF2B5EF4-FFF2-40B4-BE49-F238E27FC236}">
                <a16:creationId xmlns:a16="http://schemas.microsoft.com/office/drawing/2014/main" id="{71066AC7-0600-4297-92E6-956224292487}"/>
              </a:ext>
            </a:extLst>
          </p:cNvPr>
          <p:cNvSpPr>
            <a:spLocks noGrp="1" noChangeArrowheads="1"/>
          </p:cNvSpPr>
          <p:nvPr>
            <p:ph idx="1"/>
          </p:nvPr>
        </p:nvSpPr>
        <p:spPr>
          <a:xfrm>
            <a:off x="304800" y="1082675"/>
            <a:ext cx="8520113" cy="5173663"/>
          </a:xfrm>
        </p:spPr>
        <p:txBody>
          <a:bodyPr/>
          <a:lstStyle/>
          <a:p>
            <a:pPr marL="261938" lvl="1" indent="-261938" eaLnBrk="1" hangingPunct="1">
              <a:lnSpc>
                <a:spcPct val="114000"/>
              </a:lnSpc>
              <a:spcBef>
                <a:spcPts val="0"/>
              </a:spcBef>
              <a:spcAft>
                <a:spcPts val="1200"/>
              </a:spcAft>
              <a:defRPr/>
            </a:pPr>
            <a:r>
              <a:rPr lang="zh-CN" altLang="en-US" dirty="0"/>
              <a:t>特殊功能寄存器大体</a:t>
            </a:r>
            <a:r>
              <a:rPr lang="zh-CN" altLang="en-US" dirty="0">
                <a:solidFill>
                  <a:srgbClr val="0000CC"/>
                </a:solidFill>
              </a:rPr>
              <a:t>分为两类</a:t>
            </a:r>
          </a:p>
          <a:p>
            <a:pPr marL="536575" lvl="1" indent="-536575" eaLnBrk="1" hangingPunct="1">
              <a:lnSpc>
                <a:spcPct val="114000"/>
              </a:lnSpc>
              <a:spcBef>
                <a:spcPts val="0"/>
              </a:spcBef>
              <a:spcAft>
                <a:spcPts val="1200"/>
              </a:spcAft>
              <a:buFontTx/>
              <a:buNone/>
              <a:defRPr/>
            </a:pPr>
            <a:r>
              <a:rPr lang="zh-CN" altLang="en-US" dirty="0"/>
              <a:t> </a:t>
            </a:r>
            <a:r>
              <a:rPr lang="zh-CN" altLang="en-US" dirty="0">
                <a:solidFill>
                  <a:srgbClr val="CC3300"/>
                </a:solidFill>
              </a:rPr>
              <a:t>①</a:t>
            </a:r>
            <a:r>
              <a:rPr lang="zh-CN" altLang="en-US" dirty="0"/>
              <a:t>一类</a:t>
            </a:r>
            <a:r>
              <a:rPr lang="zh-CN" altLang="en-US" dirty="0">
                <a:solidFill>
                  <a:srgbClr val="FF0000"/>
                </a:solidFill>
              </a:rPr>
              <a:t>与芯片的引脚有关。如</a:t>
            </a:r>
            <a:r>
              <a:rPr lang="en-US" altLang="zh-CN" dirty="0">
                <a:solidFill>
                  <a:srgbClr val="FF0000"/>
                </a:solidFill>
              </a:rPr>
              <a:t>P0</a:t>
            </a:r>
            <a:r>
              <a:rPr lang="zh-CN" altLang="en-US" dirty="0">
                <a:solidFill>
                  <a:srgbClr val="FF0000"/>
                </a:solidFill>
              </a:rPr>
              <a:t>～</a:t>
            </a:r>
            <a:r>
              <a:rPr lang="en-US" altLang="zh-CN" dirty="0">
                <a:solidFill>
                  <a:srgbClr val="FF0000"/>
                </a:solidFill>
              </a:rPr>
              <a:t>P5</a:t>
            </a:r>
            <a:r>
              <a:rPr lang="zh-CN" altLang="en-US" dirty="0"/>
              <a:t>，它们实际上是</a:t>
            </a:r>
            <a:r>
              <a:rPr lang="en-US" altLang="zh-CN" dirty="0">
                <a:solidFill>
                  <a:srgbClr val="FF0000"/>
                </a:solidFill>
              </a:rPr>
              <a:t>6</a:t>
            </a:r>
            <a:r>
              <a:rPr lang="zh-CN" altLang="en-US" dirty="0">
                <a:solidFill>
                  <a:srgbClr val="FF0000"/>
                </a:solidFill>
              </a:rPr>
              <a:t>个锁存器</a:t>
            </a:r>
            <a:r>
              <a:rPr lang="zh-CN" altLang="en-US" dirty="0"/>
              <a:t>，每个锁存器附加上相应的输出驱动器和输入缓冲器就构成了一个并行口。</a:t>
            </a:r>
            <a:r>
              <a:rPr lang="en-US" altLang="zh-CN" dirty="0">
                <a:solidFill>
                  <a:srgbClr val="3333FF"/>
                </a:solidFill>
              </a:rPr>
              <a:t>(</a:t>
            </a:r>
            <a:r>
              <a:rPr lang="zh-CN" altLang="en-US" dirty="0">
                <a:solidFill>
                  <a:srgbClr val="3333FF"/>
                </a:solidFill>
              </a:rPr>
              <a:t>见表</a:t>
            </a:r>
            <a:r>
              <a:rPr lang="en-US" altLang="zh-CN" dirty="0">
                <a:solidFill>
                  <a:srgbClr val="3333FF"/>
                </a:solidFill>
              </a:rPr>
              <a:t>3-2)  </a:t>
            </a:r>
            <a:endParaRPr lang="zh-CN" altLang="en-US" dirty="0">
              <a:solidFill>
                <a:srgbClr val="3333FF"/>
              </a:solidFill>
            </a:endParaRPr>
          </a:p>
          <a:p>
            <a:pPr marL="536575" lvl="1" indent="-536575" eaLnBrk="1" hangingPunct="1">
              <a:lnSpc>
                <a:spcPct val="114000"/>
              </a:lnSpc>
              <a:spcBef>
                <a:spcPts val="0"/>
              </a:spcBef>
              <a:spcAft>
                <a:spcPts val="1200"/>
              </a:spcAft>
              <a:buFontTx/>
              <a:buNone/>
              <a:defRPr/>
            </a:pPr>
            <a:r>
              <a:rPr lang="zh-CN" altLang="en-US" dirty="0">
                <a:solidFill>
                  <a:srgbClr val="CC3300"/>
                </a:solidFill>
              </a:rPr>
              <a:t> ②</a:t>
            </a:r>
            <a:r>
              <a:rPr lang="zh-CN" altLang="en-US" dirty="0"/>
              <a:t>另一类为</a:t>
            </a:r>
            <a:r>
              <a:rPr lang="zh-CN" altLang="en-US" dirty="0">
                <a:solidFill>
                  <a:srgbClr val="9900CC"/>
                </a:solidFill>
              </a:rPr>
              <a:t>芯片内部功能的控制或者内部寄存器</a:t>
            </a:r>
            <a:r>
              <a:rPr lang="zh-CN" altLang="en-US" dirty="0"/>
              <a:t>。如与中断屏蔽及优先级控制、定时器、串行口、</a:t>
            </a:r>
            <a:r>
              <a:rPr lang="en-US" altLang="zh-CN" dirty="0"/>
              <a:t>SPI</a:t>
            </a:r>
            <a:r>
              <a:rPr lang="zh-CN" altLang="en-US" dirty="0"/>
              <a:t>接口等相关的寄存器。</a:t>
            </a:r>
            <a:r>
              <a:rPr lang="en-US" altLang="zh-CN" dirty="0">
                <a:solidFill>
                  <a:srgbClr val="3333FF"/>
                </a:solidFill>
              </a:rPr>
              <a:t>(</a:t>
            </a:r>
            <a:r>
              <a:rPr lang="zh-CN" altLang="en-US" dirty="0">
                <a:solidFill>
                  <a:srgbClr val="3333FF"/>
                </a:solidFill>
              </a:rPr>
              <a:t>见表</a:t>
            </a:r>
            <a:r>
              <a:rPr lang="en-US" altLang="zh-CN" dirty="0">
                <a:solidFill>
                  <a:srgbClr val="3333FF"/>
                </a:solidFill>
              </a:rPr>
              <a:t>3-2)</a:t>
            </a:r>
            <a:endParaRPr lang="zh-CN" altLang="en-US" dirty="0"/>
          </a:p>
          <a:p>
            <a:pPr marL="261938" lvl="1" indent="-261938" eaLnBrk="1" hangingPunct="1">
              <a:lnSpc>
                <a:spcPct val="114000"/>
              </a:lnSpc>
              <a:spcBef>
                <a:spcPts val="0"/>
              </a:spcBef>
              <a:spcAft>
                <a:spcPts val="1200"/>
              </a:spcAft>
              <a:defRPr/>
            </a:pPr>
            <a:r>
              <a:rPr lang="en-US" altLang="zh-CN" dirty="0"/>
              <a:t>IAP15W4K58S4</a:t>
            </a:r>
            <a:r>
              <a:rPr lang="zh-CN" altLang="en-US" dirty="0"/>
              <a:t>单片机的特殊功能寄存器及其复位值如</a:t>
            </a:r>
            <a:r>
              <a:rPr lang="zh-CN" altLang="en-US" dirty="0">
                <a:solidFill>
                  <a:srgbClr val="3333FF"/>
                </a:solidFill>
              </a:rPr>
              <a:t>表</a:t>
            </a:r>
            <a:r>
              <a:rPr lang="en-US" altLang="zh-CN" dirty="0">
                <a:solidFill>
                  <a:srgbClr val="3333FF"/>
                </a:solidFill>
              </a:rPr>
              <a:t>3-2</a:t>
            </a:r>
            <a:r>
              <a:rPr lang="zh-CN" altLang="en-US" dirty="0"/>
              <a:t>所列。</a:t>
            </a:r>
          </a:p>
        </p:txBody>
      </p:sp>
      <p:pic>
        <p:nvPicPr>
          <p:cNvPr id="69638" name="图片 2">
            <a:extLst>
              <a:ext uri="{FF2B5EF4-FFF2-40B4-BE49-F238E27FC236}">
                <a16:creationId xmlns:a16="http://schemas.microsoft.com/office/drawing/2014/main" id="{9C0EF740-178A-4A13-BDF5-9D48240758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513" y="938213"/>
            <a:ext cx="8839200" cy="583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9" name="矩形 8">
            <a:hlinkClick r:id="rId3" action="ppaction://hlinksldjump"/>
            <a:extLst>
              <a:ext uri="{FF2B5EF4-FFF2-40B4-BE49-F238E27FC236}">
                <a16:creationId xmlns:a16="http://schemas.microsoft.com/office/drawing/2014/main" id="{728827E8-A33E-4AE6-97A6-3C7B10F56411}"/>
              </a:ext>
            </a:extLst>
          </p:cNvPr>
          <p:cNvSpPr>
            <a:spLocks noChangeArrowheads="1"/>
          </p:cNvSpPr>
          <p:nvPr/>
        </p:nvSpPr>
        <p:spPr bwMode="auto">
          <a:xfrm>
            <a:off x="163513" y="1584325"/>
            <a:ext cx="5024437" cy="276225"/>
          </a:xfrm>
          <a:prstGeom prst="rect">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9640" name="矩形 10">
            <a:hlinkClick r:id="rId3" action="ppaction://hlinksldjump"/>
            <a:extLst>
              <a:ext uri="{FF2B5EF4-FFF2-40B4-BE49-F238E27FC236}">
                <a16:creationId xmlns:a16="http://schemas.microsoft.com/office/drawing/2014/main" id="{37E819A6-3216-4E3C-939C-42E81854AB77}"/>
              </a:ext>
            </a:extLst>
          </p:cNvPr>
          <p:cNvSpPr>
            <a:spLocks noChangeArrowheads="1"/>
          </p:cNvSpPr>
          <p:nvPr/>
        </p:nvSpPr>
        <p:spPr bwMode="auto">
          <a:xfrm>
            <a:off x="163513" y="3716338"/>
            <a:ext cx="5110162" cy="276225"/>
          </a:xfrm>
          <a:prstGeom prst="rect">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9641" name="矩形 11">
            <a:hlinkClick r:id="rId3" action="ppaction://hlinksldjump"/>
            <a:extLst>
              <a:ext uri="{FF2B5EF4-FFF2-40B4-BE49-F238E27FC236}">
                <a16:creationId xmlns:a16="http://schemas.microsoft.com/office/drawing/2014/main" id="{611D879D-BF6F-451E-8AF1-C1A5F371910B}"/>
              </a:ext>
            </a:extLst>
          </p:cNvPr>
          <p:cNvSpPr>
            <a:spLocks noChangeArrowheads="1"/>
          </p:cNvSpPr>
          <p:nvPr/>
        </p:nvSpPr>
        <p:spPr bwMode="auto">
          <a:xfrm>
            <a:off x="163513" y="6175375"/>
            <a:ext cx="5024437" cy="276225"/>
          </a:xfrm>
          <a:prstGeom prst="rect">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 name="灯片编号占位符 2">
            <a:extLst>
              <a:ext uri="{FF2B5EF4-FFF2-40B4-BE49-F238E27FC236}">
                <a16:creationId xmlns:a16="http://schemas.microsoft.com/office/drawing/2014/main" id="{07ECD651-4D1C-4D92-8797-EBFCFE2F2F1F}"/>
              </a:ext>
            </a:extLst>
          </p:cNvPr>
          <p:cNvSpPr>
            <a:spLocks noGrp="1"/>
          </p:cNvSpPr>
          <p:nvPr>
            <p:ph type="sldNum" sz="quarter" idx="12"/>
          </p:nvPr>
        </p:nvSpPr>
        <p:spPr/>
        <p:txBody>
          <a:bodyPr/>
          <a:lstStyle/>
          <a:p>
            <a:fld id="{22E77DEE-32E4-4009-988B-F2758F7B8AC2}" type="slidenum">
              <a:rPr lang="zh-CN" altLang="en-US" smtClean="0"/>
              <a:t>52</a:t>
            </a:fld>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 name="内容占位符 7">
            <a:extLst>
              <a:ext uri="{FF2B5EF4-FFF2-40B4-BE49-F238E27FC236}">
                <a16:creationId xmlns:a16="http://schemas.microsoft.com/office/drawing/2014/main" id="{E97FE6B7-1180-482B-9DAE-006026028CEF}"/>
              </a:ext>
            </a:extLst>
          </p:cNvPr>
          <p:cNvSpPr>
            <a:spLocks noGrp="1" noChangeArrowheads="1"/>
          </p:cNvSpPr>
          <p:nvPr>
            <p:ph idx="1"/>
          </p:nvPr>
        </p:nvSpPr>
        <p:spPr/>
        <p:txBody>
          <a:bodyPr/>
          <a:lstStyle/>
          <a:p>
            <a:pPr eaLnBrk="1" hangingPunct="1"/>
            <a:endParaRPr lang="zh-CN" altLang="en-US"/>
          </a:p>
        </p:txBody>
      </p:sp>
      <p:pic>
        <p:nvPicPr>
          <p:cNvPr id="70661" name="图片 6">
            <a:extLst>
              <a:ext uri="{FF2B5EF4-FFF2-40B4-BE49-F238E27FC236}">
                <a16:creationId xmlns:a16="http://schemas.microsoft.com/office/drawing/2014/main" id="{FE28AEC3-5B0C-4E84-AFA7-EB328C4048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3" y="331788"/>
            <a:ext cx="8802687" cy="638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2" name="标题 3">
            <a:extLst>
              <a:ext uri="{FF2B5EF4-FFF2-40B4-BE49-F238E27FC236}">
                <a16:creationId xmlns:a16="http://schemas.microsoft.com/office/drawing/2014/main" id="{15EE2383-1ED1-4E95-94DE-20E060DB177C}"/>
              </a:ext>
            </a:extLst>
          </p:cNvPr>
          <p:cNvSpPr>
            <a:spLocks noGrp="1" noChangeArrowheads="1"/>
          </p:cNvSpPr>
          <p:nvPr>
            <p:ph type="title"/>
          </p:nvPr>
        </p:nvSpPr>
        <p:spPr>
          <a:xfrm>
            <a:off x="520700" y="0"/>
            <a:ext cx="8229600" cy="504825"/>
          </a:xfrm>
          <a:solidFill>
            <a:schemeClr val="bg1"/>
          </a:solidFill>
        </p:spPr>
        <p:txBody>
          <a:bodyPr/>
          <a:lstStyle/>
          <a:p>
            <a:pPr eaLnBrk="1" hangingPunct="1"/>
            <a:r>
              <a:rPr lang="en-US" altLang="zh-CN" sz="2400" dirty="0"/>
              <a:t>IAP15W4K58S4</a:t>
            </a:r>
            <a:r>
              <a:rPr lang="zh-CN" altLang="en-US" sz="2400" dirty="0"/>
              <a:t>单片机的特殊功能寄存器及其复位值</a:t>
            </a:r>
          </a:p>
        </p:txBody>
      </p:sp>
      <p:sp>
        <p:nvSpPr>
          <p:cNvPr id="3" name="灯片编号占位符 2">
            <a:extLst>
              <a:ext uri="{FF2B5EF4-FFF2-40B4-BE49-F238E27FC236}">
                <a16:creationId xmlns:a16="http://schemas.microsoft.com/office/drawing/2014/main" id="{57283C7E-DD6B-4873-853A-5080DB0E1378}"/>
              </a:ext>
            </a:extLst>
          </p:cNvPr>
          <p:cNvSpPr>
            <a:spLocks noGrp="1"/>
          </p:cNvSpPr>
          <p:nvPr>
            <p:ph type="sldNum" sz="quarter" idx="12"/>
          </p:nvPr>
        </p:nvSpPr>
        <p:spPr/>
        <p:txBody>
          <a:bodyPr/>
          <a:lstStyle/>
          <a:p>
            <a:fld id="{22E77DEE-32E4-4009-988B-F2758F7B8AC2}" type="slidenum">
              <a:rPr lang="zh-CN" altLang="en-US" smtClean="0"/>
              <a:t>53</a:t>
            </a:fld>
            <a:endParaRPr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标题 3">
            <a:extLst>
              <a:ext uri="{FF2B5EF4-FFF2-40B4-BE49-F238E27FC236}">
                <a16:creationId xmlns:a16="http://schemas.microsoft.com/office/drawing/2014/main" id="{D4FBFAF3-EE55-4D95-A2E5-5FEDA5AD7388}"/>
              </a:ext>
            </a:extLst>
          </p:cNvPr>
          <p:cNvSpPr>
            <a:spLocks noGrp="1" noChangeArrowheads="1"/>
          </p:cNvSpPr>
          <p:nvPr>
            <p:ph type="title"/>
          </p:nvPr>
        </p:nvSpPr>
        <p:spPr>
          <a:xfrm>
            <a:off x="365125" y="0"/>
            <a:ext cx="8229600" cy="504825"/>
          </a:xfrm>
        </p:spPr>
        <p:txBody>
          <a:bodyPr/>
          <a:lstStyle/>
          <a:p>
            <a:pPr eaLnBrk="1" hangingPunct="1"/>
            <a:r>
              <a:rPr lang="en-US" altLang="zh-CN" sz="2400" dirty="0"/>
              <a:t>IAP15W4K58S4</a:t>
            </a:r>
            <a:r>
              <a:rPr lang="zh-CN" altLang="en-US" sz="2400" dirty="0"/>
              <a:t>单片机的特殊功能寄存器及其复位值</a:t>
            </a:r>
          </a:p>
        </p:txBody>
      </p:sp>
      <p:sp>
        <p:nvSpPr>
          <p:cNvPr id="71685" name="内容占位符 6">
            <a:extLst>
              <a:ext uri="{FF2B5EF4-FFF2-40B4-BE49-F238E27FC236}">
                <a16:creationId xmlns:a16="http://schemas.microsoft.com/office/drawing/2014/main" id="{E15F8A98-8D3F-4856-B1FB-CA8DEFC81EAA}"/>
              </a:ext>
            </a:extLst>
          </p:cNvPr>
          <p:cNvSpPr>
            <a:spLocks noGrp="1" noChangeArrowheads="1"/>
          </p:cNvSpPr>
          <p:nvPr>
            <p:ph idx="1"/>
          </p:nvPr>
        </p:nvSpPr>
        <p:spPr/>
        <p:txBody>
          <a:bodyPr/>
          <a:lstStyle/>
          <a:p>
            <a:pPr eaLnBrk="1" hangingPunct="1"/>
            <a:endParaRPr lang="zh-CN" altLang="en-US"/>
          </a:p>
        </p:txBody>
      </p:sp>
      <p:pic>
        <p:nvPicPr>
          <p:cNvPr id="71686" name="图片 5">
            <a:extLst>
              <a:ext uri="{FF2B5EF4-FFF2-40B4-BE49-F238E27FC236}">
                <a16:creationId xmlns:a16="http://schemas.microsoft.com/office/drawing/2014/main" id="{25945926-7980-4B42-B092-386FD73768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213" y="406400"/>
            <a:ext cx="8709025" cy="628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a:extLst>
              <a:ext uri="{FF2B5EF4-FFF2-40B4-BE49-F238E27FC236}">
                <a16:creationId xmlns:a16="http://schemas.microsoft.com/office/drawing/2014/main" id="{D19CB76B-DF16-4D60-84E7-5F728B54EC3F}"/>
              </a:ext>
            </a:extLst>
          </p:cNvPr>
          <p:cNvSpPr>
            <a:spLocks noGrp="1"/>
          </p:cNvSpPr>
          <p:nvPr>
            <p:ph type="sldNum" sz="quarter" idx="12"/>
          </p:nvPr>
        </p:nvSpPr>
        <p:spPr/>
        <p:txBody>
          <a:bodyPr/>
          <a:lstStyle/>
          <a:p>
            <a:fld id="{22E77DEE-32E4-4009-988B-F2758F7B8AC2}" type="slidenum">
              <a:rPr lang="zh-CN" altLang="en-US" smtClean="0"/>
              <a:t>54</a:t>
            </a:fld>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3">
            <a:extLst>
              <a:ext uri="{FF2B5EF4-FFF2-40B4-BE49-F238E27FC236}">
                <a16:creationId xmlns:a16="http://schemas.microsoft.com/office/drawing/2014/main" id="{365DBB79-E29D-4719-A025-8C53B0A605DB}"/>
              </a:ext>
            </a:extLst>
          </p:cNvPr>
          <p:cNvSpPr>
            <a:spLocks noGrp="1" noChangeArrowheads="1"/>
          </p:cNvSpPr>
          <p:nvPr>
            <p:ph type="title"/>
          </p:nvPr>
        </p:nvSpPr>
        <p:spPr>
          <a:xfrm>
            <a:off x="468313" y="357188"/>
            <a:ext cx="8229600" cy="504825"/>
          </a:xfrm>
        </p:spPr>
        <p:txBody>
          <a:bodyPr/>
          <a:lstStyle/>
          <a:p>
            <a:pPr eaLnBrk="1" hangingPunct="1"/>
            <a:r>
              <a:rPr lang="en-US" altLang="zh-CN" sz="2400" dirty="0"/>
              <a:t>IAP15W4K58S4</a:t>
            </a:r>
            <a:r>
              <a:rPr lang="zh-CN" altLang="en-US" sz="2400" dirty="0"/>
              <a:t>单片机的特殊功能寄存器及其复位值</a:t>
            </a:r>
          </a:p>
        </p:txBody>
      </p:sp>
      <p:pic>
        <p:nvPicPr>
          <p:cNvPr id="72709" name="内容占位符 7">
            <a:extLst>
              <a:ext uri="{FF2B5EF4-FFF2-40B4-BE49-F238E27FC236}">
                <a16:creationId xmlns:a16="http://schemas.microsoft.com/office/drawing/2014/main" id="{5584E9D6-3C41-4357-ACFB-10868B455C9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8763" y="965200"/>
            <a:ext cx="8599487" cy="5672138"/>
          </a:xfrm>
        </p:spPr>
      </p:pic>
      <p:sp>
        <p:nvSpPr>
          <p:cNvPr id="3" name="灯片编号占位符 2">
            <a:extLst>
              <a:ext uri="{FF2B5EF4-FFF2-40B4-BE49-F238E27FC236}">
                <a16:creationId xmlns:a16="http://schemas.microsoft.com/office/drawing/2014/main" id="{06CCA3B7-FE6C-4E0C-9A0C-990753D7035A}"/>
              </a:ext>
            </a:extLst>
          </p:cNvPr>
          <p:cNvSpPr>
            <a:spLocks noGrp="1"/>
          </p:cNvSpPr>
          <p:nvPr>
            <p:ph type="sldNum" sz="quarter" idx="12"/>
          </p:nvPr>
        </p:nvSpPr>
        <p:spPr/>
        <p:txBody>
          <a:bodyPr/>
          <a:lstStyle/>
          <a:p>
            <a:fld id="{22E77DEE-32E4-4009-988B-F2758F7B8AC2}" type="slidenum">
              <a:rPr lang="zh-CN" altLang="en-US" smtClean="0"/>
              <a:t>55</a:t>
            </a:fld>
            <a:endParaRPr lang="zh-CN"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3">
            <a:extLst>
              <a:ext uri="{FF2B5EF4-FFF2-40B4-BE49-F238E27FC236}">
                <a16:creationId xmlns:a16="http://schemas.microsoft.com/office/drawing/2014/main" id="{E9398EE2-5F4D-47B8-81A7-AB917F136B7B}"/>
              </a:ext>
            </a:extLst>
          </p:cNvPr>
          <p:cNvSpPr>
            <a:spLocks noGrp="1" noChangeArrowheads="1"/>
          </p:cNvSpPr>
          <p:nvPr>
            <p:ph type="title"/>
          </p:nvPr>
        </p:nvSpPr>
        <p:spPr>
          <a:xfrm>
            <a:off x="752793" y="519748"/>
            <a:ext cx="7014527" cy="504825"/>
          </a:xfrm>
        </p:spPr>
        <p:txBody>
          <a:bodyPr>
            <a:normAutofit fontScale="90000"/>
          </a:bodyPr>
          <a:lstStyle/>
          <a:p>
            <a:pPr eaLnBrk="1" hangingPunct="1"/>
            <a:r>
              <a:rPr lang="zh-CN" altLang="en-US" dirty="0"/>
              <a:t>特殊功能寄存器</a:t>
            </a:r>
          </a:p>
        </p:txBody>
      </p:sp>
      <p:sp>
        <p:nvSpPr>
          <p:cNvPr id="633859" name="Rectangle 3">
            <a:extLst>
              <a:ext uri="{FF2B5EF4-FFF2-40B4-BE49-F238E27FC236}">
                <a16:creationId xmlns:a16="http://schemas.microsoft.com/office/drawing/2014/main" id="{421156AF-0694-4B91-A487-F68095ED3DC6}"/>
              </a:ext>
            </a:extLst>
          </p:cNvPr>
          <p:cNvSpPr>
            <a:spLocks noGrp="1" noChangeArrowheads="1"/>
          </p:cNvSpPr>
          <p:nvPr>
            <p:ph idx="1"/>
          </p:nvPr>
        </p:nvSpPr>
        <p:spPr>
          <a:xfrm>
            <a:off x="883921" y="1884680"/>
            <a:ext cx="7396480" cy="2321560"/>
          </a:xfrm>
        </p:spPr>
        <p:txBody>
          <a:bodyPr/>
          <a:lstStyle/>
          <a:p>
            <a:pPr marL="261938" lvl="1" indent="-261938" eaLnBrk="1" hangingPunct="1">
              <a:lnSpc>
                <a:spcPct val="114000"/>
              </a:lnSpc>
              <a:spcBef>
                <a:spcPts val="0"/>
              </a:spcBef>
              <a:spcAft>
                <a:spcPts val="1200"/>
              </a:spcAft>
              <a:defRPr/>
            </a:pPr>
            <a:r>
              <a:rPr lang="zh-CN" altLang="en-US" dirty="0"/>
              <a:t>特殊功能寄存器大体</a:t>
            </a:r>
            <a:r>
              <a:rPr lang="zh-CN" altLang="en-US" dirty="0">
                <a:solidFill>
                  <a:srgbClr val="0000CC"/>
                </a:solidFill>
              </a:rPr>
              <a:t>分为两类</a:t>
            </a:r>
          </a:p>
          <a:p>
            <a:pPr marL="536575" lvl="1" indent="-536575" eaLnBrk="1" hangingPunct="1">
              <a:lnSpc>
                <a:spcPct val="114000"/>
              </a:lnSpc>
              <a:spcBef>
                <a:spcPts val="0"/>
              </a:spcBef>
              <a:spcAft>
                <a:spcPts val="1200"/>
              </a:spcAft>
              <a:buFontTx/>
              <a:buNone/>
              <a:defRPr/>
            </a:pPr>
            <a:r>
              <a:rPr lang="zh-CN" altLang="en-US" dirty="0"/>
              <a:t> </a:t>
            </a:r>
            <a:r>
              <a:rPr lang="zh-CN" altLang="en-US" dirty="0">
                <a:solidFill>
                  <a:srgbClr val="CC3300"/>
                </a:solidFill>
              </a:rPr>
              <a:t>①</a:t>
            </a:r>
            <a:r>
              <a:rPr lang="zh-CN" altLang="en-US" dirty="0"/>
              <a:t>一类</a:t>
            </a:r>
            <a:r>
              <a:rPr lang="zh-CN" altLang="en-US" dirty="0">
                <a:solidFill>
                  <a:srgbClr val="FF0000"/>
                </a:solidFill>
              </a:rPr>
              <a:t>与芯片的引脚有关。如</a:t>
            </a:r>
            <a:r>
              <a:rPr lang="en-US" altLang="zh-CN" dirty="0">
                <a:solidFill>
                  <a:srgbClr val="FF0000"/>
                </a:solidFill>
              </a:rPr>
              <a:t>P0</a:t>
            </a:r>
            <a:r>
              <a:rPr lang="zh-CN" altLang="en-US" dirty="0">
                <a:solidFill>
                  <a:srgbClr val="FF0000"/>
                </a:solidFill>
              </a:rPr>
              <a:t>～</a:t>
            </a:r>
            <a:r>
              <a:rPr lang="en-US" altLang="zh-CN" dirty="0">
                <a:solidFill>
                  <a:srgbClr val="FF0000"/>
                </a:solidFill>
              </a:rPr>
              <a:t>P7</a:t>
            </a:r>
            <a:r>
              <a:rPr lang="zh-CN" altLang="en-US" dirty="0"/>
              <a:t>，它们实际上是</a:t>
            </a:r>
            <a:r>
              <a:rPr lang="en-US" altLang="zh-CN" dirty="0">
                <a:solidFill>
                  <a:srgbClr val="FF0000"/>
                </a:solidFill>
              </a:rPr>
              <a:t>8</a:t>
            </a:r>
            <a:r>
              <a:rPr lang="zh-CN" altLang="en-US" dirty="0">
                <a:solidFill>
                  <a:srgbClr val="FF0000"/>
                </a:solidFill>
              </a:rPr>
              <a:t>个锁存器</a:t>
            </a:r>
            <a:r>
              <a:rPr lang="zh-CN" altLang="en-US" dirty="0"/>
              <a:t>，每个锁存器附加上相应的输出驱动器和输入缓冲器就构成了一个并行口。</a:t>
            </a:r>
            <a:endParaRPr lang="en-US" altLang="zh-CN" dirty="0">
              <a:solidFill>
                <a:srgbClr val="CC3300"/>
              </a:solidFill>
            </a:endParaRPr>
          </a:p>
          <a:p>
            <a:pPr marL="536575" lvl="1" indent="-536575" eaLnBrk="1" hangingPunct="1">
              <a:lnSpc>
                <a:spcPct val="114000"/>
              </a:lnSpc>
              <a:spcBef>
                <a:spcPts val="0"/>
              </a:spcBef>
              <a:spcAft>
                <a:spcPts val="1200"/>
              </a:spcAft>
              <a:buFontTx/>
              <a:buNone/>
              <a:defRPr/>
            </a:pPr>
            <a:r>
              <a:rPr lang="zh-CN" altLang="en-US" dirty="0">
                <a:solidFill>
                  <a:srgbClr val="CC3300"/>
                </a:solidFill>
              </a:rPr>
              <a:t>②</a:t>
            </a:r>
            <a:r>
              <a:rPr lang="zh-CN" altLang="en-US" dirty="0"/>
              <a:t>另一类为</a:t>
            </a:r>
            <a:r>
              <a:rPr lang="zh-CN" altLang="en-US" dirty="0">
                <a:solidFill>
                  <a:srgbClr val="9900CC"/>
                </a:solidFill>
              </a:rPr>
              <a:t>芯片内部功能的控制或者内部寄存器</a:t>
            </a:r>
            <a:r>
              <a:rPr lang="zh-CN" altLang="en-US" dirty="0"/>
              <a:t>。如与中断屏蔽及优先级控制、定时器、串行口、</a:t>
            </a:r>
            <a:r>
              <a:rPr lang="en-US" altLang="zh-CN" dirty="0"/>
              <a:t>SPI</a:t>
            </a:r>
            <a:r>
              <a:rPr lang="zh-CN" altLang="en-US" dirty="0"/>
              <a:t>接口等相关的寄存器。。</a:t>
            </a:r>
          </a:p>
        </p:txBody>
      </p:sp>
      <p:sp>
        <p:nvSpPr>
          <p:cNvPr id="3" name="灯片编号占位符 2">
            <a:extLst>
              <a:ext uri="{FF2B5EF4-FFF2-40B4-BE49-F238E27FC236}">
                <a16:creationId xmlns:a16="http://schemas.microsoft.com/office/drawing/2014/main" id="{03129EB1-65A5-4A72-96DE-8BD0EEE39DF0}"/>
              </a:ext>
            </a:extLst>
          </p:cNvPr>
          <p:cNvSpPr>
            <a:spLocks noGrp="1"/>
          </p:cNvSpPr>
          <p:nvPr>
            <p:ph type="sldNum" sz="quarter" idx="12"/>
          </p:nvPr>
        </p:nvSpPr>
        <p:spPr/>
        <p:txBody>
          <a:bodyPr/>
          <a:lstStyle/>
          <a:p>
            <a:fld id="{22E77DEE-32E4-4009-988B-F2758F7B8AC2}" type="slidenum">
              <a:rPr lang="zh-CN" altLang="en-US" smtClean="0"/>
              <a:t>56</a:t>
            </a:fld>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3">
            <a:extLst>
              <a:ext uri="{FF2B5EF4-FFF2-40B4-BE49-F238E27FC236}">
                <a16:creationId xmlns:a16="http://schemas.microsoft.com/office/drawing/2014/main" id="{1AC937AC-1E11-4EF7-B968-8D8EBA7BEA98}"/>
              </a:ext>
            </a:extLst>
          </p:cNvPr>
          <p:cNvSpPr>
            <a:spLocks noGrp="1" noChangeArrowheads="1"/>
          </p:cNvSpPr>
          <p:nvPr>
            <p:ph type="title"/>
          </p:nvPr>
        </p:nvSpPr>
        <p:spPr>
          <a:xfrm>
            <a:off x="673418" y="606176"/>
            <a:ext cx="7943214" cy="504825"/>
          </a:xfrm>
          <a:solidFill>
            <a:schemeClr val="bg1"/>
          </a:solidFill>
        </p:spPr>
        <p:txBody>
          <a:bodyPr/>
          <a:lstStyle/>
          <a:p>
            <a:pPr eaLnBrk="1" hangingPunct="1"/>
            <a:r>
              <a:rPr lang="en-US" altLang="zh-CN" sz="2800">
                <a:solidFill>
                  <a:srgbClr val="C00000"/>
                </a:solidFill>
              </a:rPr>
              <a:t> </a:t>
            </a:r>
            <a:r>
              <a:rPr lang="en-US" altLang="zh-CN" sz="2800">
                <a:solidFill>
                  <a:srgbClr val="FF00FF"/>
                </a:solidFill>
              </a:rPr>
              <a:t>(2)  </a:t>
            </a:r>
            <a:r>
              <a:rPr lang="zh-CN" altLang="en-US" sz="2800">
                <a:solidFill>
                  <a:srgbClr val="FF00FF"/>
                </a:solidFill>
                <a:hlinkClick r:id="rId2" action="ppaction://hlinksldjump"/>
              </a:rPr>
              <a:t>扩展数据存储区</a:t>
            </a:r>
            <a:r>
              <a:rPr lang="en-US" altLang="zh-CN" sz="2800"/>
              <a:t>on-chip expanded RAM(XRAM)</a:t>
            </a:r>
            <a:endParaRPr lang="zh-CN" altLang="en-US" sz="2800">
              <a:solidFill>
                <a:srgbClr val="C00000"/>
              </a:solidFill>
            </a:endParaRPr>
          </a:p>
        </p:txBody>
      </p:sp>
      <p:sp>
        <p:nvSpPr>
          <p:cNvPr id="480259" name="Rectangle 3">
            <a:extLst>
              <a:ext uri="{FF2B5EF4-FFF2-40B4-BE49-F238E27FC236}">
                <a16:creationId xmlns:a16="http://schemas.microsoft.com/office/drawing/2014/main" id="{82802CD6-AC12-478D-9631-97F4CB2F186D}"/>
              </a:ext>
            </a:extLst>
          </p:cNvPr>
          <p:cNvSpPr>
            <a:spLocks noGrp="1" noChangeArrowheads="1"/>
          </p:cNvSpPr>
          <p:nvPr>
            <p:ph idx="1"/>
          </p:nvPr>
        </p:nvSpPr>
        <p:spPr>
          <a:xfrm>
            <a:off x="741680" y="1433512"/>
            <a:ext cx="7650480" cy="3605848"/>
          </a:xfrm>
        </p:spPr>
        <p:txBody>
          <a:bodyPr>
            <a:normAutofit/>
          </a:bodyPr>
          <a:lstStyle/>
          <a:p>
            <a:pPr eaLnBrk="1" hangingPunct="1">
              <a:lnSpc>
                <a:spcPct val="104000"/>
              </a:lnSpc>
              <a:spcBef>
                <a:spcPts val="0"/>
              </a:spcBef>
              <a:buClr>
                <a:srgbClr val="FF0000"/>
              </a:buClr>
              <a:buFont typeface="Wingdings" panose="05000000000000000000" pitchFamily="2" charset="2"/>
              <a:buChar char="Ø"/>
              <a:defRPr/>
            </a:pPr>
            <a:r>
              <a:rPr lang="zh-CN" altLang="en-US" dirty="0"/>
              <a:t>外部数据存储区也称为</a:t>
            </a:r>
            <a:r>
              <a:rPr lang="zh-CN" altLang="en-US" dirty="0">
                <a:solidFill>
                  <a:srgbClr val="FF00FF"/>
                </a:solidFill>
              </a:rPr>
              <a:t>扩展</a:t>
            </a:r>
            <a:r>
              <a:rPr lang="en-US" altLang="zh-CN" dirty="0">
                <a:solidFill>
                  <a:srgbClr val="FF00FF"/>
                </a:solidFill>
              </a:rPr>
              <a:t>RAM</a:t>
            </a:r>
            <a:r>
              <a:rPr lang="zh-CN" altLang="en-US" dirty="0">
                <a:solidFill>
                  <a:srgbClr val="FF00FF"/>
                </a:solidFill>
              </a:rPr>
              <a:t>区</a:t>
            </a:r>
            <a:r>
              <a:rPr lang="en-US" altLang="zh-CN" dirty="0"/>
              <a:t>(</a:t>
            </a:r>
            <a:r>
              <a:rPr lang="zh-CN" altLang="en-US" dirty="0"/>
              <a:t>简称</a:t>
            </a:r>
            <a:r>
              <a:rPr lang="en-US" altLang="zh-CN" dirty="0"/>
              <a:t>, </a:t>
            </a:r>
            <a:r>
              <a:rPr lang="en-US" altLang="zh-CN" dirty="0">
                <a:solidFill>
                  <a:srgbClr val="FF00FF"/>
                </a:solidFill>
              </a:rPr>
              <a:t>XRAM</a:t>
            </a:r>
            <a:r>
              <a:rPr lang="en-US" altLang="zh-CN" dirty="0"/>
              <a:t>)</a:t>
            </a:r>
            <a:r>
              <a:rPr lang="zh-CN" altLang="en-US" dirty="0"/>
              <a:t>。</a:t>
            </a:r>
            <a:r>
              <a:rPr lang="en-US" altLang="zh-CN" dirty="0"/>
              <a:t> </a:t>
            </a:r>
            <a:r>
              <a:rPr lang="en-US" altLang="zh-CN" dirty="0">
                <a:hlinkClick r:id="rId3" action="ppaction://hlinksldjump"/>
              </a:rPr>
              <a:t>IAP15W4K58S4</a:t>
            </a:r>
            <a:r>
              <a:rPr lang="zh-CN" altLang="zh-CN" dirty="0">
                <a:hlinkClick r:id="rId3" action="ppaction://hlinksldjump"/>
              </a:rPr>
              <a:t>单片机</a:t>
            </a:r>
            <a:r>
              <a:rPr lang="zh-CN" altLang="zh-CN" dirty="0"/>
              <a:t>一共可以访问</a:t>
            </a:r>
            <a:r>
              <a:rPr lang="en-US" altLang="zh-CN" dirty="0"/>
              <a:t>64KB</a:t>
            </a:r>
            <a:r>
              <a:rPr lang="zh-CN" altLang="zh-CN" dirty="0"/>
              <a:t>的扩展数据存储空间。</a:t>
            </a:r>
            <a:r>
              <a:rPr lang="en-US" altLang="zh-CN" dirty="0"/>
              <a:t> IAP15W4K58S4</a:t>
            </a:r>
            <a:r>
              <a:rPr lang="zh-CN" altLang="zh-CN" dirty="0"/>
              <a:t>单片机</a:t>
            </a:r>
            <a:r>
              <a:rPr lang="zh-CN" altLang="zh-CN" dirty="0">
                <a:solidFill>
                  <a:srgbClr val="FF00FF"/>
                </a:solidFill>
              </a:rPr>
              <a:t>片内集成了</a:t>
            </a:r>
            <a:r>
              <a:rPr lang="en-US" altLang="zh-CN" dirty="0">
                <a:solidFill>
                  <a:srgbClr val="FF00FF"/>
                </a:solidFill>
              </a:rPr>
              <a:t>3840B</a:t>
            </a:r>
            <a:r>
              <a:rPr lang="zh-CN" altLang="zh-CN" dirty="0">
                <a:solidFill>
                  <a:srgbClr val="FF00FF"/>
                </a:solidFill>
              </a:rPr>
              <a:t>的</a:t>
            </a:r>
            <a:r>
              <a:rPr lang="en-US" altLang="zh-CN" dirty="0">
                <a:solidFill>
                  <a:srgbClr val="FF00FF"/>
                </a:solidFill>
              </a:rPr>
              <a:t>XRAM</a:t>
            </a:r>
            <a:r>
              <a:rPr lang="zh-CN" altLang="zh-CN" dirty="0"/>
              <a:t>，地址范围为</a:t>
            </a:r>
            <a:r>
              <a:rPr lang="en-US" altLang="zh-CN" dirty="0">
                <a:solidFill>
                  <a:srgbClr val="FF00FF"/>
                </a:solidFill>
              </a:rPr>
              <a:t>0000H</a:t>
            </a:r>
            <a:r>
              <a:rPr lang="zh-CN" altLang="zh-CN" dirty="0">
                <a:solidFill>
                  <a:srgbClr val="FF00FF"/>
                </a:solidFill>
              </a:rPr>
              <a:t>～</a:t>
            </a:r>
            <a:r>
              <a:rPr lang="en-US" altLang="zh-CN" dirty="0">
                <a:solidFill>
                  <a:srgbClr val="FF00FF"/>
                </a:solidFill>
              </a:rPr>
              <a:t>0EFFH</a:t>
            </a:r>
            <a:r>
              <a:rPr lang="zh-CN" altLang="zh-CN" dirty="0"/>
              <a:t>，可用于存放数据。</a:t>
            </a:r>
            <a:r>
              <a:rPr lang="zh-CN" altLang="en-US" dirty="0"/>
              <a:t>        </a:t>
            </a:r>
          </a:p>
          <a:p>
            <a:pPr eaLnBrk="1" hangingPunct="1">
              <a:lnSpc>
                <a:spcPct val="104000"/>
              </a:lnSpc>
              <a:spcBef>
                <a:spcPts val="0"/>
              </a:spcBef>
              <a:buFontTx/>
              <a:buNone/>
              <a:defRPr/>
            </a:pPr>
            <a:r>
              <a:rPr lang="zh-CN" altLang="en-US" dirty="0">
                <a:solidFill>
                  <a:srgbClr val="CC3300"/>
                </a:solidFill>
              </a:rPr>
              <a:t>注意</a:t>
            </a:r>
            <a:r>
              <a:rPr lang="zh-CN" altLang="en-US" dirty="0"/>
              <a:t>，这里的“内部”和“外部”是针对</a:t>
            </a:r>
            <a:r>
              <a:rPr lang="en-US" altLang="zh-CN" dirty="0"/>
              <a:t>8051</a:t>
            </a:r>
            <a:r>
              <a:rPr lang="zh-CN" altLang="en-US" dirty="0"/>
              <a:t>内核的逻辑上的概念，不是指芯片内部和外部。</a:t>
            </a:r>
          </a:p>
          <a:p>
            <a:pPr lvl="1" eaLnBrk="1" hangingPunct="1">
              <a:lnSpc>
                <a:spcPct val="104000"/>
              </a:lnSpc>
              <a:spcBef>
                <a:spcPts val="0"/>
              </a:spcBef>
              <a:spcAft>
                <a:spcPts val="600"/>
              </a:spcAft>
              <a:defRPr/>
            </a:pPr>
            <a:r>
              <a:rPr lang="zh-CN" altLang="en-US" dirty="0"/>
              <a:t>在汇编语言中，</a:t>
            </a:r>
            <a:r>
              <a:rPr lang="en-US" altLang="zh-CN" dirty="0"/>
              <a:t>XRAM</a:t>
            </a:r>
            <a:r>
              <a:rPr lang="zh-CN" altLang="en-US" dirty="0"/>
              <a:t>使用“</a:t>
            </a:r>
            <a:r>
              <a:rPr lang="en-US" altLang="zh-CN" dirty="0">
                <a:solidFill>
                  <a:srgbClr val="FF00FF"/>
                </a:solidFill>
              </a:rPr>
              <a:t>MOVX</a:t>
            </a:r>
            <a:r>
              <a:rPr lang="en-US" altLang="zh-CN" dirty="0"/>
              <a:t>  </a:t>
            </a:r>
            <a:r>
              <a:rPr lang="en-US" altLang="zh-CN" dirty="0">
                <a:solidFill>
                  <a:srgbClr val="FF00FF"/>
                </a:solidFill>
              </a:rPr>
              <a:t>@DPTR</a:t>
            </a:r>
            <a:r>
              <a:rPr lang="en-US" altLang="zh-CN" dirty="0"/>
              <a:t>”</a:t>
            </a:r>
          </a:p>
          <a:p>
            <a:pPr lvl="1" eaLnBrk="1" hangingPunct="1">
              <a:lnSpc>
                <a:spcPct val="104000"/>
              </a:lnSpc>
              <a:spcBef>
                <a:spcPts val="0"/>
              </a:spcBef>
              <a:spcAft>
                <a:spcPts val="600"/>
              </a:spcAft>
              <a:buFontTx/>
              <a:buNone/>
              <a:defRPr/>
            </a:pPr>
            <a:r>
              <a:rPr lang="en-US" altLang="zh-CN" dirty="0"/>
              <a:t>     </a:t>
            </a:r>
            <a:r>
              <a:rPr lang="zh-CN" altLang="en-US" dirty="0"/>
              <a:t>或者“</a:t>
            </a:r>
            <a:r>
              <a:rPr lang="en-US" altLang="zh-CN" dirty="0">
                <a:solidFill>
                  <a:srgbClr val="FF0000"/>
                </a:solidFill>
              </a:rPr>
              <a:t>MOVX  @</a:t>
            </a:r>
            <a:r>
              <a:rPr lang="en-US" altLang="zh-CN" dirty="0" err="1">
                <a:solidFill>
                  <a:srgbClr val="FF0000"/>
                </a:solidFill>
              </a:rPr>
              <a:t>Ri</a:t>
            </a:r>
            <a:r>
              <a:rPr lang="en-US" altLang="zh-CN" dirty="0"/>
              <a:t>”</a:t>
            </a:r>
            <a:r>
              <a:rPr lang="zh-CN" altLang="en-US" dirty="0"/>
              <a:t>指令访问。</a:t>
            </a:r>
          </a:p>
          <a:p>
            <a:pPr lvl="1" eaLnBrk="1" hangingPunct="1">
              <a:lnSpc>
                <a:spcPct val="104000"/>
              </a:lnSpc>
              <a:spcBef>
                <a:spcPts val="0"/>
              </a:spcBef>
              <a:spcAft>
                <a:spcPts val="600"/>
              </a:spcAft>
              <a:defRPr/>
            </a:pPr>
            <a:r>
              <a:rPr lang="zh-CN" altLang="en-US" dirty="0"/>
              <a:t>在</a:t>
            </a:r>
            <a:r>
              <a:rPr lang="en-US" altLang="zh-CN" dirty="0"/>
              <a:t>C</a:t>
            </a:r>
            <a:r>
              <a:rPr lang="zh-CN" altLang="en-US" dirty="0"/>
              <a:t>语言中</a:t>
            </a:r>
            <a:r>
              <a:rPr lang="en-US" altLang="zh-CN" dirty="0"/>
              <a:t>,</a:t>
            </a:r>
            <a:r>
              <a:rPr lang="zh-CN" altLang="en-US" dirty="0"/>
              <a:t>可用</a:t>
            </a:r>
            <a:r>
              <a:rPr lang="en-US" altLang="zh-CN" dirty="0" err="1">
                <a:solidFill>
                  <a:srgbClr val="FF0000"/>
                </a:solidFill>
              </a:rPr>
              <a:t>pdata,</a:t>
            </a:r>
            <a:r>
              <a:rPr lang="en-US" altLang="zh-CN" dirty="0" err="1">
                <a:solidFill>
                  <a:srgbClr val="FF00FF"/>
                </a:solidFill>
              </a:rPr>
              <a:t>xdata</a:t>
            </a:r>
            <a:r>
              <a:rPr lang="zh-CN" altLang="en-US" dirty="0"/>
              <a:t>声明存储类型即可。</a:t>
            </a:r>
          </a:p>
          <a:p>
            <a:pPr lvl="1" eaLnBrk="1" hangingPunct="1">
              <a:lnSpc>
                <a:spcPct val="104000"/>
              </a:lnSpc>
              <a:spcBef>
                <a:spcPts val="0"/>
              </a:spcBef>
              <a:spcAft>
                <a:spcPts val="600"/>
              </a:spcAft>
              <a:buFontTx/>
              <a:buNone/>
              <a:defRPr/>
            </a:pPr>
            <a:r>
              <a:rPr lang="zh-CN" altLang="en-US" dirty="0"/>
              <a:t>    如：</a:t>
            </a:r>
            <a:r>
              <a:rPr lang="en-US" altLang="zh-CN" dirty="0">
                <a:solidFill>
                  <a:srgbClr val="3333FF"/>
                </a:solidFill>
              </a:rPr>
              <a:t>unsigned cha</a:t>
            </a:r>
            <a:r>
              <a:rPr lang="en-US" altLang="zh-CN" dirty="0"/>
              <a:t>r </a:t>
            </a:r>
            <a:r>
              <a:rPr lang="en-US" altLang="zh-CN" dirty="0" err="1">
                <a:solidFill>
                  <a:srgbClr val="FF00FF"/>
                </a:solidFill>
              </a:rPr>
              <a:t>xdata</a:t>
            </a:r>
            <a:r>
              <a:rPr lang="en-US" altLang="zh-CN" dirty="0"/>
              <a:t> </a:t>
            </a:r>
            <a:r>
              <a:rPr lang="en-US" altLang="zh-CN" dirty="0" err="1">
                <a:solidFill>
                  <a:srgbClr val="3333FF"/>
                </a:solidFill>
              </a:rPr>
              <a:t>i</a:t>
            </a:r>
            <a:r>
              <a:rPr lang="en-US" altLang="zh-CN" dirty="0">
                <a:solidFill>
                  <a:srgbClr val="3333FF"/>
                </a:solidFill>
              </a:rPr>
              <a:t>= 0</a:t>
            </a:r>
            <a:r>
              <a:rPr lang="en-US" altLang="zh-CN" dirty="0"/>
              <a:t>;</a:t>
            </a:r>
          </a:p>
          <a:p>
            <a:pPr eaLnBrk="1" hangingPunct="1">
              <a:lnSpc>
                <a:spcPct val="104000"/>
              </a:lnSpc>
              <a:spcBef>
                <a:spcPts val="0"/>
              </a:spcBef>
              <a:buClr>
                <a:srgbClr val="FF0000"/>
              </a:buClr>
              <a:buFont typeface="Wingdings" panose="05000000000000000000" pitchFamily="2" charset="2"/>
              <a:buChar char="Ø"/>
              <a:defRPr/>
            </a:pPr>
            <a:endParaRPr lang="en-US" altLang="zh-CN" dirty="0"/>
          </a:p>
          <a:p>
            <a:pPr eaLnBrk="1" hangingPunct="1">
              <a:lnSpc>
                <a:spcPct val="104000"/>
              </a:lnSpc>
              <a:spcBef>
                <a:spcPts val="0"/>
              </a:spcBef>
              <a:buClr>
                <a:srgbClr val="FF0000"/>
              </a:buClr>
              <a:buFont typeface="Wingdings" panose="05000000000000000000" pitchFamily="2" charset="2"/>
              <a:buChar char="Ø"/>
              <a:defRPr/>
            </a:pPr>
            <a:endParaRPr lang="zh-CN" altLang="en-US" dirty="0"/>
          </a:p>
          <a:p>
            <a:pPr eaLnBrk="1" hangingPunct="1">
              <a:lnSpc>
                <a:spcPct val="104000"/>
              </a:lnSpc>
              <a:spcBef>
                <a:spcPts val="0"/>
              </a:spcBef>
              <a:buFontTx/>
              <a:buNone/>
              <a:defRPr/>
            </a:pPr>
            <a:endParaRPr lang="zh-CN" altLang="en-US" dirty="0">
              <a:solidFill>
                <a:srgbClr val="CC3300"/>
              </a:solidFill>
            </a:endParaRPr>
          </a:p>
        </p:txBody>
      </p:sp>
      <p:sp>
        <p:nvSpPr>
          <p:cNvPr id="3" name="灯片编号占位符 2">
            <a:extLst>
              <a:ext uri="{FF2B5EF4-FFF2-40B4-BE49-F238E27FC236}">
                <a16:creationId xmlns:a16="http://schemas.microsoft.com/office/drawing/2014/main" id="{F8177F61-7193-4EEE-8E7F-57DF3B2DAE11}"/>
              </a:ext>
            </a:extLst>
          </p:cNvPr>
          <p:cNvSpPr>
            <a:spLocks noGrp="1"/>
          </p:cNvSpPr>
          <p:nvPr>
            <p:ph type="sldNum" sz="quarter" idx="12"/>
          </p:nvPr>
        </p:nvSpPr>
        <p:spPr/>
        <p:txBody>
          <a:bodyPr/>
          <a:lstStyle/>
          <a:p>
            <a:fld id="{22E77DEE-32E4-4009-988B-F2758F7B8AC2}" type="slidenum">
              <a:rPr lang="zh-CN" altLang="en-US" smtClean="0"/>
              <a:t>57</a:t>
            </a:fld>
            <a:endParaRPr lang="zh-CN" altLang="en-US"/>
          </a:p>
        </p:txBody>
      </p:sp>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3">
            <a:extLst>
              <a:ext uri="{FF2B5EF4-FFF2-40B4-BE49-F238E27FC236}">
                <a16:creationId xmlns:a16="http://schemas.microsoft.com/office/drawing/2014/main" id="{1482D25C-A243-4730-ABAC-C7772DAB36CD}"/>
              </a:ext>
            </a:extLst>
          </p:cNvPr>
          <p:cNvSpPr>
            <a:spLocks noGrp="1" noChangeArrowheads="1"/>
          </p:cNvSpPr>
          <p:nvPr>
            <p:ph type="title"/>
          </p:nvPr>
        </p:nvSpPr>
        <p:spPr>
          <a:xfrm>
            <a:off x="489744" y="533400"/>
            <a:ext cx="8229600" cy="504825"/>
          </a:xfrm>
        </p:spPr>
        <p:txBody>
          <a:bodyPr>
            <a:normAutofit fontScale="90000"/>
          </a:bodyPr>
          <a:lstStyle/>
          <a:p>
            <a:pPr eaLnBrk="1" hangingPunct="1"/>
            <a:r>
              <a:rPr lang="en-US" altLang="zh-CN" dirty="0">
                <a:solidFill>
                  <a:srgbClr val="C00000"/>
                </a:solidFill>
              </a:rPr>
              <a:t> </a:t>
            </a:r>
            <a:r>
              <a:rPr lang="en-US" altLang="zh-CN" dirty="0">
                <a:solidFill>
                  <a:srgbClr val="FF00FF"/>
                </a:solidFill>
              </a:rPr>
              <a:t>(2)  </a:t>
            </a:r>
            <a:r>
              <a:rPr lang="zh-CN" altLang="en-US" dirty="0">
                <a:solidFill>
                  <a:srgbClr val="FF00FF"/>
                </a:solidFill>
                <a:hlinkClick r:id="rId3" action="ppaction://hlinksldjump"/>
              </a:rPr>
              <a:t>扩展数据存储区</a:t>
            </a:r>
            <a:r>
              <a:rPr lang="en-US" altLang="zh-CN" dirty="0">
                <a:solidFill>
                  <a:srgbClr val="FF00FF"/>
                </a:solidFill>
              </a:rPr>
              <a:t>(XRAM)</a:t>
            </a:r>
            <a:endParaRPr lang="zh-CN" altLang="en-US" dirty="0">
              <a:solidFill>
                <a:srgbClr val="FF00FF"/>
              </a:solidFill>
            </a:endParaRPr>
          </a:p>
        </p:txBody>
      </p:sp>
      <p:sp>
        <p:nvSpPr>
          <p:cNvPr id="588803" name="Rectangle 3">
            <a:extLst>
              <a:ext uri="{FF2B5EF4-FFF2-40B4-BE49-F238E27FC236}">
                <a16:creationId xmlns:a16="http://schemas.microsoft.com/office/drawing/2014/main" id="{80D6D52C-A3B5-4D3E-A608-727EF69BBE40}"/>
              </a:ext>
            </a:extLst>
          </p:cNvPr>
          <p:cNvSpPr>
            <a:spLocks noGrp="1" noChangeArrowheads="1"/>
          </p:cNvSpPr>
          <p:nvPr>
            <p:ph idx="1"/>
          </p:nvPr>
        </p:nvSpPr>
        <p:spPr>
          <a:xfrm>
            <a:off x="369888" y="2792413"/>
            <a:ext cx="8469312" cy="3378200"/>
          </a:xfrm>
        </p:spPr>
        <p:txBody>
          <a:bodyPr/>
          <a:lstStyle/>
          <a:p>
            <a:pPr eaLnBrk="1" hangingPunct="1">
              <a:lnSpc>
                <a:spcPct val="113000"/>
              </a:lnSpc>
              <a:spcAft>
                <a:spcPts val="1200"/>
              </a:spcAft>
            </a:pPr>
            <a:r>
              <a:rPr lang="en-US" altLang="zh-CN">
                <a:hlinkClick r:id="rId4" action="ppaction://hlinksldjump"/>
              </a:rPr>
              <a:t>IAP15W4K58S4</a:t>
            </a:r>
            <a:r>
              <a:rPr lang="zh-CN" altLang="en-US">
                <a:hlinkClick r:id="rId4" action="ppaction://hlinksldjump"/>
              </a:rPr>
              <a:t>单片机</a:t>
            </a:r>
            <a:r>
              <a:rPr lang="zh-CN" altLang="en-US"/>
              <a:t>还可以访问</a:t>
            </a:r>
            <a:r>
              <a:rPr lang="zh-CN" altLang="en-US">
                <a:solidFill>
                  <a:srgbClr val="FF00FF"/>
                </a:solidFill>
              </a:rPr>
              <a:t>片外扩展</a:t>
            </a:r>
            <a:r>
              <a:rPr lang="zh-CN" altLang="en-US"/>
              <a:t>的</a:t>
            </a:r>
            <a:r>
              <a:rPr lang="en-US" altLang="zh-CN"/>
              <a:t>64KB</a:t>
            </a:r>
            <a:r>
              <a:rPr lang="zh-CN" altLang="en-US"/>
              <a:t>外部数据存储器。</a:t>
            </a:r>
          </a:p>
          <a:p>
            <a:pPr eaLnBrk="1" hangingPunct="1">
              <a:lnSpc>
                <a:spcPct val="113000"/>
              </a:lnSpc>
              <a:spcAft>
                <a:spcPts val="1200"/>
              </a:spcAft>
            </a:pPr>
            <a:r>
              <a:rPr lang="en-US" altLang="zh-CN"/>
              <a:t>IAP15W4K58S4</a:t>
            </a:r>
            <a:r>
              <a:rPr lang="zh-CN" altLang="en-US"/>
              <a:t>单片机的</a:t>
            </a:r>
            <a:r>
              <a:rPr lang="zh-CN" altLang="en-US">
                <a:solidFill>
                  <a:srgbClr val="FF0000"/>
                </a:solidFill>
              </a:rPr>
              <a:t>外部扩展</a:t>
            </a:r>
            <a:r>
              <a:rPr lang="en-US" altLang="zh-CN">
                <a:solidFill>
                  <a:srgbClr val="FF0000"/>
                </a:solidFill>
              </a:rPr>
              <a:t>I/O</a:t>
            </a:r>
            <a:r>
              <a:rPr lang="zh-CN" altLang="en-US">
                <a:solidFill>
                  <a:srgbClr val="FF0000"/>
                </a:solidFill>
              </a:rPr>
              <a:t>端口</a:t>
            </a:r>
            <a:r>
              <a:rPr lang="zh-CN" altLang="en-US"/>
              <a:t>与</a:t>
            </a:r>
            <a:r>
              <a:rPr lang="zh-CN" altLang="en-US">
                <a:solidFill>
                  <a:srgbClr val="FF00FF"/>
                </a:solidFill>
              </a:rPr>
              <a:t>扩展数据存储器</a:t>
            </a:r>
            <a:r>
              <a:rPr lang="zh-CN" altLang="en-US">
                <a:solidFill>
                  <a:srgbClr val="FF0000"/>
                </a:solidFill>
              </a:rPr>
              <a:t>统一编址</a:t>
            </a:r>
            <a:r>
              <a:rPr lang="zh-CN" altLang="en-US"/>
              <a:t>，因此外部</a:t>
            </a:r>
            <a:r>
              <a:rPr lang="en-US" altLang="zh-CN"/>
              <a:t>I/O</a:t>
            </a:r>
            <a:r>
              <a:rPr lang="zh-CN" altLang="en-US"/>
              <a:t>端口的地址占用扩展数据存储器的地址单元，外部扩展</a:t>
            </a:r>
            <a:r>
              <a:rPr lang="en-US" altLang="zh-CN"/>
              <a:t>I/O</a:t>
            </a:r>
            <a:r>
              <a:rPr lang="zh-CN" altLang="en-US"/>
              <a:t>端口也用</a:t>
            </a:r>
            <a:r>
              <a:rPr lang="en-US" altLang="zh-CN">
                <a:solidFill>
                  <a:srgbClr val="CC3300"/>
                </a:solidFill>
              </a:rPr>
              <a:t>MOVX</a:t>
            </a:r>
            <a:r>
              <a:rPr lang="zh-CN" altLang="en-US"/>
              <a:t>指令访问。</a:t>
            </a:r>
          </a:p>
        </p:txBody>
      </p:sp>
      <p:grpSp>
        <p:nvGrpSpPr>
          <p:cNvPr id="75781" name="组合 6">
            <a:extLst>
              <a:ext uri="{FF2B5EF4-FFF2-40B4-BE49-F238E27FC236}">
                <a16:creationId xmlns:a16="http://schemas.microsoft.com/office/drawing/2014/main" id="{1F815A1D-F59E-4BE3-AE26-27C07AF78334}"/>
              </a:ext>
            </a:extLst>
          </p:cNvPr>
          <p:cNvGrpSpPr>
            <a:grpSpLocks/>
          </p:cNvGrpSpPr>
          <p:nvPr/>
        </p:nvGrpSpPr>
        <p:grpSpPr bwMode="auto">
          <a:xfrm>
            <a:off x="435928" y="1205865"/>
            <a:ext cx="8469312" cy="1520825"/>
            <a:chOff x="552264" y="1144279"/>
            <a:chExt cx="8469088" cy="1519689"/>
          </a:xfrm>
        </p:grpSpPr>
        <p:sp>
          <p:nvSpPr>
            <p:cNvPr id="9" name="Rectangle 3">
              <a:extLst>
                <a:ext uri="{FF2B5EF4-FFF2-40B4-BE49-F238E27FC236}">
                  <a16:creationId xmlns:a16="http://schemas.microsoft.com/office/drawing/2014/main" id="{28693557-C84A-4ACB-B3FA-89C14B54CCE5}"/>
                </a:ext>
              </a:extLst>
            </p:cNvPr>
            <p:cNvSpPr txBox="1">
              <a:spLocks noChangeArrowheads="1"/>
            </p:cNvSpPr>
            <p:nvPr/>
          </p:nvSpPr>
          <p:spPr bwMode="auto">
            <a:xfrm>
              <a:off x="552264" y="1144279"/>
              <a:ext cx="8469088" cy="1519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just" rtl="0" fontAlgn="base">
                <a:lnSpc>
                  <a:spcPct val="114000"/>
                </a:lnSpc>
                <a:spcBef>
                  <a:spcPct val="20000"/>
                </a:spcBef>
                <a:spcAft>
                  <a:spcPts val="600"/>
                </a:spcAft>
                <a:buBlip>
                  <a:blip r:embed="rId5"/>
                </a:buBlip>
                <a:defRPr sz="2800" b="1">
                  <a:solidFill>
                    <a:schemeClr val="accent2"/>
                  </a:solidFill>
                  <a:latin typeface="+mj-ea"/>
                  <a:ea typeface="+mj-ea"/>
                  <a:cs typeface="+mn-cs"/>
                </a:defRPr>
              </a:lvl1pPr>
              <a:lvl2pPr marL="742950" indent="-285750" algn="just" rtl="0" fontAlgn="base">
                <a:spcBef>
                  <a:spcPct val="20000"/>
                </a:spcBef>
                <a:spcAft>
                  <a:spcPct val="0"/>
                </a:spcAft>
                <a:buBlip>
                  <a:blip r:embed="rId6"/>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algn="l" eaLnBrk="1" hangingPunct="1">
                <a:lnSpc>
                  <a:spcPct val="113000"/>
                </a:lnSpc>
                <a:spcBef>
                  <a:spcPts val="0"/>
                </a:spcBef>
                <a:defRPr/>
              </a:pPr>
              <a:r>
                <a:rPr lang="zh-CN" altLang="en-US" kern="0" dirty="0">
                  <a:solidFill>
                    <a:srgbClr val="FF00FF"/>
                  </a:solidFill>
                </a:rPr>
                <a:t>访问片内集成的外部</a:t>
              </a:r>
              <a:r>
                <a:rPr lang="en-US" altLang="zh-CN" kern="0" dirty="0">
                  <a:solidFill>
                    <a:srgbClr val="FF00FF"/>
                  </a:solidFill>
                </a:rPr>
                <a:t>RAM</a:t>
              </a:r>
              <a:r>
                <a:rPr lang="zh-CN" altLang="en-US" kern="0" dirty="0">
                  <a:solidFill>
                    <a:srgbClr val="FF00FF"/>
                  </a:solidFill>
                </a:rPr>
                <a:t>时，不影响</a:t>
              </a:r>
              <a:r>
                <a:rPr lang="en-US" altLang="zh-CN" kern="0" dirty="0"/>
                <a:t>P0</a:t>
              </a:r>
              <a:r>
                <a:rPr lang="zh-CN" altLang="en-US" kern="0" dirty="0"/>
                <a:t>口、</a:t>
              </a:r>
              <a:r>
                <a:rPr lang="en-US" altLang="zh-CN" kern="0" dirty="0"/>
                <a:t>P2</a:t>
              </a:r>
              <a:r>
                <a:rPr lang="zh-CN" altLang="en-US" kern="0" dirty="0"/>
                <a:t>口、</a:t>
              </a:r>
              <a:r>
                <a:rPr lang="en-US" altLang="zh-CN" kern="0" dirty="0"/>
                <a:t>P4.2(</a:t>
              </a:r>
              <a:r>
                <a:rPr lang="en-US" altLang="zh-CN" kern="0" dirty="0">
                  <a:solidFill>
                    <a:srgbClr val="0000CC"/>
                  </a:solidFill>
                </a:rPr>
                <a:t>WR</a:t>
              </a:r>
              <a:r>
                <a:rPr lang="en-US" altLang="zh-CN" kern="0" dirty="0"/>
                <a:t>)</a:t>
              </a:r>
              <a:r>
                <a:rPr lang="zh-CN" altLang="en-US" kern="0" dirty="0"/>
                <a:t>、</a:t>
              </a:r>
              <a:r>
                <a:rPr lang="en-US" altLang="zh-CN" kern="0" dirty="0"/>
                <a:t>P4.4(</a:t>
              </a:r>
              <a:r>
                <a:rPr lang="en-US" altLang="zh-CN" kern="0" dirty="0">
                  <a:solidFill>
                    <a:srgbClr val="0000CC"/>
                  </a:solidFill>
                </a:rPr>
                <a:t>RD</a:t>
              </a:r>
              <a:r>
                <a:rPr lang="en-US" altLang="zh-CN" kern="0" dirty="0"/>
                <a:t>)</a:t>
              </a:r>
              <a:r>
                <a:rPr lang="zh-CN" altLang="en-US" kern="0" dirty="0"/>
                <a:t>和</a:t>
              </a:r>
              <a:r>
                <a:rPr lang="en-US" altLang="zh-CN" kern="0" dirty="0"/>
                <a:t>ALE (P4.5)</a:t>
              </a:r>
              <a:r>
                <a:rPr lang="zh-CN" altLang="en-US" kern="0" dirty="0"/>
                <a:t>，而访问片外扩展的</a:t>
              </a:r>
              <a:r>
                <a:rPr lang="en-US" altLang="zh-CN" kern="0" dirty="0"/>
                <a:t>RAM</a:t>
              </a:r>
              <a:r>
                <a:rPr lang="zh-CN" altLang="en-US" kern="0" dirty="0"/>
                <a:t>时是要影响这些口线的。</a:t>
              </a:r>
            </a:p>
          </p:txBody>
        </p:sp>
        <p:cxnSp>
          <p:nvCxnSpPr>
            <p:cNvPr id="75784" name="直接连接符 5">
              <a:extLst>
                <a:ext uri="{FF2B5EF4-FFF2-40B4-BE49-F238E27FC236}">
                  <a16:creationId xmlns:a16="http://schemas.microsoft.com/office/drawing/2014/main" id="{B1AA8755-DE55-4216-B747-5F836CE5A9BE}"/>
                </a:ext>
              </a:extLst>
            </p:cNvPr>
            <p:cNvCxnSpPr>
              <a:cxnSpLocks noChangeShapeType="1"/>
            </p:cNvCxnSpPr>
            <p:nvPr/>
          </p:nvCxnSpPr>
          <p:spPr bwMode="auto">
            <a:xfrm>
              <a:off x="1844635" y="1556983"/>
              <a:ext cx="333828" cy="0"/>
            </a:xfrm>
            <a:prstGeom prst="line">
              <a:avLst/>
            </a:prstGeom>
            <a:noFill/>
            <a:ln w="9525" algn="ctr">
              <a:solidFill>
                <a:srgbClr val="0000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785" name="直接连接符 7">
              <a:extLst>
                <a:ext uri="{FF2B5EF4-FFF2-40B4-BE49-F238E27FC236}">
                  <a16:creationId xmlns:a16="http://schemas.microsoft.com/office/drawing/2014/main" id="{AE36E15A-5557-4BAA-BAC3-4DF18BC76AF7}"/>
                </a:ext>
              </a:extLst>
            </p:cNvPr>
            <p:cNvCxnSpPr>
              <a:cxnSpLocks noChangeShapeType="1"/>
            </p:cNvCxnSpPr>
            <p:nvPr/>
          </p:nvCxnSpPr>
          <p:spPr bwMode="auto">
            <a:xfrm>
              <a:off x="3623296" y="1558307"/>
              <a:ext cx="333828" cy="0"/>
            </a:xfrm>
            <a:prstGeom prst="line">
              <a:avLst/>
            </a:prstGeom>
            <a:noFill/>
            <a:ln w="9525" algn="ctr">
              <a:solidFill>
                <a:srgbClr val="0000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 name="灯片编号占位符 2">
            <a:extLst>
              <a:ext uri="{FF2B5EF4-FFF2-40B4-BE49-F238E27FC236}">
                <a16:creationId xmlns:a16="http://schemas.microsoft.com/office/drawing/2014/main" id="{2F3DD5CF-4060-4110-AB90-733E14F397BA}"/>
              </a:ext>
            </a:extLst>
          </p:cNvPr>
          <p:cNvSpPr>
            <a:spLocks noGrp="1"/>
          </p:cNvSpPr>
          <p:nvPr>
            <p:ph type="sldNum" sz="quarter" idx="12"/>
          </p:nvPr>
        </p:nvSpPr>
        <p:spPr/>
        <p:txBody>
          <a:bodyPr/>
          <a:lstStyle/>
          <a:p>
            <a:fld id="{22E77DEE-32E4-4009-988B-F2758F7B8AC2}" type="slidenum">
              <a:rPr lang="zh-CN" altLang="en-US" smtClean="0"/>
              <a:t>58</a:t>
            </a:fld>
            <a:endParaRPr lang="zh-CN"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3">
            <a:extLst>
              <a:ext uri="{FF2B5EF4-FFF2-40B4-BE49-F238E27FC236}">
                <a16:creationId xmlns:a16="http://schemas.microsoft.com/office/drawing/2014/main" id="{1FFED1BE-A422-486F-861A-84A23846FEE9}"/>
              </a:ext>
            </a:extLst>
          </p:cNvPr>
          <p:cNvSpPr>
            <a:spLocks noGrp="1" noChangeArrowheads="1"/>
          </p:cNvSpPr>
          <p:nvPr>
            <p:ph type="body" idx="1"/>
          </p:nvPr>
        </p:nvSpPr>
        <p:spPr>
          <a:xfrm>
            <a:off x="468313" y="1199833"/>
            <a:ext cx="8098473" cy="925830"/>
          </a:xfrm>
        </p:spPr>
        <p:txBody>
          <a:bodyPr/>
          <a:lstStyle/>
          <a:p>
            <a:pPr marL="261938" indent="-261938" eaLnBrk="1" hangingPunct="1">
              <a:lnSpc>
                <a:spcPct val="125000"/>
              </a:lnSpc>
            </a:pPr>
            <a:r>
              <a:rPr lang="zh-CN" altLang="en-US" dirty="0"/>
              <a:t>单片机</a:t>
            </a:r>
            <a:r>
              <a:rPr lang="zh-CN" altLang="en-US" dirty="0">
                <a:solidFill>
                  <a:srgbClr val="FF00FF"/>
                </a:solidFill>
              </a:rPr>
              <a:t>内部扩展</a:t>
            </a:r>
            <a:r>
              <a:rPr lang="en-US" altLang="zh-CN" dirty="0">
                <a:solidFill>
                  <a:srgbClr val="FF00FF"/>
                </a:solidFill>
              </a:rPr>
              <a:t>RAM</a:t>
            </a:r>
            <a:r>
              <a:rPr lang="zh-CN" altLang="en-US" dirty="0">
                <a:solidFill>
                  <a:srgbClr val="FF00FF"/>
                </a:solidFill>
              </a:rPr>
              <a:t>是否可访问</a:t>
            </a:r>
            <a:r>
              <a:rPr lang="zh-CN" altLang="en-US" dirty="0"/>
              <a:t>受辅助寄存器</a:t>
            </a:r>
            <a:r>
              <a:rPr lang="en-US" altLang="zh-CN" dirty="0">
                <a:solidFill>
                  <a:srgbClr val="FF00FF"/>
                </a:solidFill>
              </a:rPr>
              <a:t>AUXR</a:t>
            </a:r>
            <a:r>
              <a:rPr lang="en-US" altLang="zh-CN" dirty="0"/>
              <a:t> (</a:t>
            </a:r>
            <a:r>
              <a:rPr lang="zh-CN" altLang="en-US" dirty="0"/>
              <a:t>地址为</a:t>
            </a:r>
            <a:r>
              <a:rPr lang="en-US" altLang="zh-CN" dirty="0"/>
              <a:t>8EH, </a:t>
            </a:r>
            <a:r>
              <a:rPr lang="zh-CN" altLang="en-US" dirty="0"/>
              <a:t>复位值为</a:t>
            </a:r>
            <a:r>
              <a:rPr lang="en-US" altLang="zh-CN" dirty="0"/>
              <a:t>01H)</a:t>
            </a:r>
            <a:r>
              <a:rPr lang="zh-CN" altLang="en-US" dirty="0"/>
              <a:t>中的</a:t>
            </a:r>
            <a:r>
              <a:rPr lang="en-US" altLang="zh-CN" dirty="0">
                <a:solidFill>
                  <a:srgbClr val="FF00FF"/>
                </a:solidFill>
              </a:rPr>
              <a:t>EXTRAM</a:t>
            </a:r>
            <a:r>
              <a:rPr lang="zh-CN" altLang="en-US" dirty="0">
                <a:solidFill>
                  <a:srgbClr val="FF00FF"/>
                </a:solidFill>
              </a:rPr>
              <a:t>位控制</a:t>
            </a:r>
            <a:r>
              <a:rPr lang="zh-CN" altLang="en-US" dirty="0"/>
              <a:t>。</a:t>
            </a:r>
            <a:endParaRPr lang="zh-CN" altLang="en-US" dirty="0">
              <a:solidFill>
                <a:schemeClr val="tx1"/>
              </a:solidFill>
            </a:endParaRPr>
          </a:p>
        </p:txBody>
      </p:sp>
      <p:graphicFrame>
        <p:nvGraphicFramePr>
          <p:cNvPr id="646265" name="Group 121">
            <a:extLst>
              <a:ext uri="{FF2B5EF4-FFF2-40B4-BE49-F238E27FC236}">
                <a16:creationId xmlns:a16="http://schemas.microsoft.com/office/drawing/2014/main" id="{31C5B876-CDFC-4BCD-804A-AAA40B0079C3}"/>
              </a:ext>
            </a:extLst>
          </p:cNvPr>
          <p:cNvGraphicFramePr>
            <a:graphicFrameLocks noGrp="1"/>
          </p:cNvGraphicFramePr>
          <p:nvPr/>
        </p:nvGraphicFramePr>
        <p:xfrm>
          <a:off x="42863" y="2324100"/>
          <a:ext cx="9101138" cy="1203325"/>
        </p:xfrm>
        <a:graphic>
          <a:graphicData uri="http://schemas.openxmlformats.org/drawingml/2006/table">
            <a:tbl>
              <a:tblPr/>
              <a:tblGrid>
                <a:gridCol w="748850">
                  <a:extLst>
                    <a:ext uri="{9D8B030D-6E8A-4147-A177-3AD203B41FA5}">
                      <a16:colId xmlns:a16="http://schemas.microsoft.com/office/drawing/2014/main" val="20000"/>
                    </a:ext>
                  </a:extLst>
                </a:gridCol>
                <a:gridCol w="905118">
                  <a:extLst>
                    <a:ext uri="{9D8B030D-6E8A-4147-A177-3AD203B41FA5}">
                      <a16:colId xmlns:a16="http://schemas.microsoft.com/office/drawing/2014/main" val="20001"/>
                    </a:ext>
                  </a:extLst>
                </a:gridCol>
                <a:gridCol w="929768">
                  <a:extLst>
                    <a:ext uri="{9D8B030D-6E8A-4147-A177-3AD203B41FA5}">
                      <a16:colId xmlns:a16="http://schemas.microsoft.com/office/drawing/2014/main" val="20002"/>
                    </a:ext>
                  </a:extLst>
                </a:gridCol>
                <a:gridCol w="1524114">
                  <a:extLst>
                    <a:ext uri="{9D8B030D-6E8A-4147-A177-3AD203B41FA5}">
                      <a16:colId xmlns:a16="http://schemas.microsoft.com/office/drawing/2014/main" val="20003"/>
                    </a:ext>
                  </a:extLst>
                </a:gridCol>
                <a:gridCol w="692882">
                  <a:extLst>
                    <a:ext uri="{9D8B030D-6E8A-4147-A177-3AD203B41FA5}">
                      <a16:colId xmlns:a16="http://schemas.microsoft.com/office/drawing/2014/main" val="20004"/>
                    </a:ext>
                  </a:extLst>
                </a:gridCol>
                <a:gridCol w="1107025">
                  <a:extLst>
                    <a:ext uri="{9D8B030D-6E8A-4147-A177-3AD203B41FA5}">
                      <a16:colId xmlns:a16="http://schemas.microsoft.com/office/drawing/2014/main" val="20005"/>
                    </a:ext>
                  </a:extLst>
                </a:gridCol>
                <a:gridCol w="899953">
                  <a:extLst>
                    <a:ext uri="{9D8B030D-6E8A-4147-A177-3AD203B41FA5}">
                      <a16:colId xmlns:a16="http://schemas.microsoft.com/office/drawing/2014/main" val="20006"/>
                    </a:ext>
                  </a:extLst>
                </a:gridCol>
                <a:gridCol w="1393475">
                  <a:extLst>
                    <a:ext uri="{9D8B030D-6E8A-4147-A177-3AD203B41FA5}">
                      <a16:colId xmlns:a16="http://schemas.microsoft.com/office/drawing/2014/main" val="20007"/>
                    </a:ext>
                  </a:extLst>
                </a:gridCol>
                <a:gridCol w="899953">
                  <a:extLst>
                    <a:ext uri="{9D8B030D-6E8A-4147-A177-3AD203B41FA5}">
                      <a16:colId xmlns:a16="http://schemas.microsoft.com/office/drawing/2014/main" val="20008"/>
                    </a:ext>
                  </a:extLst>
                </a:gridCol>
              </a:tblGrid>
              <a:tr h="42221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tx1"/>
                          </a:solidFill>
                          <a:effectLst/>
                          <a:latin typeface="Times New Roman" pitchFamily="18" charset="0"/>
                          <a:ea typeface="宋体" charset="-122"/>
                          <a:cs typeface="Times New Roman" pitchFamily="18" charset="0"/>
                        </a:rPr>
                        <a:t>位号</a:t>
                      </a:r>
                      <a:endParaRPr kumimoji="0" lang="zh-CN" altLang="en-US" sz="2400" b="1" i="0" u="none" strike="noStrike" cap="none" normalizeH="0" baseline="0" dirty="0">
                        <a:ln>
                          <a:noFill/>
                        </a:ln>
                        <a:solidFill>
                          <a:schemeClr val="tx1"/>
                        </a:solidFill>
                        <a:effectLst/>
                        <a:latin typeface="Arial" charset="0"/>
                        <a:ea typeface="宋体"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D7</a:t>
                      </a:r>
                      <a:endParaRPr kumimoji="0" lang="en-US" altLang="zh-CN" sz="2400" b="1" i="0" u="none" strike="noStrike" cap="none" normalizeH="0" baseline="0">
                        <a:ln>
                          <a:noFill/>
                        </a:ln>
                        <a:solidFill>
                          <a:schemeClr val="tx1"/>
                        </a:solidFill>
                        <a:effectLst/>
                        <a:latin typeface="Arial" charset="0"/>
                        <a:ea typeface="宋体"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D6</a:t>
                      </a:r>
                      <a:endParaRPr kumimoji="0" lang="en-US" altLang="zh-CN" sz="2400" b="1" i="0" u="none" strike="noStrike" cap="none" normalizeH="0" baseline="0">
                        <a:ln>
                          <a:noFill/>
                        </a:ln>
                        <a:solidFill>
                          <a:schemeClr val="tx1"/>
                        </a:solidFill>
                        <a:effectLst/>
                        <a:latin typeface="Arial" charset="0"/>
                        <a:ea typeface="宋体"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D5</a:t>
                      </a:r>
                      <a:endParaRPr kumimoji="0" lang="en-US" altLang="zh-CN" sz="2400" b="1" i="0" u="none" strike="noStrike" cap="none" normalizeH="0" baseline="0">
                        <a:ln>
                          <a:noFill/>
                        </a:ln>
                        <a:solidFill>
                          <a:schemeClr val="tx1"/>
                        </a:solidFill>
                        <a:effectLst/>
                        <a:latin typeface="Arial" charset="0"/>
                        <a:ea typeface="宋体"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D4</a:t>
                      </a:r>
                      <a:endParaRPr kumimoji="0" lang="en-US" altLang="zh-CN" sz="2400" b="1" i="0" u="none" strike="noStrike" cap="none" normalizeH="0" baseline="0">
                        <a:ln>
                          <a:noFill/>
                        </a:ln>
                        <a:solidFill>
                          <a:schemeClr val="tx1"/>
                        </a:solidFill>
                        <a:effectLst/>
                        <a:latin typeface="Arial" charset="0"/>
                        <a:ea typeface="宋体"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D3</a:t>
                      </a:r>
                      <a:endParaRPr kumimoji="0" lang="en-US" altLang="zh-CN" sz="2400" b="1" i="0" u="none" strike="noStrike" cap="none" normalizeH="0" baseline="0">
                        <a:ln>
                          <a:noFill/>
                        </a:ln>
                        <a:solidFill>
                          <a:schemeClr val="tx1"/>
                        </a:solidFill>
                        <a:effectLst/>
                        <a:latin typeface="Arial" charset="0"/>
                        <a:ea typeface="宋体"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D2</a:t>
                      </a:r>
                      <a:endParaRPr kumimoji="0" lang="en-US" altLang="zh-CN" sz="2400" b="1" i="0" u="none" strike="noStrike" cap="none" normalizeH="0" baseline="0">
                        <a:ln>
                          <a:noFill/>
                        </a:ln>
                        <a:solidFill>
                          <a:schemeClr val="tx1"/>
                        </a:solidFill>
                        <a:effectLst/>
                        <a:latin typeface="Arial" charset="0"/>
                        <a:ea typeface="宋体"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D1</a:t>
                      </a:r>
                      <a:endParaRPr kumimoji="0" lang="en-US" altLang="zh-CN" sz="2400" b="1" i="0" u="none" strike="noStrike" cap="none" normalizeH="0" baseline="0">
                        <a:ln>
                          <a:noFill/>
                        </a:ln>
                        <a:solidFill>
                          <a:schemeClr val="tx1"/>
                        </a:solidFill>
                        <a:effectLst/>
                        <a:latin typeface="Arial" charset="0"/>
                        <a:ea typeface="宋体"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D0</a:t>
                      </a:r>
                      <a:endParaRPr kumimoji="0" lang="en-US" altLang="zh-CN" sz="2400" b="1" i="0" u="none" strike="noStrike" cap="none" normalizeH="0" baseline="0">
                        <a:ln>
                          <a:noFill/>
                        </a:ln>
                        <a:solidFill>
                          <a:schemeClr val="tx1"/>
                        </a:solidFill>
                        <a:effectLst/>
                        <a:latin typeface="Arial" charset="0"/>
                        <a:ea typeface="宋体"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8110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宋体" charset="-122"/>
                        </a:rPr>
                        <a:t>位</a:t>
                      </a:r>
                      <a:endParaRPr kumimoji="0" lang="en-US" altLang="zh-CN" sz="2400" b="1" i="0" u="none" strike="noStrike" cap="none" normalizeH="0" baseline="0">
                        <a:ln>
                          <a:noFill/>
                        </a:ln>
                        <a:solidFill>
                          <a:schemeClr val="tx1"/>
                        </a:solidFill>
                        <a:effectLst/>
                        <a:latin typeface="Times New Roman" pitchFamily="18" charset="0"/>
                        <a:ea typeface="宋体" charset="-122"/>
                      </a:endParaRPr>
                    </a:p>
                    <a:p>
                      <a:pPr marL="0" marR="0" lvl="0" indent="0" algn="ctr" defTabSz="914400" rtl="0" eaLnBrk="1" fontAlgn="base" latinLnBrk="0" hangingPunct="1">
                        <a:lnSpc>
                          <a:spcPct val="85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宋体" charset="-122"/>
                        </a:rPr>
                        <a:t>名称</a:t>
                      </a:r>
                      <a:endParaRPr kumimoji="0" lang="zh-CN" altLang="en-US" sz="2400" b="1" i="0" u="none" strike="noStrike" cap="none" normalizeH="0" baseline="0">
                        <a:ln>
                          <a:noFill/>
                        </a:ln>
                        <a:solidFill>
                          <a:schemeClr val="tx1"/>
                        </a:solidFill>
                        <a:effectLst/>
                        <a:latin typeface="Arial" charset="0"/>
                        <a:ea typeface="宋体"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T0x12</a:t>
                      </a:r>
                      <a:endParaRPr kumimoji="0" lang="en-US" altLang="zh-CN" sz="2400" b="1" i="0" u="none" strike="noStrike" cap="none" normalizeH="0" baseline="0">
                        <a:ln>
                          <a:noFill/>
                        </a:ln>
                        <a:solidFill>
                          <a:schemeClr val="tx1"/>
                        </a:solidFill>
                        <a:effectLst/>
                        <a:latin typeface="Arial" charset="0"/>
                        <a:ea typeface="宋体"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charset="-122"/>
                          <a:cs typeface="Times New Roman" panose="02020603050405020304" pitchFamily="18" charset="0"/>
                        </a:rPr>
                        <a:t>T1x12</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宋体" charset="-122"/>
                          <a:ea typeface="宋体" charset="-122"/>
                          <a:cs typeface="Times New Roman" pitchFamily="18" charset="0"/>
                        </a:rPr>
                        <a:t>UART_M0x6</a:t>
                      </a:r>
                      <a:endParaRPr kumimoji="0" lang="en-US" altLang="zh-CN" sz="2400" b="1" i="0" u="none" strike="noStrike" cap="none" normalizeH="0" baseline="0">
                        <a:ln>
                          <a:noFill/>
                        </a:ln>
                        <a:solidFill>
                          <a:schemeClr val="tx1"/>
                        </a:solidFill>
                        <a:effectLst/>
                        <a:latin typeface="Arial" charset="0"/>
                        <a:ea typeface="宋体"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T2R</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T2_C/ </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T2x12</a:t>
                      </a:r>
                      <a:endParaRPr kumimoji="0" lang="en-US" altLang="zh-CN" sz="2400" b="1" i="0" u="none" strike="noStrike" cap="none" normalizeH="0" baseline="0">
                        <a:ln>
                          <a:noFill/>
                        </a:ln>
                        <a:solidFill>
                          <a:schemeClr val="tx1"/>
                        </a:solidFill>
                        <a:effectLst/>
                        <a:latin typeface="Arial" charset="0"/>
                        <a:ea typeface="宋体"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FF00FF"/>
                          </a:solidFill>
                          <a:effectLst/>
                          <a:latin typeface="Times New Roman" pitchFamily="18" charset="0"/>
                          <a:ea typeface="宋体" charset="-122"/>
                          <a:cs typeface="Times New Roman" pitchFamily="18" charset="0"/>
                        </a:rPr>
                        <a:t>EXTRAM</a:t>
                      </a:r>
                      <a:endParaRPr kumimoji="0" lang="en-US" altLang="zh-CN" sz="2400" b="1" i="0" u="none" strike="noStrike" cap="none" normalizeH="0" baseline="0">
                        <a:ln>
                          <a:noFill/>
                        </a:ln>
                        <a:solidFill>
                          <a:srgbClr val="FF00FF"/>
                        </a:solidFill>
                        <a:effectLst/>
                        <a:latin typeface="Arial" charset="0"/>
                        <a:ea typeface="宋体"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itchFamily="18" charset="0"/>
                          <a:ea typeface="宋体" charset="-122"/>
                          <a:cs typeface="Times New Roman" pitchFamily="18" charset="0"/>
                        </a:rPr>
                        <a:t>S1ST2</a:t>
                      </a:r>
                      <a:endParaRPr kumimoji="0" lang="en-US" altLang="zh-CN" sz="2400" b="1" i="0" u="none" strike="noStrike" cap="none" normalizeH="0" baseline="0" dirty="0">
                        <a:ln>
                          <a:noFill/>
                        </a:ln>
                        <a:solidFill>
                          <a:schemeClr val="tx1"/>
                        </a:solidFill>
                        <a:effectLst/>
                        <a:latin typeface="Arial" charset="0"/>
                        <a:ea typeface="宋体"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77859" name="Rectangle 123">
            <a:extLst>
              <a:ext uri="{FF2B5EF4-FFF2-40B4-BE49-F238E27FC236}">
                <a16:creationId xmlns:a16="http://schemas.microsoft.com/office/drawing/2014/main" id="{85DAFA7B-2BCC-41CF-9636-AE525865C6ED}"/>
              </a:ext>
            </a:extLst>
          </p:cNvPr>
          <p:cNvSpPr>
            <a:spLocks noChangeArrowheads="1"/>
          </p:cNvSpPr>
          <p:nvPr/>
        </p:nvSpPr>
        <p:spPr bwMode="auto">
          <a:xfrm>
            <a:off x="-290513" y="3255963"/>
            <a:ext cx="9144001"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646266" name="Object 122">
            <a:extLst>
              <a:ext uri="{FF2B5EF4-FFF2-40B4-BE49-F238E27FC236}">
                <a16:creationId xmlns:a16="http://schemas.microsoft.com/office/drawing/2014/main" id="{7A0E3598-2250-4677-9DBB-F29B005876E4}"/>
              </a:ext>
            </a:extLst>
          </p:cNvPr>
          <p:cNvGraphicFramePr>
            <a:graphicFrameLocks noChangeAspect="1"/>
          </p:cNvGraphicFramePr>
          <p:nvPr/>
        </p:nvGraphicFramePr>
        <p:xfrm>
          <a:off x="5667375" y="2871788"/>
          <a:ext cx="327025" cy="457200"/>
        </p:xfrm>
        <a:graphic>
          <a:graphicData uri="http://schemas.openxmlformats.org/presentationml/2006/ole">
            <mc:AlternateContent xmlns:mc="http://schemas.openxmlformats.org/markup-compatibility/2006">
              <mc:Choice xmlns:v="urn:schemas-microsoft-com:vml" Requires="v">
                <p:oleObj name="公式" r:id="rId2" imgW="139639" imgH="203112" progId="Equation.3">
                  <p:embed/>
                </p:oleObj>
              </mc:Choice>
              <mc:Fallback>
                <p:oleObj name="公式" r:id="rId2" imgW="139639" imgH="203112" progId="Equation.3">
                  <p:embed/>
                  <p:pic>
                    <p:nvPicPr>
                      <p:cNvPr id="646266" name="Object 122">
                        <a:extLst>
                          <a:ext uri="{FF2B5EF4-FFF2-40B4-BE49-F238E27FC236}">
                            <a16:creationId xmlns:a16="http://schemas.microsoft.com/office/drawing/2014/main" id="{7A0E3598-2250-4677-9DBB-F29B005876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7375" y="2871788"/>
                        <a:ext cx="327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7862" name="标题 3">
            <a:extLst>
              <a:ext uri="{FF2B5EF4-FFF2-40B4-BE49-F238E27FC236}">
                <a16:creationId xmlns:a16="http://schemas.microsoft.com/office/drawing/2014/main" id="{DE9753A5-421F-4972-9CB9-30102DE410F8}"/>
              </a:ext>
            </a:extLst>
          </p:cNvPr>
          <p:cNvSpPr>
            <a:spLocks noGrp="1" noChangeArrowheads="1"/>
          </p:cNvSpPr>
          <p:nvPr>
            <p:ph type="title"/>
          </p:nvPr>
        </p:nvSpPr>
        <p:spPr>
          <a:xfrm>
            <a:off x="468313" y="512762"/>
            <a:ext cx="8229600" cy="504825"/>
          </a:xfrm>
        </p:spPr>
        <p:txBody>
          <a:bodyPr>
            <a:normAutofit fontScale="90000"/>
          </a:bodyPr>
          <a:lstStyle/>
          <a:p>
            <a:pPr eaLnBrk="1" hangingPunct="1"/>
            <a:r>
              <a:rPr lang="en-US" altLang="zh-CN" dirty="0">
                <a:solidFill>
                  <a:srgbClr val="C00000"/>
                </a:solidFill>
              </a:rPr>
              <a:t> </a:t>
            </a:r>
            <a:r>
              <a:rPr lang="en-US" altLang="zh-CN" dirty="0">
                <a:solidFill>
                  <a:srgbClr val="FF00FF"/>
                </a:solidFill>
              </a:rPr>
              <a:t>(2)  </a:t>
            </a:r>
            <a:r>
              <a:rPr lang="zh-CN" altLang="en-US" dirty="0">
                <a:solidFill>
                  <a:srgbClr val="FF00FF"/>
                </a:solidFill>
                <a:hlinkClick r:id="rId4" action="ppaction://hlinksldjump"/>
              </a:rPr>
              <a:t>扩展数据存储区</a:t>
            </a:r>
            <a:r>
              <a:rPr lang="en-US" altLang="zh-CN" dirty="0">
                <a:solidFill>
                  <a:srgbClr val="FF00FF"/>
                </a:solidFill>
              </a:rPr>
              <a:t>(XRAM)</a:t>
            </a:r>
            <a:endParaRPr lang="zh-CN" altLang="en-US" dirty="0">
              <a:solidFill>
                <a:srgbClr val="FF00FF"/>
              </a:solidFill>
            </a:endParaRPr>
          </a:p>
        </p:txBody>
      </p:sp>
      <p:sp>
        <p:nvSpPr>
          <p:cNvPr id="9" name="Rectangle 3">
            <a:extLst>
              <a:ext uri="{FF2B5EF4-FFF2-40B4-BE49-F238E27FC236}">
                <a16:creationId xmlns:a16="http://schemas.microsoft.com/office/drawing/2014/main" id="{47D097E6-7510-4856-B1CD-AB4D837A0015}"/>
              </a:ext>
            </a:extLst>
          </p:cNvPr>
          <p:cNvSpPr txBox="1">
            <a:spLocks noChangeArrowheads="1"/>
          </p:cNvSpPr>
          <p:nvPr/>
        </p:nvSpPr>
        <p:spPr bwMode="auto">
          <a:xfrm>
            <a:off x="188913" y="3695700"/>
            <a:ext cx="8955087" cy="2719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fontAlgn="base">
              <a:lnSpc>
                <a:spcPct val="114000"/>
              </a:lnSpc>
              <a:spcBef>
                <a:spcPct val="20000"/>
              </a:spcBef>
              <a:spcAft>
                <a:spcPts val="600"/>
              </a:spcAft>
              <a:buBlip>
                <a:blip r:embed="rId5"/>
              </a:buBlip>
              <a:defRPr sz="2800" b="1">
                <a:solidFill>
                  <a:schemeClr val="accent2"/>
                </a:solidFill>
                <a:latin typeface="Times New Roman" panose="02020603050405020304" pitchFamily="18" charset="0"/>
                <a:ea typeface="+mj-ea"/>
                <a:cs typeface="Times New Roman" panose="02020603050405020304" pitchFamily="18" charset="0"/>
              </a:defRPr>
            </a:lvl1pPr>
            <a:lvl2pPr marL="742950" indent="-285750" algn="just" rtl="0" fontAlgn="base">
              <a:spcBef>
                <a:spcPct val="20000"/>
              </a:spcBef>
              <a:spcAft>
                <a:spcPct val="0"/>
              </a:spcAft>
              <a:buBlip>
                <a:blip r:embed="rId6"/>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marL="261938" indent="-261938" eaLnBrk="1" hangingPunct="1">
              <a:spcBef>
                <a:spcPts val="300"/>
              </a:spcBef>
              <a:defRPr/>
            </a:pPr>
            <a:r>
              <a:rPr lang="en-US" altLang="zh-CN" kern="0" dirty="0">
                <a:solidFill>
                  <a:srgbClr val="FF00FF"/>
                </a:solidFill>
              </a:rPr>
              <a:t>EXTRAM</a:t>
            </a:r>
            <a:r>
              <a:rPr lang="zh-CN" altLang="en-US" kern="0" dirty="0"/>
              <a:t>：</a:t>
            </a:r>
          </a:p>
          <a:p>
            <a:pPr marL="261938" indent="-261938" eaLnBrk="1" hangingPunct="1">
              <a:spcBef>
                <a:spcPts val="300"/>
              </a:spcBef>
              <a:defRPr/>
            </a:pPr>
            <a:r>
              <a:rPr lang="en-US" altLang="zh-CN" kern="0" dirty="0">
                <a:solidFill>
                  <a:srgbClr val="FF00FF"/>
                </a:solidFill>
              </a:rPr>
              <a:t>0</a:t>
            </a:r>
            <a:r>
              <a:rPr lang="en-US" altLang="zh-CN" kern="0" dirty="0">
                <a:solidFill>
                  <a:schemeClr val="tx1"/>
                </a:solidFill>
              </a:rPr>
              <a:t>: </a:t>
            </a:r>
            <a:r>
              <a:rPr lang="zh-CN" altLang="en-US" kern="0" dirty="0">
                <a:solidFill>
                  <a:srgbClr val="FF00FF"/>
                </a:solidFill>
              </a:rPr>
              <a:t>内部扩展</a:t>
            </a:r>
            <a:r>
              <a:rPr lang="en-US" altLang="zh-CN" kern="0" dirty="0">
                <a:solidFill>
                  <a:srgbClr val="FF00FF"/>
                </a:solidFill>
              </a:rPr>
              <a:t>RAM</a:t>
            </a:r>
            <a:r>
              <a:rPr lang="zh-CN" altLang="en-US" kern="0" dirty="0">
                <a:solidFill>
                  <a:srgbClr val="FF00FF"/>
                </a:solidFill>
              </a:rPr>
              <a:t>可以存取</a:t>
            </a:r>
            <a:r>
              <a:rPr lang="en-US" altLang="zh-CN" kern="0" dirty="0">
                <a:solidFill>
                  <a:schemeClr val="tx1"/>
                </a:solidFill>
              </a:rPr>
              <a:t>; </a:t>
            </a:r>
            <a:r>
              <a:rPr lang="zh-CN" altLang="en-US" kern="0" dirty="0">
                <a:solidFill>
                  <a:srgbClr val="FF0000"/>
                </a:solidFill>
              </a:rPr>
              <a:t>地址小于</a:t>
            </a:r>
            <a:r>
              <a:rPr lang="en-US" altLang="zh-CN" kern="0" dirty="0">
                <a:solidFill>
                  <a:srgbClr val="FF0000"/>
                </a:solidFill>
              </a:rPr>
              <a:t>0F00H</a:t>
            </a:r>
            <a:r>
              <a:rPr lang="zh-CN" altLang="en-US" kern="0" dirty="0">
                <a:solidFill>
                  <a:srgbClr val="FF0000"/>
                </a:solidFill>
              </a:rPr>
              <a:t>时</a:t>
            </a:r>
            <a:r>
              <a:rPr lang="en-US" altLang="zh-CN" kern="0" dirty="0">
                <a:solidFill>
                  <a:srgbClr val="FF0000"/>
                </a:solidFill>
              </a:rPr>
              <a:t>, </a:t>
            </a:r>
            <a:r>
              <a:rPr lang="zh-CN" altLang="en-US" kern="0" dirty="0">
                <a:solidFill>
                  <a:srgbClr val="FF0000"/>
                </a:solidFill>
              </a:rPr>
              <a:t>访问内部扩展</a:t>
            </a:r>
            <a:r>
              <a:rPr lang="en-US" altLang="zh-CN" kern="0" dirty="0">
                <a:solidFill>
                  <a:srgbClr val="FF0000"/>
                </a:solidFill>
              </a:rPr>
              <a:t>RAM</a:t>
            </a:r>
            <a:r>
              <a:rPr lang="en-US" altLang="zh-CN" kern="0" dirty="0">
                <a:solidFill>
                  <a:srgbClr val="3333FF"/>
                </a:solidFill>
              </a:rPr>
              <a:t>;</a:t>
            </a:r>
            <a:r>
              <a:rPr lang="en-US" altLang="zh-CN" kern="0" dirty="0">
                <a:solidFill>
                  <a:schemeClr val="tx1"/>
                </a:solidFill>
              </a:rPr>
              <a:t> </a:t>
            </a:r>
            <a:r>
              <a:rPr lang="zh-CN" altLang="en-US" kern="0" dirty="0">
                <a:solidFill>
                  <a:schemeClr val="tx1"/>
                </a:solidFill>
              </a:rPr>
              <a:t>地址</a:t>
            </a:r>
            <a:r>
              <a:rPr lang="zh-CN" altLang="en-US" kern="0" dirty="0">
                <a:solidFill>
                  <a:srgbClr val="3333FF"/>
                </a:solidFill>
              </a:rPr>
              <a:t>大于或等于</a:t>
            </a:r>
            <a:r>
              <a:rPr lang="en-US" altLang="zh-CN" kern="0" dirty="0">
                <a:solidFill>
                  <a:srgbClr val="3333FF"/>
                </a:solidFill>
              </a:rPr>
              <a:t>0F00H</a:t>
            </a:r>
            <a:r>
              <a:rPr lang="zh-CN" altLang="en-US" kern="0" dirty="0">
                <a:solidFill>
                  <a:srgbClr val="3333FF"/>
                </a:solidFill>
              </a:rPr>
              <a:t>时</a:t>
            </a:r>
            <a:r>
              <a:rPr lang="en-US" altLang="zh-CN" kern="0" dirty="0">
                <a:solidFill>
                  <a:srgbClr val="3333FF"/>
                </a:solidFill>
              </a:rPr>
              <a:t>, </a:t>
            </a:r>
            <a:r>
              <a:rPr lang="zh-CN" altLang="en-US" kern="0" dirty="0">
                <a:solidFill>
                  <a:srgbClr val="3333FF"/>
                </a:solidFill>
              </a:rPr>
              <a:t>则访问单片机外部扩展的</a:t>
            </a:r>
            <a:r>
              <a:rPr lang="en-US" altLang="zh-CN" kern="0" dirty="0">
                <a:solidFill>
                  <a:srgbClr val="3333FF"/>
                </a:solidFill>
              </a:rPr>
              <a:t>RAM</a:t>
            </a:r>
            <a:r>
              <a:rPr lang="zh-CN" altLang="en-US" kern="0" dirty="0">
                <a:solidFill>
                  <a:srgbClr val="3333FF"/>
                </a:solidFill>
              </a:rPr>
              <a:t>或</a:t>
            </a:r>
            <a:r>
              <a:rPr lang="en-US" altLang="zh-CN" kern="0" dirty="0">
                <a:solidFill>
                  <a:srgbClr val="3333FF"/>
                </a:solidFill>
              </a:rPr>
              <a:t>I/O</a:t>
            </a:r>
            <a:r>
              <a:rPr lang="zh-CN" altLang="en-US" kern="0" dirty="0">
                <a:solidFill>
                  <a:srgbClr val="3333FF"/>
                </a:solidFill>
              </a:rPr>
              <a:t>空间</a:t>
            </a:r>
            <a:r>
              <a:rPr lang="zh-CN" altLang="en-US" kern="0" dirty="0">
                <a:solidFill>
                  <a:schemeClr val="tx1"/>
                </a:solidFill>
              </a:rPr>
              <a:t>。</a:t>
            </a:r>
          </a:p>
          <a:p>
            <a:pPr marL="261938" indent="-261938" eaLnBrk="1" hangingPunct="1">
              <a:spcBef>
                <a:spcPts val="300"/>
              </a:spcBef>
              <a:defRPr/>
            </a:pPr>
            <a:r>
              <a:rPr lang="en-US" altLang="zh-CN" kern="0" dirty="0">
                <a:solidFill>
                  <a:srgbClr val="FF00FF"/>
                </a:solidFill>
              </a:rPr>
              <a:t>1</a:t>
            </a:r>
            <a:r>
              <a:rPr lang="en-US" altLang="zh-CN" kern="0" dirty="0">
                <a:solidFill>
                  <a:schemeClr val="tx1"/>
                </a:solidFill>
              </a:rPr>
              <a:t>: </a:t>
            </a:r>
            <a:r>
              <a:rPr lang="zh-CN" altLang="en-US" kern="0" dirty="0">
                <a:solidFill>
                  <a:schemeClr val="tx1"/>
                </a:solidFill>
              </a:rPr>
              <a:t>禁止访问内部扩展</a:t>
            </a:r>
            <a:r>
              <a:rPr lang="en-US" altLang="zh-CN" kern="0" dirty="0">
                <a:solidFill>
                  <a:schemeClr val="tx1"/>
                </a:solidFill>
              </a:rPr>
              <a:t>RAM</a:t>
            </a:r>
            <a:r>
              <a:rPr lang="zh-CN" altLang="en-US" kern="0" dirty="0">
                <a:solidFill>
                  <a:schemeClr val="tx1"/>
                </a:solidFill>
              </a:rPr>
              <a:t>。</a:t>
            </a:r>
          </a:p>
        </p:txBody>
      </p:sp>
      <p:sp>
        <p:nvSpPr>
          <p:cNvPr id="10" name="Rectangle 3">
            <a:hlinkClick r:id="rId7" action="ppaction://hlinksldjump"/>
            <a:extLst>
              <a:ext uri="{FF2B5EF4-FFF2-40B4-BE49-F238E27FC236}">
                <a16:creationId xmlns:a16="http://schemas.microsoft.com/office/drawing/2014/main" id="{63B77A67-2C21-4D1F-9708-943F9A2AB22D}"/>
              </a:ext>
            </a:extLst>
          </p:cNvPr>
          <p:cNvSpPr txBox="1">
            <a:spLocks noChangeArrowheads="1"/>
          </p:cNvSpPr>
          <p:nvPr/>
        </p:nvSpPr>
        <p:spPr bwMode="auto">
          <a:xfrm>
            <a:off x="2732088" y="3863975"/>
            <a:ext cx="6296025" cy="4445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lgn="l" rtl="0" fontAlgn="base">
              <a:lnSpc>
                <a:spcPct val="114000"/>
              </a:lnSpc>
              <a:spcBef>
                <a:spcPct val="20000"/>
              </a:spcBef>
              <a:spcAft>
                <a:spcPts val="600"/>
              </a:spcAft>
              <a:buBlip>
                <a:blip r:embed="rId5"/>
              </a:buBlip>
              <a:defRPr sz="2800" b="1">
                <a:solidFill>
                  <a:schemeClr val="accent2"/>
                </a:solidFill>
                <a:latin typeface="Times New Roman" panose="02020603050405020304" pitchFamily="18" charset="0"/>
                <a:ea typeface="+mj-ea"/>
                <a:cs typeface="Times New Roman" panose="02020603050405020304" pitchFamily="18" charset="0"/>
              </a:defRPr>
            </a:lvl1pPr>
            <a:lvl2pPr marL="742950" indent="-285750" algn="just" rtl="0" fontAlgn="base">
              <a:spcBef>
                <a:spcPct val="20000"/>
              </a:spcBef>
              <a:spcAft>
                <a:spcPct val="0"/>
              </a:spcAft>
              <a:buBlip>
                <a:blip r:embed="rId6"/>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marL="0" indent="0" algn="ctr" eaLnBrk="1" hangingPunct="1">
              <a:lnSpc>
                <a:spcPct val="100000"/>
              </a:lnSpc>
              <a:buClr>
                <a:srgbClr val="FF0000"/>
              </a:buClr>
              <a:buFontTx/>
              <a:buNone/>
              <a:defRPr/>
            </a:pPr>
            <a:r>
              <a:rPr lang="en-US" altLang="zh-CN" kern="0" dirty="0">
                <a:solidFill>
                  <a:srgbClr val="FF0000"/>
                </a:solidFill>
              </a:rPr>
              <a:t>3840</a:t>
            </a:r>
            <a:r>
              <a:rPr lang="zh-CN" altLang="en-US" kern="0" dirty="0">
                <a:solidFill>
                  <a:srgbClr val="FF0000"/>
                </a:solidFill>
              </a:rPr>
              <a:t>字节</a:t>
            </a:r>
            <a:r>
              <a:rPr lang="en-US" altLang="zh-CN" kern="0" dirty="0">
                <a:solidFill>
                  <a:srgbClr val="FF0000"/>
                </a:solidFill>
              </a:rPr>
              <a:t>, </a:t>
            </a:r>
            <a:r>
              <a:rPr lang="zh-CN" altLang="en-US" kern="0" dirty="0"/>
              <a:t>地址范围为</a:t>
            </a:r>
            <a:r>
              <a:rPr lang="en-US" altLang="en-US" kern="0" dirty="0">
                <a:solidFill>
                  <a:srgbClr val="FF0000"/>
                </a:solidFill>
              </a:rPr>
              <a:t>0000H～0EFFH</a:t>
            </a:r>
            <a:endParaRPr lang="en-US" altLang="zh-CN" kern="0" dirty="0"/>
          </a:p>
        </p:txBody>
      </p:sp>
      <p:sp>
        <p:nvSpPr>
          <p:cNvPr id="2" name="灯片编号占位符 1">
            <a:extLst>
              <a:ext uri="{FF2B5EF4-FFF2-40B4-BE49-F238E27FC236}">
                <a16:creationId xmlns:a16="http://schemas.microsoft.com/office/drawing/2014/main" id="{E40A5E04-1112-486E-B95D-AF93F7F323D9}"/>
              </a:ext>
            </a:extLst>
          </p:cNvPr>
          <p:cNvSpPr>
            <a:spLocks noGrp="1"/>
          </p:cNvSpPr>
          <p:nvPr>
            <p:ph type="sldNum" sz="quarter" idx="12"/>
          </p:nvPr>
        </p:nvSpPr>
        <p:spPr/>
        <p:txBody>
          <a:bodyPr/>
          <a:lstStyle/>
          <a:p>
            <a:fld id="{22E77DEE-32E4-4009-988B-F2758F7B8AC2}" type="slidenum">
              <a:rPr lang="zh-CN" altLang="en-US" smtClean="0"/>
              <a:t>59</a:t>
            </a:fld>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a:extLst>
              <a:ext uri="{FF2B5EF4-FFF2-40B4-BE49-F238E27FC236}">
                <a16:creationId xmlns:a16="http://schemas.microsoft.com/office/drawing/2014/main" id="{D3C4D652-9231-4BE8-98E2-4EAB2AF40CE8}"/>
              </a:ext>
            </a:extLst>
          </p:cNvPr>
          <p:cNvSpPr>
            <a:spLocks noGrp="1" noChangeArrowheads="1"/>
          </p:cNvSpPr>
          <p:nvPr>
            <p:ph type="title"/>
          </p:nvPr>
        </p:nvSpPr>
        <p:spPr>
          <a:xfrm>
            <a:off x="904761" y="461282"/>
            <a:ext cx="7334477" cy="582375"/>
          </a:xfrm>
        </p:spPr>
        <p:txBody>
          <a:bodyPr vert="horz" lIns="91440" tIns="45720" rIns="91440" bIns="45720" rtlCol="0" anchor="b">
            <a:normAutofit fontScale="90000"/>
          </a:bodyPr>
          <a:lstStyle/>
          <a:p>
            <a:r>
              <a:rPr lang="en-US" altLang="zh-CN" sz="4000" dirty="0"/>
              <a:t>1</a:t>
            </a:r>
            <a:r>
              <a:rPr lang="zh-CN" altLang="en-US" sz="4000" dirty="0"/>
              <a:t>、中央处理器的组成</a:t>
            </a:r>
          </a:p>
        </p:txBody>
      </p:sp>
      <p:sp>
        <p:nvSpPr>
          <p:cNvPr id="578563" name="Rectangle 3">
            <a:extLst>
              <a:ext uri="{FF2B5EF4-FFF2-40B4-BE49-F238E27FC236}">
                <a16:creationId xmlns:a16="http://schemas.microsoft.com/office/drawing/2014/main" id="{1AFB26A1-77F0-4051-9416-763B221E8D90}"/>
              </a:ext>
            </a:extLst>
          </p:cNvPr>
          <p:cNvSpPr>
            <a:spLocks noGrp="1" noChangeArrowheads="1"/>
          </p:cNvSpPr>
          <p:nvPr>
            <p:ph idx="1"/>
          </p:nvPr>
        </p:nvSpPr>
        <p:spPr>
          <a:xfrm>
            <a:off x="673554" y="1190625"/>
            <a:ext cx="7751989" cy="4975225"/>
          </a:xfrm>
        </p:spPr>
        <p:txBody>
          <a:bodyPr/>
          <a:lstStyle/>
          <a:p>
            <a:pPr eaLnBrk="1" hangingPunct="1">
              <a:lnSpc>
                <a:spcPct val="100000"/>
              </a:lnSpc>
              <a:spcAft>
                <a:spcPts val="1200"/>
              </a:spcAft>
            </a:pPr>
            <a:r>
              <a:rPr lang="zh-CN" altLang="en-US" dirty="0">
                <a:solidFill>
                  <a:srgbClr val="CC3300"/>
                </a:solidFill>
                <a:hlinkClick r:id="rId2" action="ppaction://hlinksldjump"/>
              </a:rPr>
              <a:t>运算器</a:t>
            </a:r>
            <a:r>
              <a:rPr lang="zh-CN" altLang="en-US" dirty="0">
                <a:solidFill>
                  <a:srgbClr val="CC3300"/>
                </a:solidFill>
              </a:rPr>
              <a:t>组成部分</a:t>
            </a:r>
            <a:endParaRPr lang="zh-CN" altLang="en-US" dirty="0"/>
          </a:p>
          <a:p>
            <a:pPr lvl="1" algn="l" eaLnBrk="1" hangingPunct="1">
              <a:spcAft>
                <a:spcPts val="1200"/>
              </a:spcAft>
            </a:pPr>
            <a:r>
              <a:rPr lang="zh-CN" altLang="en-US" dirty="0">
                <a:solidFill>
                  <a:schemeClr val="accent2"/>
                </a:solidFill>
                <a:latin typeface="Times New Roman" panose="02020603050405020304" pitchFamily="18" charset="0"/>
                <a:cs typeface="Times New Roman" panose="02020603050405020304" pitchFamily="18" charset="0"/>
              </a:rPr>
              <a:t>算数逻辑单元</a:t>
            </a:r>
            <a:r>
              <a:rPr lang="en-US" altLang="zh-CN" dirty="0">
                <a:solidFill>
                  <a:srgbClr val="FF0000"/>
                </a:solidFill>
                <a:latin typeface="Times New Roman" panose="02020603050405020304" pitchFamily="18" charset="0"/>
                <a:cs typeface="Times New Roman" panose="02020603050405020304" pitchFamily="18" charset="0"/>
              </a:rPr>
              <a:t>ALU</a:t>
            </a:r>
            <a:r>
              <a:rPr lang="en-US" altLang="zh-CN" dirty="0">
                <a:solidFill>
                  <a:schemeClr val="accent2"/>
                </a:solidFill>
                <a:latin typeface="Times New Roman" panose="02020603050405020304" pitchFamily="18" charset="0"/>
                <a:cs typeface="Times New Roman" panose="02020603050405020304" pitchFamily="18" charset="0"/>
              </a:rPr>
              <a:t>(</a:t>
            </a:r>
            <a:r>
              <a:rPr lang="en-US" altLang="zh-CN" dirty="0">
                <a:solidFill>
                  <a:srgbClr val="CC3300"/>
                </a:solidFill>
                <a:latin typeface="Times New Roman" panose="02020603050405020304" pitchFamily="18" charset="0"/>
                <a:cs typeface="Times New Roman" panose="02020603050405020304" pitchFamily="18" charset="0"/>
              </a:rPr>
              <a:t>A</a:t>
            </a:r>
            <a:r>
              <a:rPr lang="en-US" altLang="zh-CN" dirty="0">
                <a:solidFill>
                  <a:schemeClr val="accent2"/>
                </a:solidFill>
                <a:latin typeface="Times New Roman" panose="02020603050405020304" pitchFamily="18" charset="0"/>
                <a:cs typeface="Times New Roman" panose="02020603050405020304" pitchFamily="18" charset="0"/>
              </a:rPr>
              <a:t>rithmetic </a:t>
            </a:r>
            <a:r>
              <a:rPr lang="en-US" altLang="zh-CN" dirty="0">
                <a:solidFill>
                  <a:srgbClr val="CC3300"/>
                </a:solidFill>
                <a:latin typeface="Times New Roman" panose="02020603050405020304" pitchFamily="18" charset="0"/>
                <a:cs typeface="Times New Roman" panose="02020603050405020304" pitchFamily="18" charset="0"/>
              </a:rPr>
              <a:t>L</a:t>
            </a:r>
            <a:r>
              <a:rPr lang="en-US" altLang="zh-CN" dirty="0">
                <a:solidFill>
                  <a:schemeClr val="accent2"/>
                </a:solidFill>
                <a:latin typeface="Times New Roman" panose="02020603050405020304" pitchFamily="18" charset="0"/>
                <a:cs typeface="Times New Roman" panose="02020603050405020304" pitchFamily="18" charset="0"/>
              </a:rPr>
              <a:t>ogical </a:t>
            </a:r>
            <a:r>
              <a:rPr lang="en-US" altLang="zh-CN" dirty="0">
                <a:solidFill>
                  <a:srgbClr val="CC3300"/>
                </a:solidFill>
                <a:latin typeface="Times New Roman" panose="02020603050405020304" pitchFamily="18" charset="0"/>
                <a:cs typeface="Times New Roman" panose="02020603050405020304" pitchFamily="18" charset="0"/>
              </a:rPr>
              <a:t>U</a:t>
            </a:r>
            <a:r>
              <a:rPr lang="en-US" altLang="zh-CN" dirty="0">
                <a:solidFill>
                  <a:schemeClr val="accent2"/>
                </a:solidFill>
                <a:latin typeface="Times New Roman" panose="02020603050405020304" pitchFamily="18" charset="0"/>
                <a:cs typeface="Times New Roman" panose="02020603050405020304" pitchFamily="18" charset="0"/>
              </a:rPr>
              <a:t>nit)</a:t>
            </a:r>
            <a:r>
              <a:rPr lang="zh-CN" altLang="en-US" dirty="0">
                <a:solidFill>
                  <a:schemeClr val="accent2"/>
                </a:solidFill>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主要完成算术、逻辑运算。</a:t>
            </a:r>
          </a:p>
          <a:p>
            <a:pPr lvl="1" algn="l" eaLnBrk="1" hangingPunct="1">
              <a:spcAft>
                <a:spcPts val="1200"/>
              </a:spcAft>
            </a:pPr>
            <a:r>
              <a:rPr lang="zh-CN" altLang="en-US" dirty="0">
                <a:solidFill>
                  <a:schemeClr val="accent2"/>
                </a:solidFill>
                <a:latin typeface="Times New Roman" panose="02020603050405020304" pitchFamily="18" charset="0"/>
                <a:cs typeface="Times New Roman" panose="02020603050405020304" pitchFamily="18" charset="0"/>
              </a:rPr>
              <a:t>累加寄存器（简称累加器）</a:t>
            </a:r>
            <a:r>
              <a:rPr lang="en-US" altLang="zh-CN" dirty="0">
                <a:solidFill>
                  <a:srgbClr val="FF0000"/>
                </a:solidFill>
                <a:latin typeface="Times New Roman" panose="02020603050405020304" pitchFamily="18" charset="0"/>
                <a:cs typeface="Times New Roman" panose="02020603050405020304" pitchFamily="18" charset="0"/>
              </a:rPr>
              <a:t>A(Accumulator)</a:t>
            </a:r>
            <a:r>
              <a:rPr lang="zh-CN" altLang="en-US" dirty="0">
                <a:solidFill>
                  <a:schemeClr val="accent2"/>
                </a:solidFill>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用于存放操作数或运算结果。</a:t>
            </a:r>
          </a:p>
          <a:p>
            <a:pPr lvl="1" algn="l" eaLnBrk="1" hangingPunct="1">
              <a:spcAft>
                <a:spcPts val="1200"/>
              </a:spcAft>
            </a:pPr>
            <a:r>
              <a:rPr lang="zh-CN" altLang="en-US" dirty="0">
                <a:solidFill>
                  <a:schemeClr val="accent2"/>
                </a:solidFill>
                <a:latin typeface="Times New Roman" panose="02020603050405020304" pitchFamily="18" charset="0"/>
                <a:cs typeface="Times New Roman" panose="02020603050405020304" pitchFamily="18" charset="0"/>
              </a:rPr>
              <a:t>寄存器组：</a:t>
            </a:r>
            <a:r>
              <a:rPr lang="zh-CN" altLang="en-US" dirty="0">
                <a:latin typeface="Times New Roman" panose="02020603050405020304" pitchFamily="18" charset="0"/>
                <a:cs typeface="Times New Roman" panose="02020603050405020304" pitchFamily="18" charset="0"/>
              </a:rPr>
              <a:t>由其它寄存器组成，主要用于存放操作数或运算结果。</a:t>
            </a:r>
          </a:p>
          <a:p>
            <a:pPr lvl="1" algn="l" eaLnBrk="1" hangingPunct="1">
              <a:spcAft>
                <a:spcPts val="1200"/>
              </a:spcAft>
            </a:pPr>
            <a:r>
              <a:rPr lang="zh-CN" altLang="en-US" dirty="0">
                <a:solidFill>
                  <a:schemeClr val="accent2"/>
                </a:solidFill>
                <a:latin typeface="Times New Roman" panose="02020603050405020304" pitchFamily="18" charset="0"/>
                <a:cs typeface="Times New Roman" panose="02020603050405020304" pitchFamily="18" charset="0"/>
              </a:rPr>
              <a:t>标志寄存器</a:t>
            </a:r>
            <a:r>
              <a:rPr lang="en-US" altLang="zh-CN" dirty="0">
                <a:solidFill>
                  <a:srgbClr val="FF0000"/>
                </a:solidFill>
                <a:latin typeface="Times New Roman" panose="02020603050405020304" pitchFamily="18" charset="0"/>
                <a:cs typeface="Times New Roman" panose="02020603050405020304" pitchFamily="18" charset="0"/>
              </a:rPr>
              <a:t>F(Flag)</a:t>
            </a:r>
            <a:r>
              <a:rPr lang="zh-CN" altLang="en-US" dirty="0">
                <a:solidFill>
                  <a:srgbClr val="3366FF"/>
                </a:solidFill>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存放运算结果的标志（零、正负、进位、溢出等）。</a:t>
            </a:r>
          </a:p>
          <a:p>
            <a:pPr eaLnBrk="1" hangingPunct="1">
              <a:lnSpc>
                <a:spcPct val="100000"/>
              </a:lnSpc>
              <a:spcAft>
                <a:spcPts val="1200"/>
              </a:spcAft>
            </a:pPr>
            <a:endParaRPr lang="en-US" altLang="zh-CN" dirty="0"/>
          </a:p>
        </p:txBody>
      </p:sp>
      <p:sp>
        <p:nvSpPr>
          <p:cNvPr id="2" name="灯片编号占位符 1">
            <a:extLst>
              <a:ext uri="{FF2B5EF4-FFF2-40B4-BE49-F238E27FC236}">
                <a16:creationId xmlns:a16="http://schemas.microsoft.com/office/drawing/2014/main" id="{C65DD17A-441F-4593-B2C4-905CF154E690}"/>
              </a:ext>
            </a:extLst>
          </p:cNvPr>
          <p:cNvSpPr>
            <a:spLocks noGrp="1"/>
          </p:cNvSpPr>
          <p:nvPr>
            <p:ph type="sldNum" sz="quarter" idx="12"/>
          </p:nvPr>
        </p:nvSpPr>
        <p:spPr/>
        <p:txBody>
          <a:bodyPr/>
          <a:lstStyle/>
          <a:p>
            <a:fld id="{22E77DEE-32E4-4009-988B-F2758F7B8AC2}" type="slidenum">
              <a:rPr lang="zh-CN" altLang="en-US" smtClean="0"/>
              <a:t>6</a:t>
            </a:fld>
            <a:endParaRPr lang="zh-CN"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图片 4">
            <a:extLst>
              <a:ext uri="{FF2B5EF4-FFF2-40B4-BE49-F238E27FC236}">
                <a16:creationId xmlns:a16="http://schemas.microsoft.com/office/drawing/2014/main" id="{12D060CE-2F3C-4157-ACC3-5193EAE213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2938" y="862013"/>
            <a:ext cx="5868202" cy="557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1" name="标题 2">
            <a:extLst>
              <a:ext uri="{FF2B5EF4-FFF2-40B4-BE49-F238E27FC236}">
                <a16:creationId xmlns:a16="http://schemas.microsoft.com/office/drawing/2014/main" id="{94BAE359-90DF-421D-A116-BD402927AD46}"/>
              </a:ext>
            </a:extLst>
          </p:cNvPr>
          <p:cNvSpPr>
            <a:spLocks noGrp="1" noChangeArrowheads="1"/>
          </p:cNvSpPr>
          <p:nvPr>
            <p:ph type="title"/>
          </p:nvPr>
        </p:nvSpPr>
        <p:spPr>
          <a:xfrm>
            <a:off x="468313" y="357188"/>
            <a:ext cx="4597400" cy="504825"/>
          </a:xfrm>
        </p:spPr>
        <p:txBody>
          <a:bodyPr>
            <a:normAutofit fontScale="90000"/>
          </a:bodyPr>
          <a:lstStyle/>
          <a:p>
            <a:pPr eaLnBrk="1" hangingPunct="1"/>
            <a:r>
              <a:rPr lang="en-US" altLang="zh-CN" b="0" dirty="0">
                <a:latin typeface="隶书" panose="02010509060101010101" pitchFamily="49" charset="-122"/>
                <a:ea typeface="隶书" panose="02010509060101010101" pitchFamily="49" charset="-122"/>
              </a:rPr>
              <a:t>4.4 </a:t>
            </a:r>
            <a:r>
              <a:rPr lang="zh-CN" altLang="en-US" dirty="0"/>
              <a:t>单片机的引脚</a:t>
            </a:r>
          </a:p>
        </p:txBody>
      </p:sp>
      <p:sp>
        <p:nvSpPr>
          <p:cNvPr id="83973" name="Rectangle 16">
            <a:extLst>
              <a:ext uri="{FF2B5EF4-FFF2-40B4-BE49-F238E27FC236}">
                <a16:creationId xmlns:a16="http://schemas.microsoft.com/office/drawing/2014/main" id="{A2AD9D2E-7D0E-47D7-A916-D99283FA479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3975" name="Rectangle 17">
            <a:extLst>
              <a:ext uri="{FF2B5EF4-FFF2-40B4-BE49-F238E27FC236}">
                <a16:creationId xmlns:a16="http://schemas.microsoft.com/office/drawing/2014/main" id="{70DC2BA5-B863-4D34-8965-43250317998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2276" name="Rectangle 4">
            <a:extLst>
              <a:ext uri="{FF2B5EF4-FFF2-40B4-BE49-F238E27FC236}">
                <a16:creationId xmlns:a16="http://schemas.microsoft.com/office/drawing/2014/main" id="{0121A98B-B359-45B1-ACF0-2FA1E842A81E}"/>
              </a:ext>
            </a:extLst>
          </p:cNvPr>
          <p:cNvSpPr>
            <a:spLocks noGrp="1" noChangeArrowheads="1"/>
          </p:cNvSpPr>
          <p:nvPr>
            <p:ph idx="1"/>
          </p:nvPr>
        </p:nvSpPr>
        <p:spPr>
          <a:xfrm>
            <a:off x="246699" y="1272539"/>
            <a:ext cx="4876800" cy="1254125"/>
          </a:xfrm>
        </p:spPr>
        <p:txBody>
          <a:bodyPr/>
          <a:lstStyle/>
          <a:p>
            <a:pPr eaLnBrk="1" hangingPunct="1">
              <a:buFontTx/>
              <a:buNone/>
            </a:pPr>
            <a:r>
              <a:rPr lang="en-US" altLang="zh-CN" dirty="0">
                <a:solidFill>
                  <a:srgbClr val="3333FF"/>
                </a:solidFill>
              </a:rPr>
              <a:t>4.4.1 </a:t>
            </a:r>
            <a:r>
              <a:rPr lang="zh-CN" altLang="en-US" dirty="0">
                <a:solidFill>
                  <a:srgbClr val="3333FF"/>
                </a:solidFill>
              </a:rPr>
              <a:t>单片机的引脚及功能</a:t>
            </a:r>
          </a:p>
          <a:p>
            <a:pPr eaLnBrk="1" hangingPunct="1"/>
            <a:r>
              <a:rPr lang="zh-CN" altLang="en-US" dirty="0">
                <a:solidFill>
                  <a:srgbClr val="CC3300"/>
                </a:solidFill>
              </a:rPr>
              <a:t>封装</a:t>
            </a:r>
            <a:endParaRPr lang="zh-CN" altLang="en-US" dirty="0"/>
          </a:p>
        </p:txBody>
      </p:sp>
      <p:sp>
        <p:nvSpPr>
          <p:cNvPr id="9" name="Rectangle 4">
            <a:extLst>
              <a:ext uri="{FF2B5EF4-FFF2-40B4-BE49-F238E27FC236}">
                <a16:creationId xmlns:a16="http://schemas.microsoft.com/office/drawing/2014/main" id="{DE061700-00D5-4313-ADAE-07F79BAF2340}"/>
              </a:ext>
            </a:extLst>
          </p:cNvPr>
          <p:cNvSpPr txBox="1">
            <a:spLocks noChangeArrowheads="1"/>
          </p:cNvSpPr>
          <p:nvPr/>
        </p:nvSpPr>
        <p:spPr bwMode="auto">
          <a:xfrm>
            <a:off x="468313" y="3797538"/>
            <a:ext cx="3570288"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fontAlgn="base">
              <a:lnSpc>
                <a:spcPct val="114000"/>
              </a:lnSpc>
              <a:spcBef>
                <a:spcPct val="20000"/>
              </a:spcBef>
              <a:spcAft>
                <a:spcPts val="600"/>
              </a:spcAft>
              <a:buBlip>
                <a:blip r:embed="rId3"/>
              </a:buBlip>
              <a:defRPr sz="2800" b="1">
                <a:solidFill>
                  <a:schemeClr val="accent2"/>
                </a:solidFill>
                <a:latin typeface="Times New Roman" panose="02020603050405020304" pitchFamily="18" charset="0"/>
                <a:ea typeface="+mj-ea"/>
                <a:cs typeface="Times New Roman" panose="02020603050405020304" pitchFamily="18" charset="0"/>
              </a:defRPr>
            </a:lvl1pPr>
            <a:lvl2pPr marL="742950" indent="-285750" algn="just" rtl="0" fontAlgn="base">
              <a:spcBef>
                <a:spcPct val="20000"/>
              </a:spcBef>
              <a:spcAft>
                <a:spcPct val="0"/>
              </a:spcAft>
              <a:buBlip>
                <a:blip r:embed="rId4"/>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eaLnBrk="1" hangingPunct="1">
              <a:buFontTx/>
              <a:buNone/>
              <a:defRPr/>
            </a:pPr>
            <a:r>
              <a:rPr lang="en-US" altLang="zh-CN" kern="0" dirty="0">
                <a:solidFill>
                  <a:srgbClr val="3333FF"/>
                </a:solidFill>
              </a:rPr>
              <a:t>LQFP-</a:t>
            </a:r>
            <a:r>
              <a:rPr lang="en-US" altLang="zh-CN" kern="0" dirty="0">
                <a:solidFill>
                  <a:srgbClr val="FF0000"/>
                </a:solidFill>
              </a:rPr>
              <a:t>64 </a:t>
            </a:r>
            <a:r>
              <a:rPr lang="zh-CN" altLang="en-US" kern="0" dirty="0">
                <a:solidFill>
                  <a:srgbClr val="3333FF"/>
                </a:solidFill>
              </a:rPr>
              <a:t>封装</a:t>
            </a:r>
          </a:p>
        </p:txBody>
      </p:sp>
      <p:sp>
        <p:nvSpPr>
          <p:cNvPr id="83978" name="矩形 3">
            <a:extLst>
              <a:ext uri="{FF2B5EF4-FFF2-40B4-BE49-F238E27FC236}">
                <a16:creationId xmlns:a16="http://schemas.microsoft.com/office/drawing/2014/main" id="{50688B63-5066-4C82-967A-3BEB52494074}"/>
              </a:ext>
            </a:extLst>
          </p:cNvPr>
          <p:cNvSpPr>
            <a:spLocks noChangeArrowheads="1"/>
          </p:cNvSpPr>
          <p:nvPr/>
        </p:nvSpPr>
        <p:spPr bwMode="auto">
          <a:xfrm>
            <a:off x="244636" y="4530963"/>
            <a:ext cx="34163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dirty="0">
                <a:solidFill>
                  <a:srgbClr val="3333FF"/>
                </a:solidFill>
              </a:rPr>
              <a:t>L</a:t>
            </a:r>
            <a:r>
              <a:rPr lang="en-US" altLang="zh-CN" sz="2000" dirty="0"/>
              <a:t>ow Profile </a:t>
            </a:r>
            <a:r>
              <a:rPr lang="en-US" altLang="zh-CN" sz="2000" dirty="0">
                <a:solidFill>
                  <a:srgbClr val="3333FF"/>
                </a:solidFill>
              </a:rPr>
              <a:t>Q</a:t>
            </a:r>
            <a:r>
              <a:rPr lang="en-US" altLang="zh-CN" sz="2000" dirty="0"/>
              <a:t>uad </a:t>
            </a:r>
            <a:r>
              <a:rPr lang="en-US" altLang="zh-CN" sz="2000" dirty="0">
                <a:solidFill>
                  <a:srgbClr val="3333FF"/>
                </a:solidFill>
              </a:rPr>
              <a:t>F</a:t>
            </a:r>
            <a:r>
              <a:rPr lang="en-US" altLang="zh-CN" sz="2000" dirty="0"/>
              <a:t>lat </a:t>
            </a:r>
            <a:r>
              <a:rPr lang="en-US" altLang="zh-CN" sz="2000" dirty="0">
                <a:solidFill>
                  <a:srgbClr val="3333FF"/>
                </a:solidFill>
              </a:rPr>
              <a:t>P</a:t>
            </a:r>
            <a:r>
              <a:rPr lang="en-US" altLang="zh-CN" sz="2000" dirty="0"/>
              <a:t>ackage</a:t>
            </a:r>
            <a:endParaRPr lang="zh-CN" altLang="en-US" sz="2000" dirty="0"/>
          </a:p>
        </p:txBody>
      </p:sp>
      <p:sp>
        <p:nvSpPr>
          <p:cNvPr id="6" name="矩形 5">
            <a:extLst>
              <a:ext uri="{FF2B5EF4-FFF2-40B4-BE49-F238E27FC236}">
                <a16:creationId xmlns:a16="http://schemas.microsoft.com/office/drawing/2014/main" id="{E915F6A6-C70A-48DE-8D5B-C872DC4E2318}"/>
              </a:ext>
            </a:extLst>
          </p:cNvPr>
          <p:cNvSpPr>
            <a:spLocks noChangeArrowheads="1"/>
          </p:cNvSpPr>
          <p:nvPr/>
        </p:nvSpPr>
        <p:spPr bwMode="auto">
          <a:xfrm>
            <a:off x="300832" y="3113563"/>
            <a:ext cx="2724150" cy="4619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dirty="0">
                <a:solidFill>
                  <a:srgbClr val="3333FF"/>
                </a:solidFill>
              </a:rPr>
              <a:t>输入输出口</a:t>
            </a:r>
            <a:r>
              <a:rPr lang="en-US" altLang="zh-CN" sz="2400" b="1" dirty="0">
                <a:solidFill>
                  <a:srgbClr val="3333FF"/>
                </a:solidFill>
              </a:rPr>
              <a:t>P0</a:t>
            </a:r>
            <a:r>
              <a:rPr lang="zh-CN" altLang="en-US" sz="2400" b="1" dirty="0">
                <a:solidFill>
                  <a:srgbClr val="3333FF"/>
                </a:solidFill>
              </a:rPr>
              <a:t>～</a:t>
            </a:r>
            <a:r>
              <a:rPr lang="en-US" altLang="zh-CN" sz="2400" b="1" dirty="0">
                <a:solidFill>
                  <a:srgbClr val="FF0000"/>
                </a:solidFill>
              </a:rPr>
              <a:t>P7</a:t>
            </a:r>
            <a:endParaRPr lang="zh-CN" altLang="en-US" sz="2400" b="1" dirty="0"/>
          </a:p>
        </p:txBody>
      </p:sp>
      <p:sp>
        <p:nvSpPr>
          <p:cNvPr id="2" name="灯片编号占位符 1">
            <a:extLst>
              <a:ext uri="{FF2B5EF4-FFF2-40B4-BE49-F238E27FC236}">
                <a16:creationId xmlns:a16="http://schemas.microsoft.com/office/drawing/2014/main" id="{7D4DD262-D57A-4361-AE79-0295A65A3D8D}"/>
              </a:ext>
            </a:extLst>
          </p:cNvPr>
          <p:cNvSpPr>
            <a:spLocks noGrp="1"/>
          </p:cNvSpPr>
          <p:nvPr>
            <p:ph type="sldNum" sz="quarter" idx="12"/>
          </p:nvPr>
        </p:nvSpPr>
        <p:spPr/>
        <p:txBody>
          <a:bodyPr/>
          <a:lstStyle/>
          <a:p>
            <a:fld id="{22E77DEE-32E4-4009-988B-F2758F7B8AC2}" type="slidenum">
              <a:rPr lang="zh-CN" altLang="en-US" smtClean="0"/>
              <a:t>60</a:t>
            </a:fld>
            <a:endParaRPr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4994" name="Object 16">
            <a:extLst>
              <a:ext uri="{FF2B5EF4-FFF2-40B4-BE49-F238E27FC236}">
                <a16:creationId xmlns:a16="http://schemas.microsoft.com/office/drawing/2014/main" id="{49398853-5E4D-4807-86C8-36FC9F241876}"/>
              </a:ext>
            </a:extLst>
          </p:cNvPr>
          <p:cNvGraphicFramePr>
            <a:graphicFrameLocks noChangeAspect="1"/>
          </p:cNvGraphicFramePr>
          <p:nvPr>
            <p:extLst>
              <p:ext uri="{D42A27DB-BD31-4B8C-83A1-F6EECF244321}">
                <p14:modId xmlns:p14="http://schemas.microsoft.com/office/powerpoint/2010/main" val="2644186021"/>
              </p:ext>
            </p:extLst>
          </p:nvPr>
        </p:nvGraphicFramePr>
        <p:xfrm>
          <a:off x="1393729" y="120491"/>
          <a:ext cx="8442142" cy="6617018"/>
        </p:xfrm>
        <a:graphic>
          <a:graphicData uri="http://schemas.openxmlformats.org/presentationml/2006/ole">
            <mc:AlternateContent xmlns:mc="http://schemas.openxmlformats.org/markup-compatibility/2006">
              <mc:Choice xmlns:v="urn:schemas-microsoft-com:vml" Requires="v">
                <p:oleObj name="Visio" r:id="rId2" imgW="6076911" imgH="5554494" progId="Visio.Drawing.11">
                  <p:embed/>
                </p:oleObj>
              </mc:Choice>
              <mc:Fallback>
                <p:oleObj name="Visio" r:id="rId2" imgW="6076911" imgH="5554494" progId="Visio.Drawing.11">
                  <p:embed/>
                  <p:pic>
                    <p:nvPicPr>
                      <p:cNvPr id="84994" name="Object 16">
                        <a:extLst>
                          <a:ext uri="{FF2B5EF4-FFF2-40B4-BE49-F238E27FC236}">
                            <a16:creationId xmlns:a16="http://schemas.microsoft.com/office/drawing/2014/main" id="{49398853-5E4D-4807-86C8-36FC9F2418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3729" y="120491"/>
                        <a:ext cx="8442142" cy="6617018"/>
                      </a:xfrm>
                      <a:prstGeom prst="rect">
                        <a:avLst/>
                      </a:prstGeom>
                      <a:noFill/>
                      <a:ln>
                        <a:noFill/>
                      </a:ln>
                    </p:spPr>
                  </p:pic>
                </p:oleObj>
              </mc:Fallback>
            </mc:AlternateContent>
          </a:graphicData>
        </a:graphic>
      </p:graphicFrame>
      <p:sp>
        <p:nvSpPr>
          <p:cNvPr id="84995" name="标题 2">
            <a:extLst>
              <a:ext uri="{FF2B5EF4-FFF2-40B4-BE49-F238E27FC236}">
                <a16:creationId xmlns:a16="http://schemas.microsoft.com/office/drawing/2014/main" id="{6E15F960-6470-441E-8FD4-4F28EC87CC6F}"/>
              </a:ext>
            </a:extLst>
          </p:cNvPr>
          <p:cNvSpPr>
            <a:spLocks noGrp="1" noChangeArrowheads="1"/>
          </p:cNvSpPr>
          <p:nvPr>
            <p:ph type="title"/>
          </p:nvPr>
        </p:nvSpPr>
        <p:spPr>
          <a:xfrm>
            <a:off x="468313" y="357188"/>
            <a:ext cx="8229600" cy="504825"/>
          </a:xfrm>
        </p:spPr>
        <p:txBody>
          <a:bodyPr>
            <a:normAutofit fontScale="90000"/>
          </a:bodyPr>
          <a:lstStyle/>
          <a:p>
            <a:pPr eaLnBrk="1" hangingPunct="1"/>
            <a:r>
              <a:rPr lang="zh-CN" altLang="en-US" dirty="0"/>
              <a:t>单片机的引脚</a:t>
            </a:r>
          </a:p>
        </p:txBody>
      </p:sp>
      <p:sp>
        <p:nvSpPr>
          <p:cNvPr id="84997" name="Rectangle 16">
            <a:extLst>
              <a:ext uri="{FF2B5EF4-FFF2-40B4-BE49-F238E27FC236}">
                <a16:creationId xmlns:a16="http://schemas.microsoft.com/office/drawing/2014/main" id="{E995E52F-AACB-45E2-8839-0B3DD421296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4999" name="Rectangle 17">
            <a:extLst>
              <a:ext uri="{FF2B5EF4-FFF2-40B4-BE49-F238E27FC236}">
                <a16:creationId xmlns:a16="http://schemas.microsoft.com/office/drawing/2014/main" id="{2BAF06A9-71D5-4446-BCD6-F7FEF19EAF5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2276" name="Rectangle 4">
            <a:extLst>
              <a:ext uri="{FF2B5EF4-FFF2-40B4-BE49-F238E27FC236}">
                <a16:creationId xmlns:a16="http://schemas.microsoft.com/office/drawing/2014/main" id="{61764B44-9D8E-4836-8F48-0EFEEF4F08CB}"/>
              </a:ext>
            </a:extLst>
          </p:cNvPr>
          <p:cNvSpPr>
            <a:spLocks noGrp="1" noChangeArrowheads="1"/>
          </p:cNvSpPr>
          <p:nvPr>
            <p:ph idx="1"/>
          </p:nvPr>
        </p:nvSpPr>
        <p:spPr>
          <a:xfrm>
            <a:off x="620713" y="1363343"/>
            <a:ext cx="3173412" cy="1254125"/>
          </a:xfrm>
        </p:spPr>
        <p:txBody>
          <a:bodyPr/>
          <a:lstStyle/>
          <a:p>
            <a:pPr eaLnBrk="1" hangingPunct="1">
              <a:buFontTx/>
              <a:buNone/>
            </a:pPr>
            <a:r>
              <a:rPr lang="en-US" altLang="zh-CN" dirty="0">
                <a:solidFill>
                  <a:srgbClr val="3333FF"/>
                </a:solidFill>
              </a:rPr>
              <a:t>4.4.1 </a:t>
            </a:r>
            <a:r>
              <a:rPr lang="zh-CN" altLang="en-US" dirty="0">
                <a:solidFill>
                  <a:srgbClr val="3333FF"/>
                </a:solidFill>
              </a:rPr>
              <a:t>单片机的引脚及功能</a:t>
            </a:r>
          </a:p>
          <a:p>
            <a:pPr eaLnBrk="1" hangingPunct="1"/>
            <a:r>
              <a:rPr lang="zh-CN" altLang="en-US" dirty="0">
                <a:solidFill>
                  <a:srgbClr val="CC3300"/>
                </a:solidFill>
              </a:rPr>
              <a:t>封装</a:t>
            </a:r>
            <a:endParaRPr lang="zh-CN" altLang="en-US" dirty="0"/>
          </a:p>
        </p:txBody>
      </p:sp>
      <p:sp>
        <p:nvSpPr>
          <p:cNvPr id="9" name="Rectangle 4">
            <a:extLst>
              <a:ext uri="{FF2B5EF4-FFF2-40B4-BE49-F238E27FC236}">
                <a16:creationId xmlns:a16="http://schemas.microsoft.com/office/drawing/2014/main" id="{8F0BCA46-8156-42FB-8E1D-103850271321}"/>
              </a:ext>
            </a:extLst>
          </p:cNvPr>
          <p:cNvSpPr txBox="1">
            <a:spLocks noChangeArrowheads="1"/>
          </p:cNvSpPr>
          <p:nvPr/>
        </p:nvSpPr>
        <p:spPr bwMode="auto">
          <a:xfrm>
            <a:off x="468313" y="4843143"/>
            <a:ext cx="3570288"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fontAlgn="base">
              <a:lnSpc>
                <a:spcPct val="114000"/>
              </a:lnSpc>
              <a:spcBef>
                <a:spcPct val="20000"/>
              </a:spcBef>
              <a:spcAft>
                <a:spcPts val="600"/>
              </a:spcAft>
              <a:buBlip>
                <a:blip r:embed="rId4"/>
              </a:buBlip>
              <a:defRPr sz="2800" b="1">
                <a:solidFill>
                  <a:schemeClr val="accent2"/>
                </a:solidFill>
                <a:latin typeface="Times New Roman" panose="02020603050405020304" pitchFamily="18" charset="0"/>
                <a:ea typeface="+mj-ea"/>
                <a:cs typeface="Times New Roman" panose="02020603050405020304" pitchFamily="18" charset="0"/>
              </a:defRPr>
            </a:lvl1pPr>
            <a:lvl2pPr marL="742950" indent="-285750" algn="just" rtl="0" fontAlgn="base">
              <a:spcBef>
                <a:spcPct val="20000"/>
              </a:spcBef>
              <a:spcAft>
                <a:spcPct val="0"/>
              </a:spcAft>
              <a:buBlip>
                <a:blip r:embed="rId5"/>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eaLnBrk="1" hangingPunct="1">
              <a:buFontTx/>
              <a:buNone/>
              <a:defRPr/>
            </a:pPr>
            <a:r>
              <a:rPr lang="en-US" altLang="zh-CN" kern="0" dirty="0">
                <a:solidFill>
                  <a:srgbClr val="3333FF"/>
                </a:solidFill>
              </a:rPr>
              <a:t>LQFP-</a:t>
            </a:r>
            <a:r>
              <a:rPr lang="en-US" altLang="zh-CN" kern="0" dirty="0">
                <a:solidFill>
                  <a:srgbClr val="FF0000"/>
                </a:solidFill>
              </a:rPr>
              <a:t>44 </a:t>
            </a:r>
            <a:r>
              <a:rPr lang="zh-CN" altLang="en-US" kern="0" dirty="0">
                <a:solidFill>
                  <a:srgbClr val="3333FF"/>
                </a:solidFill>
              </a:rPr>
              <a:t>封装</a:t>
            </a:r>
          </a:p>
        </p:txBody>
      </p:sp>
      <p:sp>
        <p:nvSpPr>
          <p:cNvPr id="85002" name="矩形 3">
            <a:extLst>
              <a:ext uri="{FF2B5EF4-FFF2-40B4-BE49-F238E27FC236}">
                <a16:creationId xmlns:a16="http://schemas.microsoft.com/office/drawing/2014/main" id="{29FEE626-C985-4E1D-9D9D-772A16F886E0}"/>
              </a:ext>
            </a:extLst>
          </p:cNvPr>
          <p:cNvSpPr>
            <a:spLocks noChangeArrowheads="1"/>
          </p:cNvSpPr>
          <p:nvPr/>
        </p:nvSpPr>
        <p:spPr bwMode="auto">
          <a:xfrm>
            <a:off x="377825" y="5486400"/>
            <a:ext cx="34163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solidFill>
                  <a:srgbClr val="3333FF"/>
                </a:solidFill>
              </a:rPr>
              <a:t>L</a:t>
            </a:r>
            <a:r>
              <a:rPr lang="en-US" altLang="zh-CN" sz="2000"/>
              <a:t>ow Profile </a:t>
            </a:r>
            <a:r>
              <a:rPr lang="en-US" altLang="zh-CN" sz="2000">
                <a:solidFill>
                  <a:srgbClr val="3333FF"/>
                </a:solidFill>
              </a:rPr>
              <a:t>Q</a:t>
            </a:r>
            <a:r>
              <a:rPr lang="en-US" altLang="zh-CN" sz="2000"/>
              <a:t>uad </a:t>
            </a:r>
            <a:r>
              <a:rPr lang="en-US" altLang="zh-CN" sz="2000">
                <a:solidFill>
                  <a:srgbClr val="3333FF"/>
                </a:solidFill>
              </a:rPr>
              <a:t>F</a:t>
            </a:r>
            <a:r>
              <a:rPr lang="en-US" altLang="zh-CN" sz="2000"/>
              <a:t>lat </a:t>
            </a:r>
            <a:r>
              <a:rPr lang="en-US" altLang="zh-CN" sz="2000">
                <a:solidFill>
                  <a:srgbClr val="3333FF"/>
                </a:solidFill>
              </a:rPr>
              <a:t>P</a:t>
            </a:r>
            <a:r>
              <a:rPr lang="en-US" altLang="zh-CN" sz="2000"/>
              <a:t>ackage</a:t>
            </a:r>
            <a:endParaRPr lang="zh-CN" altLang="en-US" sz="2000"/>
          </a:p>
        </p:txBody>
      </p:sp>
      <p:sp>
        <p:nvSpPr>
          <p:cNvPr id="12" name="矩形 11">
            <a:extLst>
              <a:ext uri="{FF2B5EF4-FFF2-40B4-BE49-F238E27FC236}">
                <a16:creationId xmlns:a16="http://schemas.microsoft.com/office/drawing/2014/main" id="{2D744E77-7558-4532-BE31-13587EEA836E}"/>
              </a:ext>
            </a:extLst>
          </p:cNvPr>
          <p:cNvSpPr>
            <a:spLocks noChangeArrowheads="1"/>
          </p:cNvSpPr>
          <p:nvPr/>
        </p:nvSpPr>
        <p:spPr bwMode="auto">
          <a:xfrm>
            <a:off x="1171575" y="4302124"/>
            <a:ext cx="2724150" cy="46037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dirty="0">
                <a:solidFill>
                  <a:srgbClr val="3333FF"/>
                </a:solidFill>
              </a:rPr>
              <a:t>输入输出口</a:t>
            </a:r>
            <a:r>
              <a:rPr lang="en-US" altLang="zh-CN" sz="2400" b="1" dirty="0">
                <a:solidFill>
                  <a:srgbClr val="3333FF"/>
                </a:solidFill>
              </a:rPr>
              <a:t>P0</a:t>
            </a:r>
            <a:r>
              <a:rPr lang="zh-CN" altLang="en-US" sz="2400" b="1" dirty="0">
                <a:solidFill>
                  <a:srgbClr val="3333FF"/>
                </a:solidFill>
              </a:rPr>
              <a:t>～</a:t>
            </a:r>
            <a:r>
              <a:rPr lang="en-US" altLang="zh-CN" sz="2400" b="1" dirty="0">
                <a:solidFill>
                  <a:srgbClr val="FF0000"/>
                </a:solidFill>
              </a:rPr>
              <a:t>P5</a:t>
            </a:r>
            <a:endParaRPr lang="zh-CN" altLang="en-US" sz="2400" b="1" dirty="0"/>
          </a:p>
        </p:txBody>
      </p:sp>
      <p:sp>
        <p:nvSpPr>
          <p:cNvPr id="2" name="灯片编号占位符 1">
            <a:extLst>
              <a:ext uri="{FF2B5EF4-FFF2-40B4-BE49-F238E27FC236}">
                <a16:creationId xmlns:a16="http://schemas.microsoft.com/office/drawing/2014/main" id="{E5BB471C-338D-4CD5-9D08-8EFB81D7F593}"/>
              </a:ext>
            </a:extLst>
          </p:cNvPr>
          <p:cNvSpPr>
            <a:spLocks noGrp="1"/>
          </p:cNvSpPr>
          <p:nvPr>
            <p:ph type="sldNum" sz="quarter" idx="12"/>
          </p:nvPr>
        </p:nvSpPr>
        <p:spPr/>
        <p:txBody>
          <a:bodyPr/>
          <a:lstStyle/>
          <a:p>
            <a:fld id="{22E77DEE-32E4-4009-988B-F2758F7B8AC2}" type="slidenum">
              <a:rPr lang="zh-CN" altLang="en-US" smtClean="0"/>
              <a:t>61</a:t>
            </a:fld>
            <a:endParaRPr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3">
            <a:extLst>
              <a:ext uri="{FF2B5EF4-FFF2-40B4-BE49-F238E27FC236}">
                <a16:creationId xmlns:a16="http://schemas.microsoft.com/office/drawing/2014/main" id="{0A4F97D2-6C07-4C45-9263-605445BCBA19}"/>
              </a:ext>
            </a:extLst>
          </p:cNvPr>
          <p:cNvSpPr>
            <a:spLocks noGrp="1" noChangeArrowheads="1"/>
          </p:cNvSpPr>
          <p:nvPr>
            <p:ph idx="1"/>
          </p:nvPr>
        </p:nvSpPr>
        <p:spPr>
          <a:xfrm>
            <a:off x="462281" y="1195389"/>
            <a:ext cx="1037907" cy="358774"/>
          </a:xfrm>
        </p:spPr>
        <p:txBody>
          <a:bodyPr>
            <a:normAutofit lnSpcReduction="10000"/>
          </a:bodyPr>
          <a:lstStyle/>
          <a:p>
            <a:pPr eaLnBrk="1" hangingPunct="1"/>
            <a:r>
              <a:rPr lang="zh-CN" altLang="en-US" dirty="0"/>
              <a:t>封装 </a:t>
            </a:r>
          </a:p>
        </p:txBody>
      </p:sp>
      <p:sp>
        <p:nvSpPr>
          <p:cNvPr id="86020" name="Rectangle 5">
            <a:extLst>
              <a:ext uri="{FF2B5EF4-FFF2-40B4-BE49-F238E27FC236}">
                <a16:creationId xmlns:a16="http://schemas.microsoft.com/office/drawing/2014/main" id="{1B48502E-D3A8-49F3-AE5C-50F41A790806}"/>
              </a:ext>
            </a:extLst>
          </p:cNvPr>
          <p:cNvSpPr>
            <a:spLocks noChangeArrowheads="1"/>
          </p:cNvSpPr>
          <p:nvPr/>
        </p:nvSpPr>
        <p:spPr bwMode="auto">
          <a:xfrm>
            <a:off x="0" y="2157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6021" name="Rectangle 6">
            <a:extLst>
              <a:ext uri="{FF2B5EF4-FFF2-40B4-BE49-F238E27FC236}">
                <a16:creationId xmlns:a16="http://schemas.microsoft.com/office/drawing/2014/main" id="{697230A8-13F3-464A-B19E-B06573F866B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86022" name="Object 5">
            <a:extLst>
              <a:ext uri="{FF2B5EF4-FFF2-40B4-BE49-F238E27FC236}">
                <a16:creationId xmlns:a16="http://schemas.microsoft.com/office/drawing/2014/main" id="{073FC249-217D-4D16-A691-B4373BD362F0}"/>
              </a:ext>
            </a:extLst>
          </p:cNvPr>
          <p:cNvGraphicFramePr>
            <a:graphicFrameLocks noChangeAspect="1"/>
          </p:cNvGraphicFramePr>
          <p:nvPr>
            <p:extLst>
              <p:ext uri="{D42A27DB-BD31-4B8C-83A1-F6EECF244321}">
                <p14:modId xmlns:p14="http://schemas.microsoft.com/office/powerpoint/2010/main" val="1963594665"/>
              </p:ext>
            </p:extLst>
          </p:nvPr>
        </p:nvGraphicFramePr>
        <p:xfrm>
          <a:off x="719138" y="587060"/>
          <a:ext cx="8647112" cy="6081712"/>
        </p:xfrm>
        <a:graphic>
          <a:graphicData uri="http://schemas.openxmlformats.org/presentationml/2006/ole">
            <mc:AlternateContent xmlns:mc="http://schemas.openxmlformats.org/markup-compatibility/2006">
              <mc:Choice xmlns:v="urn:schemas-microsoft-com:vml" Requires="v">
                <p:oleObj name="Visio" r:id="rId2" imgW="4066041" imgH="2865877" progId="Visio.Drawing.11">
                  <p:embed/>
                </p:oleObj>
              </mc:Choice>
              <mc:Fallback>
                <p:oleObj name="Visio" r:id="rId2" imgW="4066041" imgH="2865877" progId="Visio.Drawing.11">
                  <p:embed/>
                  <p:pic>
                    <p:nvPicPr>
                      <p:cNvPr id="86022" name="Object 5">
                        <a:extLst>
                          <a:ext uri="{FF2B5EF4-FFF2-40B4-BE49-F238E27FC236}">
                            <a16:creationId xmlns:a16="http://schemas.microsoft.com/office/drawing/2014/main" id="{073FC249-217D-4D16-A691-B4373BD362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138" y="587060"/>
                        <a:ext cx="8647112" cy="608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Rectangle 4">
            <a:extLst>
              <a:ext uri="{FF2B5EF4-FFF2-40B4-BE49-F238E27FC236}">
                <a16:creationId xmlns:a16="http://schemas.microsoft.com/office/drawing/2014/main" id="{D37DAAB3-7F7F-4226-96EF-C64EC713BEEA}"/>
              </a:ext>
            </a:extLst>
          </p:cNvPr>
          <p:cNvSpPr txBox="1">
            <a:spLocks noChangeArrowheads="1"/>
          </p:cNvSpPr>
          <p:nvPr/>
        </p:nvSpPr>
        <p:spPr bwMode="auto">
          <a:xfrm>
            <a:off x="462281" y="5280026"/>
            <a:ext cx="3570288"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fontAlgn="base">
              <a:lnSpc>
                <a:spcPct val="114000"/>
              </a:lnSpc>
              <a:spcBef>
                <a:spcPct val="20000"/>
              </a:spcBef>
              <a:spcAft>
                <a:spcPts val="600"/>
              </a:spcAft>
              <a:buBlip>
                <a:blip r:embed="rId4"/>
              </a:buBlip>
              <a:defRPr sz="2800" b="1">
                <a:solidFill>
                  <a:schemeClr val="accent2"/>
                </a:solidFill>
                <a:latin typeface="Times New Roman" panose="02020603050405020304" pitchFamily="18" charset="0"/>
                <a:ea typeface="+mj-ea"/>
                <a:cs typeface="Times New Roman" panose="02020603050405020304" pitchFamily="18" charset="0"/>
              </a:defRPr>
            </a:lvl1pPr>
            <a:lvl2pPr marL="742950" indent="-285750" algn="just" rtl="0" fontAlgn="base">
              <a:spcBef>
                <a:spcPct val="20000"/>
              </a:spcBef>
              <a:spcAft>
                <a:spcPct val="0"/>
              </a:spcAft>
              <a:buBlip>
                <a:blip r:embed="rId5"/>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eaLnBrk="1" hangingPunct="1">
              <a:buFontTx/>
              <a:buNone/>
              <a:defRPr/>
            </a:pPr>
            <a:r>
              <a:rPr lang="en-US" altLang="zh-CN" kern="0" dirty="0">
                <a:solidFill>
                  <a:srgbClr val="3333FF"/>
                </a:solidFill>
              </a:rPr>
              <a:t>DIP– </a:t>
            </a:r>
            <a:r>
              <a:rPr lang="en-US" altLang="zh-CN" kern="0" dirty="0">
                <a:solidFill>
                  <a:srgbClr val="FF0000"/>
                </a:solidFill>
              </a:rPr>
              <a:t>40 </a:t>
            </a:r>
            <a:r>
              <a:rPr lang="zh-CN" altLang="en-US" kern="0" dirty="0">
                <a:solidFill>
                  <a:srgbClr val="3333FF"/>
                </a:solidFill>
              </a:rPr>
              <a:t>封装</a:t>
            </a:r>
          </a:p>
        </p:txBody>
      </p:sp>
      <p:sp>
        <p:nvSpPr>
          <p:cNvPr id="86025" name="标题 3">
            <a:extLst>
              <a:ext uri="{FF2B5EF4-FFF2-40B4-BE49-F238E27FC236}">
                <a16:creationId xmlns:a16="http://schemas.microsoft.com/office/drawing/2014/main" id="{2646C61F-8652-4F6A-A98E-AB08626B90E3}"/>
              </a:ext>
            </a:extLst>
          </p:cNvPr>
          <p:cNvSpPr>
            <a:spLocks noGrp="1" noChangeArrowheads="1"/>
          </p:cNvSpPr>
          <p:nvPr>
            <p:ph type="title"/>
          </p:nvPr>
        </p:nvSpPr>
        <p:spPr>
          <a:xfrm>
            <a:off x="468313" y="357188"/>
            <a:ext cx="8229600" cy="504825"/>
          </a:xfrm>
        </p:spPr>
        <p:txBody>
          <a:bodyPr>
            <a:normAutofit fontScale="90000"/>
          </a:bodyPr>
          <a:lstStyle/>
          <a:p>
            <a:pPr eaLnBrk="1" hangingPunct="1"/>
            <a:r>
              <a:rPr lang="zh-CN" altLang="en-US" dirty="0">
                <a:solidFill>
                  <a:srgbClr val="3333FF"/>
                </a:solidFill>
              </a:rPr>
              <a:t>单片机的引脚及功能</a:t>
            </a:r>
            <a:endParaRPr lang="zh-CN" altLang="en-US" dirty="0"/>
          </a:p>
        </p:txBody>
      </p:sp>
      <p:sp>
        <p:nvSpPr>
          <p:cNvPr id="86026" name="矩形 4">
            <a:extLst>
              <a:ext uri="{FF2B5EF4-FFF2-40B4-BE49-F238E27FC236}">
                <a16:creationId xmlns:a16="http://schemas.microsoft.com/office/drawing/2014/main" id="{FB14DC37-5F96-4BF1-8206-ECE4C1C77327}"/>
              </a:ext>
            </a:extLst>
          </p:cNvPr>
          <p:cNvSpPr>
            <a:spLocks noChangeArrowheads="1"/>
          </p:cNvSpPr>
          <p:nvPr/>
        </p:nvSpPr>
        <p:spPr bwMode="auto">
          <a:xfrm>
            <a:off x="304800" y="5853112"/>
            <a:ext cx="2390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dirty="0">
                <a:solidFill>
                  <a:srgbClr val="333333"/>
                </a:solidFill>
                <a:latin typeface="Arial" panose="020B0604020202020204" pitchFamily="34" charset="0"/>
              </a:rPr>
              <a:t>(</a:t>
            </a:r>
            <a:r>
              <a:rPr lang="en-US" altLang="zh-CN" dirty="0">
                <a:solidFill>
                  <a:srgbClr val="3333FF"/>
                </a:solidFill>
                <a:latin typeface="Arial" panose="020B0604020202020204" pitchFamily="34" charset="0"/>
              </a:rPr>
              <a:t>D</a:t>
            </a:r>
            <a:r>
              <a:rPr lang="en-US" altLang="zh-CN" dirty="0">
                <a:solidFill>
                  <a:srgbClr val="333333"/>
                </a:solidFill>
                <a:latin typeface="Arial" panose="020B0604020202020204" pitchFamily="34" charset="0"/>
              </a:rPr>
              <a:t>ual </a:t>
            </a:r>
            <a:r>
              <a:rPr lang="en-US" altLang="zh-CN" dirty="0">
                <a:solidFill>
                  <a:srgbClr val="3333FF"/>
                </a:solidFill>
                <a:latin typeface="Arial" panose="020B0604020202020204" pitchFamily="34" charset="0"/>
              </a:rPr>
              <a:t>I</a:t>
            </a:r>
            <a:r>
              <a:rPr lang="en-US" altLang="zh-CN" dirty="0">
                <a:solidFill>
                  <a:srgbClr val="333333"/>
                </a:solidFill>
                <a:latin typeface="Arial" panose="020B0604020202020204" pitchFamily="34" charset="0"/>
              </a:rPr>
              <a:t>n-line </a:t>
            </a:r>
            <a:r>
              <a:rPr lang="en-US" altLang="zh-CN" dirty="0">
                <a:solidFill>
                  <a:srgbClr val="3333FF"/>
                </a:solidFill>
                <a:latin typeface="Arial" panose="020B0604020202020204" pitchFamily="34" charset="0"/>
              </a:rPr>
              <a:t>P</a:t>
            </a:r>
            <a:r>
              <a:rPr lang="en-US" altLang="zh-CN" dirty="0">
                <a:solidFill>
                  <a:srgbClr val="333333"/>
                </a:solidFill>
                <a:latin typeface="Arial" panose="020B0604020202020204" pitchFamily="34" charset="0"/>
              </a:rPr>
              <a:t>ackage</a:t>
            </a:r>
            <a:endParaRPr lang="zh-CN" altLang="en-US" dirty="0"/>
          </a:p>
        </p:txBody>
      </p:sp>
      <p:sp>
        <p:nvSpPr>
          <p:cNvPr id="11" name="矩形 10">
            <a:extLst>
              <a:ext uri="{FF2B5EF4-FFF2-40B4-BE49-F238E27FC236}">
                <a16:creationId xmlns:a16="http://schemas.microsoft.com/office/drawing/2014/main" id="{9AE45CAD-6C21-4BAA-85A1-BFEA754CFAF9}"/>
              </a:ext>
            </a:extLst>
          </p:cNvPr>
          <p:cNvSpPr>
            <a:spLocks noChangeArrowheads="1"/>
          </p:cNvSpPr>
          <p:nvPr/>
        </p:nvSpPr>
        <p:spPr bwMode="auto">
          <a:xfrm>
            <a:off x="217488" y="3860800"/>
            <a:ext cx="2724150" cy="4619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a:solidFill>
                  <a:srgbClr val="3333FF"/>
                </a:solidFill>
              </a:rPr>
              <a:t>输入输出口</a:t>
            </a:r>
            <a:r>
              <a:rPr lang="en-US" altLang="zh-CN" sz="2400" b="1">
                <a:solidFill>
                  <a:srgbClr val="3333FF"/>
                </a:solidFill>
              </a:rPr>
              <a:t>P0</a:t>
            </a:r>
            <a:r>
              <a:rPr lang="zh-CN" altLang="en-US" sz="2400" b="1">
                <a:solidFill>
                  <a:srgbClr val="3333FF"/>
                </a:solidFill>
              </a:rPr>
              <a:t>～</a:t>
            </a:r>
            <a:r>
              <a:rPr lang="en-US" altLang="zh-CN" sz="2400" b="1">
                <a:solidFill>
                  <a:srgbClr val="FF0000"/>
                </a:solidFill>
              </a:rPr>
              <a:t>P5</a:t>
            </a:r>
            <a:endParaRPr lang="zh-CN" altLang="en-US" sz="2400" b="1"/>
          </a:p>
        </p:txBody>
      </p:sp>
      <p:sp>
        <p:nvSpPr>
          <p:cNvPr id="86028" name="矩形 5">
            <a:extLst>
              <a:ext uri="{FF2B5EF4-FFF2-40B4-BE49-F238E27FC236}">
                <a16:creationId xmlns:a16="http://schemas.microsoft.com/office/drawing/2014/main" id="{665FA59B-EC9C-4D51-86DC-534876E53B12}"/>
              </a:ext>
            </a:extLst>
          </p:cNvPr>
          <p:cNvSpPr>
            <a:spLocks noChangeArrowheads="1"/>
          </p:cNvSpPr>
          <p:nvPr/>
        </p:nvSpPr>
        <p:spPr bwMode="auto">
          <a:xfrm>
            <a:off x="58738" y="1498601"/>
            <a:ext cx="28829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dirty="0">
                <a:solidFill>
                  <a:srgbClr val="0000FF"/>
                </a:solidFill>
              </a:rPr>
              <a:t>双列直插封装</a:t>
            </a:r>
            <a:r>
              <a:rPr lang="en-US" altLang="zh-CN" sz="2400" dirty="0">
                <a:solidFill>
                  <a:srgbClr val="0000FF"/>
                </a:solidFill>
              </a:rPr>
              <a:t>DIP</a:t>
            </a:r>
          </a:p>
          <a:p>
            <a:pPr eaLnBrk="1" hangingPunct="1"/>
            <a:r>
              <a:rPr lang="en-US" altLang="zh-CN" sz="2400" dirty="0">
                <a:solidFill>
                  <a:srgbClr val="0000FF"/>
                </a:solidFill>
              </a:rPr>
              <a:t>(Dual In-line Package)</a:t>
            </a:r>
            <a:endParaRPr lang="zh-CN" altLang="en-US" sz="2400" dirty="0">
              <a:solidFill>
                <a:srgbClr val="0000FF"/>
              </a:solidFill>
            </a:endParaRPr>
          </a:p>
        </p:txBody>
      </p:sp>
      <p:sp>
        <p:nvSpPr>
          <p:cNvPr id="2" name="灯片编号占位符 1">
            <a:extLst>
              <a:ext uri="{FF2B5EF4-FFF2-40B4-BE49-F238E27FC236}">
                <a16:creationId xmlns:a16="http://schemas.microsoft.com/office/drawing/2014/main" id="{AE583C87-0C08-48BA-B22E-842026E9E66C}"/>
              </a:ext>
            </a:extLst>
          </p:cNvPr>
          <p:cNvSpPr>
            <a:spLocks noGrp="1"/>
          </p:cNvSpPr>
          <p:nvPr>
            <p:ph type="sldNum" sz="quarter" idx="12"/>
          </p:nvPr>
        </p:nvSpPr>
        <p:spPr/>
        <p:txBody>
          <a:bodyPr/>
          <a:lstStyle/>
          <a:p>
            <a:fld id="{22E77DEE-32E4-4009-988B-F2758F7B8AC2}" type="slidenum">
              <a:rPr lang="zh-CN" altLang="en-US" smtClean="0"/>
              <a:t>62</a:t>
            </a:fld>
            <a:endParaRPr lang="zh-CN"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4">
            <a:extLst>
              <a:ext uri="{FF2B5EF4-FFF2-40B4-BE49-F238E27FC236}">
                <a16:creationId xmlns:a16="http://schemas.microsoft.com/office/drawing/2014/main" id="{4569EE80-F337-42CB-93E9-71A6AF7A7F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910" y="1303337"/>
            <a:ext cx="3571875" cy="476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3" name="Rectangle 3">
            <a:extLst>
              <a:ext uri="{FF2B5EF4-FFF2-40B4-BE49-F238E27FC236}">
                <a16:creationId xmlns:a16="http://schemas.microsoft.com/office/drawing/2014/main" id="{C5253C5B-A557-45F7-BBFC-74EE0CF1B209}"/>
              </a:ext>
            </a:extLst>
          </p:cNvPr>
          <p:cNvSpPr>
            <a:spLocks noGrp="1" noChangeArrowheads="1"/>
          </p:cNvSpPr>
          <p:nvPr>
            <p:ph idx="1"/>
          </p:nvPr>
        </p:nvSpPr>
        <p:spPr>
          <a:xfrm>
            <a:off x="217488" y="981075"/>
            <a:ext cx="6807200" cy="644525"/>
          </a:xfrm>
        </p:spPr>
        <p:txBody>
          <a:bodyPr/>
          <a:lstStyle/>
          <a:p>
            <a:pPr eaLnBrk="1" hangingPunct="1"/>
            <a:r>
              <a:rPr lang="zh-CN" altLang="en-US"/>
              <a:t>封装 </a:t>
            </a:r>
          </a:p>
        </p:txBody>
      </p:sp>
      <p:sp>
        <p:nvSpPr>
          <p:cNvPr id="87045" name="Rectangle 5">
            <a:extLst>
              <a:ext uri="{FF2B5EF4-FFF2-40B4-BE49-F238E27FC236}">
                <a16:creationId xmlns:a16="http://schemas.microsoft.com/office/drawing/2014/main" id="{7BE1681F-75C3-4890-B703-8D962698C4E7}"/>
              </a:ext>
            </a:extLst>
          </p:cNvPr>
          <p:cNvSpPr>
            <a:spLocks noChangeArrowheads="1"/>
          </p:cNvSpPr>
          <p:nvPr/>
        </p:nvSpPr>
        <p:spPr bwMode="auto">
          <a:xfrm>
            <a:off x="0" y="2157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7046" name="Rectangle 6">
            <a:extLst>
              <a:ext uri="{FF2B5EF4-FFF2-40B4-BE49-F238E27FC236}">
                <a16:creationId xmlns:a16="http://schemas.microsoft.com/office/drawing/2014/main" id="{C645F7D5-9D73-4773-8B68-4D5F5B33851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7047" name="标题 3">
            <a:extLst>
              <a:ext uri="{FF2B5EF4-FFF2-40B4-BE49-F238E27FC236}">
                <a16:creationId xmlns:a16="http://schemas.microsoft.com/office/drawing/2014/main" id="{73E09219-5EAC-4DA1-B84B-FF81E5DCC75B}"/>
              </a:ext>
            </a:extLst>
          </p:cNvPr>
          <p:cNvSpPr>
            <a:spLocks noGrp="1" noChangeArrowheads="1"/>
          </p:cNvSpPr>
          <p:nvPr>
            <p:ph type="title"/>
          </p:nvPr>
        </p:nvSpPr>
        <p:spPr>
          <a:xfrm>
            <a:off x="468313" y="357188"/>
            <a:ext cx="8229600" cy="504825"/>
          </a:xfrm>
        </p:spPr>
        <p:txBody>
          <a:bodyPr>
            <a:normAutofit fontScale="90000"/>
          </a:bodyPr>
          <a:lstStyle/>
          <a:p>
            <a:pPr eaLnBrk="1" hangingPunct="1"/>
            <a:r>
              <a:rPr lang="zh-CN" altLang="en-US" dirty="0">
                <a:solidFill>
                  <a:srgbClr val="3333FF"/>
                </a:solidFill>
              </a:rPr>
              <a:t>单片机的引脚及功能</a:t>
            </a:r>
            <a:endParaRPr lang="zh-CN" altLang="en-US" dirty="0"/>
          </a:p>
        </p:txBody>
      </p:sp>
      <p:pic>
        <p:nvPicPr>
          <p:cNvPr id="87048" name="Picture 2">
            <a:extLst>
              <a:ext uri="{FF2B5EF4-FFF2-40B4-BE49-F238E27FC236}">
                <a16:creationId xmlns:a16="http://schemas.microsoft.com/office/drawing/2014/main" id="{537E8E72-FC3A-4F59-8981-2DF2340253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8466" y="1249998"/>
            <a:ext cx="4899447" cy="4966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E1858289-0E53-4A6C-B656-5162DCA65F7B}"/>
              </a:ext>
            </a:extLst>
          </p:cNvPr>
          <p:cNvSpPr>
            <a:spLocks noGrp="1"/>
          </p:cNvSpPr>
          <p:nvPr>
            <p:ph type="sldNum" sz="quarter" idx="12"/>
          </p:nvPr>
        </p:nvSpPr>
        <p:spPr/>
        <p:txBody>
          <a:bodyPr/>
          <a:lstStyle/>
          <a:p>
            <a:fld id="{22E77DEE-32E4-4009-988B-F2758F7B8AC2}" type="slidenum">
              <a:rPr lang="zh-CN" altLang="en-US" smtClean="0"/>
              <a:t>63</a:t>
            </a:fld>
            <a:endParaRPr lang="zh-CN"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0">
            <a:extLst>
              <a:ext uri="{FF2B5EF4-FFF2-40B4-BE49-F238E27FC236}">
                <a16:creationId xmlns:a16="http://schemas.microsoft.com/office/drawing/2014/main" id="{EF872410-4A7A-49A5-B3E7-314BA85FAB1F}"/>
              </a:ext>
            </a:extLst>
          </p:cNvPr>
          <p:cNvSpPr>
            <a:spLocks noGrp="1" noChangeArrowheads="1"/>
          </p:cNvSpPr>
          <p:nvPr>
            <p:ph type="title"/>
          </p:nvPr>
        </p:nvSpPr>
        <p:spPr>
          <a:xfrm>
            <a:off x="282575" y="525463"/>
            <a:ext cx="8469312" cy="504825"/>
          </a:xfrm>
        </p:spPr>
        <p:txBody>
          <a:bodyPr>
            <a:normAutofit fontScale="90000"/>
          </a:bodyPr>
          <a:lstStyle/>
          <a:p>
            <a:pPr eaLnBrk="1" hangingPunct="1"/>
            <a:r>
              <a:rPr lang="en-US" altLang="zh-CN" b="0" dirty="0" err="1">
                <a:latin typeface="隶书" panose="02010509060101010101" pitchFamily="49" charset="-122"/>
                <a:ea typeface="隶书" panose="02010509060101010101" pitchFamily="49" charset="-122"/>
              </a:rPr>
              <a:t>Broadcomm</a:t>
            </a:r>
            <a:r>
              <a:rPr lang="en-US" altLang="zh-CN" b="0" dirty="0">
                <a:latin typeface="隶书" panose="02010509060101010101" pitchFamily="49" charset="-122"/>
                <a:ea typeface="隶书" panose="02010509060101010101" pitchFamily="49" charset="-122"/>
              </a:rPr>
              <a:t> BCM2711</a:t>
            </a:r>
            <a:endParaRPr kumimoji="1" lang="zh-CN" altLang="en-US" dirty="0"/>
          </a:p>
        </p:txBody>
      </p:sp>
      <p:sp>
        <p:nvSpPr>
          <p:cNvPr id="3" name="内容占位符 2">
            <a:extLst>
              <a:ext uri="{FF2B5EF4-FFF2-40B4-BE49-F238E27FC236}">
                <a16:creationId xmlns:a16="http://schemas.microsoft.com/office/drawing/2014/main" id="{54FF6C23-C00D-4CD4-9098-0A0091053403}"/>
              </a:ext>
            </a:extLst>
          </p:cNvPr>
          <p:cNvSpPr>
            <a:spLocks noGrp="1"/>
          </p:cNvSpPr>
          <p:nvPr>
            <p:ph idx="1"/>
          </p:nvPr>
        </p:nvSpPr>
        <p:spPr/>
        <p:txBody>
          <a:bodyPr/>
          <a:lstStyle/>
          <a:p>
            <a:endParaRPr lang="zh-CN" altLang="en-US"/>
          </a:p>
        </p:txBody>
      </p:sp>
      <p:pic>
        <p:nvPicPr>
          <p:cNvPr id="1028" name="Picture 4" descr="An introduction to Raspberry Pi 4 GPIO and controlling it with Node.js | by  Uday Hiwarale | System Failure | Medium">
            <a:extLst>
              <a:ext uri="{FF2B5EF4-FFF2-40B4-BE49-F238E27FC236}">
                <a16:creationId xmlns:a16="http://schemas.microsoft.com/office/drawing/2014/main" id="{F629D247-2811-4D79-A6BE-7420CA829B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9" y="1030288"/>
            <a:ext cx="9144000" cy="5245100"/>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a:extLst>
              <a:ext uri="{FF2B5EF4-FFF2-40B4-BE49-F238E27FC236}">
                <a16:creationId xmlns:a16="http://schemas.microsoft.com/office/drawing/2014/main" id="{5E242323-1568-42E8-99AE-6A2E6621527E}"/>
              </a:ext>
            </a:extLst>
          </p:cNvPr>
          <p:cNvSpPr>
            <a:spLocks noGrp="1"/>
          </p:cNvSpPr>
          <p:nvPr>
            <p:ph type="sldNum" sz="quarter" idx="12"/>
          </p:nvPr>
        </p:nvSpPr>
        <p:spPr/>
        <p:txBody>
          <a:bodyPr/>
          <a:lstStyle/>
          <a:p>
            <a:fld id="{22E77DEE-32E4-4009-988B-F2758F7B8AC2}" type="slidenum">
              <a:rPr lang="zh-CN" altLang="en-US" smtClean="0"/>
              <a:t>64</a:t>
            </a:fld>
            <a:endParaRPr lang="zh-CN" altLang="en-US"/>
          </a:p>
        </p:txBody>
      </p:sp>
    </p:spTree>
    <p:extLst>
      <p:ext uri="{BB962C8B-B14F-4D97-AF65-F5344CB8AC3E}">
        <p14:creationId xmlns:p14="http://schemas.microsoft.com/office/powerpoint/2010/main" val="36600800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3">
            <a:extLst>
              <a:ext uri="{FF2B5EF4-FFF2-40B4-BE49-F238E27FC236}">
                <a16:creationId xmlns:a16="http://schemas.microsoft.com/office/drawing/2014/main" id="{9A60784B-FC33-4026-A287-17ABC9B9A8D9}"/>
              </a:ext>
            </a:extLst>
          </p:cNvPr>
          <p:cNvSpPr>
            <a:spLocks noGrp="1" noChangeArrowheads="1"/>
          </p:cNvSpPr>
          <p:nvPr>
            <p:ph type="title"/>
          </p:nvPr>
        </p:nvSpPr>
        <p:spPr>
          <a:xfrm>
            <a:off x="600393" y="612775"/>
            <a:ext cx="8229600" cy="504825"/>
          </a:xfrm>
        </p:spPr>
        <p:txBody>
          <a:bodyPr>
            <a:normAutofit fontScale="90000"/>
          </a:bodyPr>
          <a:lstStyle/>
          <a:p>
            <a:pPr eaLnBrk="1" hangingPunct="1"/>
            <a:r>
              <a:rPr lang="zh-CN" altLang="en-US" dirty="0">
                <a:solidFill>
                  <a:srgbClr val="FF0000"/>
                </a:solidFill>
              </a:rPr>
              <a:t>单片机的引脚及功能</a:t>
            </a:r>
          </a:p>
        </p:txBody>
      </p:sp>
      <p:sp>
        <p:nvSpPr>
          <p:cNvPr id="594947" name="Rectangle 3">
            <a:extLst>
              <a:ext uri="{FF2B5EF4-FFF2-40B4-BE49-F238E27FC236}">
                <a16:creationId xmlns:a16="http://schemas.microsoft.com/office/drawing/2014/main" id="{B6F514ED-FFAE-4B81-84A3-ACD38DAE0FE3}"/>
              </a:ext>
            </a:extLst>
          </p:cNvPr>
          <p:cNvSpPr>
            <a:spLocks noGrp="1" noChangeArrowheads="1"/>
          </p:cNvSpPr>
          <p:nvPr>
            <p:ph idx="1"/>
          </p:nvPr>
        </p:nvSpPr>
        <p:spPr>
          <a:xfrm>
            <a:off x="772160" y="1117600"/>
            <a:ext cx="7310120" cy="3754120"/>
          </a:xfrm>
        </p:spPr>
        <p:txBody>
          <a:bodyPr/>
          <a:lstStyle/>
          <a:p>
            <a:pPr lvl="1" eaLnBrk="1" hangingPunct="1">
              <a:lnSpc>
                <a:spcPct val="124000"/>
              </a:lnSpc>
              <a:defRPr/>
            </a:pPr>
            <a:r>
              <a:rPr lang="en-US" altLang="zh-CN" dirty="0">
                <a:solidFill>
                  <a:srgbClr val="FF0000"/>
                </a:solidFill>
              </a:rPr>
              <a:t>DIP-40</a:t>
            </a:r>
            <a:r>
              <a:rPr lang="zh-CN" altLang="en-US" dirty="0">
                <a:solidFill>
                  <a:srgbClr val="FF0000"/>
                </a:solidFill>
              </a:rPr>
              <a:t>封装</a:t>
            </a:r>
            <a:r>
              <a:rPr lang="zh-CN" altLang="en-US" dirty="0"/>
              <a:t>的</a:t>
            </a:r>
            <a:r>
              <a:rPr lang="en-US" altLang="zh-CN" dirty="0"/>
              <a:t>IAP15W4K58S4</a:t>
            </a:r>
            <a:r>
              <a:rPr lang="zh-CN" altLang="en-US" dirty="0"/>
              <a:t>单片机和</a:t>
            </a:r>
            <a:r>
              <a:rPr lang="en-US" altLang="zh-CN" dirty="0">
                <a:solidFill>
                  <a:srgbClr val="FF0000"/>
                </a:solidFill>
              </a:rPr>
              <a:t>LQFP-44</a:t>
            </a:r>
            <a:r>
              <a:rPr lang="zh-CN" altLang="en-US" dirty="0"/>
              <a:t>封装相比，除了</a:t>
            </a:r>
            <a:r>
              <a:rPr lang="zh-CN" altLang="en-US" dirty="0">
                <a:solidFill>
                  <a:srgbClr val="FF0000"/>
                </a:solidFill>
              </a:rPr>
              <a:t>没有</a:t>
            </a:r>
            <a:r>
              <a:rPr lang="en-US" altLang="zh-CN" dirty="0">
                <a:solidFill>
                  <a:srgbClr val="FF0000"/>
                </a:solidFill>
              </a:rPr>
              <a:t>P4.0</a:t>
            </a:r>
            <a:r>
              <a:rPr lang="zh-CN" altLang="en-US" dirty="0">
                <a:solidFill>
                  <a:srgbClr val="FF0000"/>
                </a:solidFill>
              </a:rPr>
              <a:t>、</a:t>
            </a:r>
            <a:r>
              <a:rPr lang="en-US" altLang="zh-CN" dirty="0">
                <a:solidFill>
                  <a:srgbClr val="FF0000"/>
                </a:solidFill>
              </a:rPr>
              <a:t>P4.3</a:t>
            </a:r>
            <a:r>
              <a:rPr lang="zh-CN" altLang="en-US" dirty="0">
                <a:solidFill>
                  <a:srgbClr val="FF0000"/>
                </a:solidFill>
              </a:rPr>
              <a:t>、</a:t>
            </a:r>
            <a:r>
              <a:rPr lang="en-US" altLang="zh-CN" dirty="0">
                <a:solidFill>
                  <a:srgbClr val="FF0000"/>
                </a:solidFill>
              </a:rPr>
              <a:t>P4.6</a:t>
            </a:r>
            <a:r>
              <a:rPr lang="zh-CN" altLang="en-US" dirty="0">
                <a:solidFill>
                  <a:srgbClr val="FF0000"/>
                </a:solidFill>
              </a:rPr>
              <a:t>、</a:t>
            </a:r>
            <a:r>
              <a:rPr lang="en-US" altLang="zh-CN" dirty="0">
                <a:solidFill>
                  <a:srgbClr val="FF0000"/>
                </a:solidFill>
              </a:rPr>
              <a:t>P4.7</a:t>
            </a:r>
            <a:r>
              <a:rPr lang="zh-CN" altLang="en-US" dirty="0">
                <a:solidFill>
                  <a:srgbClr val="FF0000"/>
                </a:solidFill>
              </a:rPr>
              <a:t>引脚</a:t>
            </a:r>
            <a:r>
              <a:rPr lang="zh-CN" altLang="en-US" dirty="0"/>
              <a:t>外，其他资源和的单片机完全相同。 </a:t>
            </a:r>
          </a:p>
          <a:p>
            <a:pPr lvl="1" eaLnBrk="1" hangingPunct="1">
              <a:lnSpc>
                <a:spcPct val="124000"/>
              </a:lnSpc>
              <a:defRPr/>
            </a:pPr>
            <a:r>
              <a:rPr lang="zh-CN" altLang="en-US" dirty="0"/>
              <a:t>由于</a:t>
            </a:r>
            <a:r>
              <a:rPr lang="en-US" altLang="zh-CN" dirty="0">
                <a:solidFill>
                  <a:srgbClr val="0000CC"/>
                </a:solidFill>
              </a:rPr>
              <a:t>DIP</a:t>
            </a:r>
            <a:r>
              <a:rPr lang="zh-CN" altLang="en-US" dirty="0">
                <a:solidFill>
                  <a:srgbClr val="0000CC"/>
                </a:solidFill>
              </a:rPr>
              <a:t>封装的单片机焊接比较容易</a:t>
            </a:r>
            <a:r>
              <a:rPr lang="zh-CN" altLang="en-US" dirty="0"/>
              <a:t>，因此，对于初学者，最好选用</a:t>
            </a:r>
            <a:r>
              <a:rPr lang="en-US" altLang="zh-CN" dirty="0"/>
              <a:t>DIP</a:t>
            </a:r>
            <a:r>
              <a:rPr lang="zh-CN" altLang="en-US" dirty="0"/>
              <a:t>封装的单片机进行学习。</a:t>
            </a:r>
          </a:p>
          <a:p>
            <a:pPr lvl="1" eaLnBrk="1" hangingPunct="1">
              <a:lnSpc>
                <a:spcPct val="124000"/>
              </a:lnSpc>
              <a:defRPr/>
            </a:pPr>
            <a:r>
              <a:rPr lang="zh-CN" altLang="en-US" dirty="0"/>
              <a:t>注意：在实际应用中，设计单片机应用系统的</a:t>
            </a:r>
            <a:r>
              <a:rPr lang="zh-CN" altLang="en-US" dirty="0">
                <a:solidFill>
                  <a:srgbClr val="C00000"/>
                </a:solidFill>
              </a:rPr>
              <a:t>原理图</a:t>
            </a:r>
            <a:r>
              <a:rPr lang="zh-CN" altLang="en-US" dirty="0"/>
              <a:t>时，一般应使用</a:t>
            </a:r>
            <a:r>
              <a:rPr lang="zh-CN" altLang="en-US" dirty="0">
                <a:solidFill>
                  <a:srgbClr val="C00000"/>
                </a:solidFill>
                <a:hlinkClick r:id="rId2" action="ppaction://hlinksldjump"/>
              </a:rPr>
              <a:t>逻辑符号图</a:t>
            </a:r>
            <a:r>
              <a:rPr lang="zh-CN" altLang="en-US" dirty="0"/>
              <a:t>，以便进行电路分析，而设计应用系统的</a:t>
            </a:r>
            <a:r>
              <a:rPr lang="zh-CN" altLang="en-US" dirty="0">
                <a:solidFill>
                  <a:srgbClr val="9900CC"/>
                </a:solidFill>
              </a:rPr>
              <a:t>印刷电路板图</a:t>
            </a:r>
            <a:r>
              <a:rPr lang="zh-CN" altLang="en-US" dirty="0"/>
              <a:t>时，必须使用单片机的</a:t>
            </a:r>
            <a:r>
              <a:rPr lang="zh-CN" altLang="en-US" dirty="0">
                <a:solidFill>
                  <a:srgbClr val="9900CC"/>
                </a:solidFill>
                <a:hlinkClick r:id="rId3" action="ppaction://hlinksldjump"/>
              </a:rPr>
              <a:t>引脚图</a:t>
            </a:r>
            <a:r>
              <a:rPr lang="zh-CN" altLang="en-US" dirty="0"/>
              <a:t>。</a:t>
            </a:r>
            <a:endParaRPr lang="en-US" altLang="zh-CN" dirty="0"/>
          </a:p>
          <a:p>
            <a:pPr lvl="1" eaLnBrk="1" hangingPunct="1">
              <a:lnSpc>
                <a:spcPct val="124000"/>
              </a:lnSpc>
              <a:defRPr/>
            </a:pPr>
            <a:endParaRPr lang="en-US" altLang="zh-CN" dirty="0"/>
          </a:p>
          <a:p>
            <a:pPr lvl="1" eaLnBrk="1" hangingPunct="1">
              <a:lnSpc>
                <a:spcPct val="124000"/>
              </a:lnSpc>
              <a:defRPr/>
            </a:pPr>
            <a:r>
              <a:rPr lang="zh-CN" altLang="en-US" dirty="0"/>
              <a:t>最小功能板</a:t>
            </a:r>
          </a:p>
          <a:p>
            <a:pPr eaLnBrk="1" hangingPunct="1">
              <a:lnSpc>
                <a:spcPct val="124000"/>
              </a:lnSpc>
              <a:defRPr/>
            </a:pPr>
            <a:endParaRPr lang="en-US" altLang="zh-CN" dirty="0"/>
          </a:p>
        </p:txBody>
      </p:sp>
      <p:sp>
        <p:nvSpPr>
          <p:cNvPr id="3" name="灯片编号占位符 2">
            <a:extLst>
              <a:ext uri="{FF2B5EF4-FFF2-40B4-BE49-F238E27FC236}">
                <a16:creationId xmlns:a16="http://schemas.microsoft.com/office/drawing/2014/main" id="{7CF5A209-864D-41C3-BA06-2DD42558B455}"/>
              </a:ext>
            </a:extLst>
          </p:cNvPr>
          <p:cNvSpPr>
            <a:spLocks noGrp="1"/>
          </p:cNvSpPr>
          <p:nvPr>
            <p:ph type="sldNum" sz="quarter" idx="12"/>
          </p:nvPr>
        </p:nvSpPr>
        <p:spPr/>
        <p:txBody>
          <a:bodyPr/>
          <a:lstStyle/>
          <a:p>
            <a:fld id="{22E77DEE-32E4-4009-988B-F2758F7B8AC2}" type="slidenum">
              <a:rPr lang="zh-CN" altLang="en-US" smtClean="0"/>
              <a:t>65</a:t>
            </a:fld>
            <a:endParaRPr lang="zh-CN"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3">
            <a:extLst>
              <a:ext uri="{FF2B5EF4-FFF2-40B4-BE49-F238E27FC236}">
                <a16:creationId xmlns:a16="http://schemas.microsoft.com/office/drawing/2014/main" id="{504950CC-D1BA-4338-8D8B-5352E5160ADA}"/>
              </a:ext>
            </a:extLst>
          </p:cNvPr>
          <p:cNvSpPr>
            <a:spLocks noGrp="1" noChangeArrowheads="1"/>
          </p:cNvSpPr>
          <p:nvPr>
            <p:ph type="title"/>
          </p:nvPr>
        </p:nvSpPr>
        <p:spPr>
          <a:xfrm>
            <a:off x="752793" y="495301"/>
            <a:ext cx="8229600" cy="504825"/>
          </a:xfrm>
        </p:spPr>
        <p:txBody>
          <a:bodyPr>
            <a:normAutofit fontScale="90000"/>
          </a:bodyPr>
          <a:lstStyle/>
          <a:p>
            <a:pPr eaLnBrk="1" hangingPunct="1"/>
            <a:r>
              <a:rPr lang="zh-CN" altLang="en-US" dirty="0">
                <a:solidFill>
                  <a:srgbClr val="FF0000"/>
                </a:solidFill>
              </a:rPr>
              <a:t>单片机的引脚及功能</a:t>
            </a:r>
          </a:p>
        </p:txBody>
      </p:sp>
      <p:sp>
        <p:nvSpPr>
          <p:cNvPr id="489475" name="Rectangle 3">
            <a:extLst>
              <a:ext uri="{FF2B5EF4-FFF2-40B4-BE49-F238E27FC236}">
                <a16:creationId xmlns:a16="http://schemas.microsoft.com/office/drawing/2014/main" id="{E2B5365E-EB36-4ED4-8F86-91E5822E88A5}"/>
              </a:ext>
            </a:extLst>
          </p:cNvPr>
          <p:cNvSpPr>
            <a:spLocks noGrp="1" noChangeArrowheads="1"/>
          </p:cNvSpPr>
          <p:nvPr>
            <p:ph idx="1"/>
          </p:nvPr>
        </p:nvSpPr>
        <p:spPr>
          <a:xfrm>
            <a:off x="514033" y="1350963"/>
            <a:ext cx="8229600" cy="2574925"/>
          </a:xfrm>
        </p:spPr>
        <p:txBody>
          <a:bodyPr/>
          <a:lstStyle/>
          <a:p>
            <a:pPr eaLnBrk="1" hangingPunct="1">
              <a:spcBef>
                <a:spcPts val="0"/>
              </a:spcBef>
              <a:spcAft>
                <a:spcPts val="0"/>
              </a:spcAft>
              <a:defRPr/>
            </a:pPr>
            <a:r>
              <a:rPr lang="zh-CN" altLang="en-US" b="1" dirty="0">
                <a:solidFill>
                  <a:srgbClr val="FF0000"/>
                </a:solidFill>
                <a:hlinkClick r:id="rId2" action="ppaction://hlinksldjump">
                  <a:extLst>
                    <a:ext uri="{A12FA001-AC4F-418D-AE19-62706E023703}">
                      <ahyp:hlinkClr xmlns:ahyp="http://schemas.microsoft.com/office/drawing/2018/hyperlinkcolor" val="tx"/>
                    </a:ext>
                  </a:extLst>
                </a:hlinkClick>
              </a:rPr>
              <a:t>最小功能板：</a:t>
            </a:r>
            <a:r>
              <a:rPr lang="zh-CN" altLang="en-US" dirty="0">
                <a:solidFill>
                  <a:srgbClr val="2998E3"/>
                </a:solidFill>
                <a:hlinkClick r:id="rId2" action="ppaction://hlinksldjump">
                  <a:extLst>
                    <a:ext uri="{A12FA001-AC4F-418D-AE19-62706E023703}">
                      <ahyp:hlinkClr xmlns:ahyp="http://schemas.microsoft.com/office/drawing/2018/hyperlinkcolor" val="tx"/>
                    </a:ext>
                  </a:extLst>
                </a:hlinkClick>
              </a:rPr>
              <a:t>引脚</a:t>
            </a:r>
            <a:endParaRPr lang="zh-CN" altLang="en-US" dirty="0">
              <a:solidFill>
                <a:srgbClr val="CC3300"/>
              </a:solidFill>
            </a:endParaRPr>
          </a:p>
          <a:p>
            <a:pPr lvl="1" eaLnBrk="1" hangingPunct="1">
              <a:defRPr/>
            </a:pPr>
            <a:r>
              <a:rPr lang="zh-CN" altLang="en-US" sz="3200" dirty="0"/>
              <a:t>电源引脚</a:t>
            </a:r>
          </a:p>
          <a:p>
            <a:pPr lvl="1" eaLnBrk="1" hangingPunct="1">
              <a:defRPr/>
            </a:pPr>
            <a:r>
              <a:rPr lang="zh-CN" altLang="en-US" sz="3200" dirty="0"/>
              <a:t>外接晶振引脚</a:t>
            </a:r>
          </a:p>
          <a:p>
            <a:pPr lvl="1" eaLnBrk="1" hangingPunct="1">
              <a:defRPr/>
            </a:pPr>
            <a:r>
              <a:rPr lang="zh-CN" altLang="en-US" sz="3200" dirty="0"/>
              <a:t>控制和复位引脚</a:t>
            </a:r>
          </a:p>
          <a:p>
            <a:pPr lvl="1" eaLnBrk="1" hangingPunct="1">
              <a:defRPr/>
            </a:pPr>
            <a:r>
              <a:rPr lang="zh-CN" altLang="en-US" sz="3200" dirty="0"/>
              <a:t>输入</a:t>
            </a:r>
            <a:r>
              <a:rPr lang="en-US" altLang="zh-CN" sz="3200" dirty="0"/>
              <a:t>/</a:t>
            </a:r>
            <a:r>
              <a:rPr lang="zh-CN" altLang="en-US" sz="3200" dirty="0"/>
              <a:t>输出（</a:t>
            </a:r>
            <a:r>
              <a:rPr lang="en-US" altLang="zh-CN" sz="3200" dirty="0"/>
              <a:t>I/O</a:t>
            </a:r>
            <a:r>
              <a:rPr lang="zh-CN" altLang="en-US" sz="3200" dirty="0"/>
              <a:t>）引脚</a:t>
            </a:r>
          </a:p>
          <a:p>
            <a:pPr eaLnBrk="1" hangingPunct="1">
              <a:buFontTx/>
              <a:buNone/>
              <a:defRPr/>
            </a:pPr>
            <a:endParaRPr lang="zh-CN" altLang="en-US" dirty="0"/>
          </a:p>
          <a:p>
            <a:pPr eaLnBrk="1" hangingPunct="1">
              <a:buFontTx/>
              <a:buNone/>
              <a:defRPr/>
            </a:pPr>
            <a:endParaRPr lang="zh-CN" altLang="en-US" dirty="0"/>
          </a:p>
          <a:p>
            <a:pPr eaLnBrk="1" hangingPunct="1">
              <a:buFontTx/>
              <a:buNone/>
              <a:defRPr/>
            </a:pPr>
            <a:endParaRPr lang="zh-CN" altLang="en-US" dirty="0"/>
          </a:p>
          <a:p>
            <a:pPr eaLnBrk="1" hangingPunct="1">
              <a:buFontTx/>
              <a:buNone/>
              <a:defRPr/>
            </a:pPr>
            <a:endParaRPr lang="zh-CN" altLang="en-US" dirty="0"/>
          </a:p>
          <a:p>
            <a:pPr eaLnBrk="1" hangingPunct="1">
              <a:buFontTx/>
              <a:buNone/>
              <a:defRPr/>
            </a:pPr>
            <a:endParaRPr lang="en-US" altLang="zh-CN" dirty="0">
              <a:solidFill>
                <a:srgbClr val="3366FF"/>
              </a:solidFill>
            </a:endParaRPr>
          </a:p>
        </p:txBody>
      </p:sp>
      <p:sp>
        <p:nvSpPr>
          <p:cNvPr id="6" name="Rectangle 3">
            <a:extLst>
              <a:ext uri="{FF2B5EF4-FFF2-40B4-BE49-F238E27FC236}">
                <a16:creationId xmlns:a16="http://schemas.microsoft.com/office/drawing/2014/main" id="{156D0610-3A18-43A0-9B7F-0995B239F707}"/>
              </a:ext>
            </a:extLst>
          </p:cNvPr>
          <p:cNvSpPr txBox="1">
            <a:spLocks noChangeArrowheads="1"/>
          </p:cNvSpPr>
          <p:nvPr/>
        </p:nvSpPr>
        <p:spPr bwMode="auto">
          <a:xfrm>
            <a:off x="598408" y="3890328"/>
            <a:ext cx="8060849" cy="2205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just" rtl="0" fontAlgn="base">
              <a:lnSpc>
                <a:spcPct val="114000"/>
              </a:lnSpc>
              <a:spcBef>
                <a:spcPct val="20000"/>
              </a:spcBef>
              <a:spcAft>
                <a:spcPts val="600"/>
              </a:spcAft>
              <a:buBlip>
                <a:blip r:embed="rId3"/>
              </a:buBlip>
              <a:defRPr sz="2800" b="1">
                <a:solidFill>
                  <a:schemeClr val="accent2"/>
                </a:solidFill>
                <a:latin typeface="+mj-ea"/>
                <a:ea typeface="+mj-ea"/>
                <a:cs typeface="+mn-cs"/>
              </a:defRPr>
            </a:lvl1pPr>
            <a:lvl2pPr marL="742950" indent="-285750" algn="just" rtl="0" fontAlgn="base">
              <a:spcBef>
                <a:spcPct val="20000"/>
              </a:spcBef>
              <a:spcAft>
                <a:spcPct val="0"/>
              </a:spcAft>
              <a:buBlip>
                <a:blip r:embed="rId4"/>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eaLnBrk="1" hangingPunct="1">
              <a:spcBef>
                <a:spcPts val="0"/>
              </a:spcBef>
              <a:buFontTx/>
              <a:buNone/>
              <a:defRPr/>
            </a:pPr>
            <a:r>
              <a:rPr lang="en-US" altLang="zh-CN" sz="2400" kern="0" dirty="0">
                <a:solidFill>
                  <a:srgbClr val="FF0000"/>
                </a:solidFill>
              </a:rPr>
              <a:t>1. </a:t>
            </a:r>
            <a:r>
              <a:rPr lang="zh-CN" altLang="en-US" sz="2400" kern="0" dirty="0">
                <a:solidFill>
                  <a:srgbClr val="FF0000"/>
                </a:solidFill>
              </a:rPr>
              <a:t>电源引脚</a:t>
            </a:r>
          </a:p>
          <a:p>
            <a:pPr eaLnBrk="1" hangingPunct="1">
              <a:spcBef>
                <a:spcPts val="0"/>
              </a:spcBef>
              <a:defRPr/>
            </a:pPr>
            <a:r>
              <a:rPr lang="en-US" altLang="zh-CN" sz="2400" kern="0" dirty="0" err="1">
                <a:solidFill>
                  <a:srgbClr val="CC3300"/>
                </a:solidFill>
              </a:rPr>
              <a:t>Vcc</a:t>
            </a:r>
            <a:r>
              <a:rPr lang="zh-CN" altLang="en-US" sz="2400" kern="0" dirty="0"/>
              <a:t>：一般接电源的＋</a:t>
            </a:r>
            <a:r>
              <a:rPr lang="en-US" altLang="zh-CN" sz="2400" kern="0" dirty="0"/>
              <a:t>5V</a:t>
            </a:r>
            <a:r>
              <a:rPr lang="zh-CN" altLang="en-US" sz="2400" kern="0" dirty="0"/>
              <a:t>。具体的电压幅度应参考单片机的手册。</a:t>
            </a:r>
          </a:p>
          <a:p>
            <a:pPr eaLnBrk="1" hangingPunct="1">
              <a:spcBef>
                <a:spcPts val="0"/>
              </a:spcBef>
              <a:defRPr/>
            </a:pPr>
            <a:r>
              <a:rPr lang="en-US" altLang="zh-CN" sz="2400" kern="0" dirty="0">
                <a:solidFill>
                  <a:srgbClr val="CC3300"/>
                </a:solidFill>
              </a:rPr>
              <a:t>GND</a:t>
            </a:r>
            <a:r>
              <a:rPr lang="zh-CN" altLang="en-US" sz="2400" kern="0" dirty="0"/>
              <a:t>：接电源地。</a:t>
            </a:r>
          </a:p>
        </p:txBody>
      </p:sp>
      <p:sp>
        <p:nvSpPr>
          <p:cNvPr id="3" name="灯片编号占位符 2">
            <a:extLst>
              <a:ext uri="{FF2B5EF4-FFF2-40B4-BE49-F238E27FC236}">
                <a16:creationId xmlns:a16="http://schemas.microsoft.com/office/drawing/2014/main" id="{E12D5A35-AE93-47CA-B2B0-AA89324EEDAB}"/>
              </a:ext>
            </a:extLst>
          </p:cNvPr>
          <p:cNvSpPr>
            <a:spLocks noGrp="1"/>
          </p:cNvSpPr>
          <p:nvPr>
            <p:ph type="sldNum" sz="quarter" idx="12"/>
          </p:nvPr>
        </p:nvSpPr>
        <p:spPr/>
        <p:txBody>
          <a:bodyPr/>
          <a:lstStyle/>
          <a:p>
            <a:fld id="{22E77DEE-32E4-4009-988B-F2758F7B8AC2}" type="slidenum">
              <a:rPr lang="zh-CN" altLang="en-US" smtClean="0"/>
              <a:t>66</a:t>
            </a:fld>
            <a:endParaRPr lang="zh-CN"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2">
            <a:extLst>
              <a:ext uri="{FF2B5EF4-FFF2-40B4-BE49-F238E27FC236}">
                <a16:creationId xmlns:a16="http://schemas.microsoft.com/office/drawing/2014/main" id="{81331A70-D301-4D14-8042-EB7D8D47901F}"/>
              </a:ext>
            </a:extLst>
          </p:cNvPr>
          <p:cNvSpPr>
            <a:spLocks noGrp="1" noChangeArrowheads="1"/>
          </p:cNvSpPr>
          <p:nvPr>
            <p:ph type="title"/>
          </p:nvPr>
        </p:nvSpPr>
        <p:spPr>
          <a:xfrm>
            <a:off x="468312" y="488950"/>
            <a:ext cx="8229600" cy="504825"/>
          </a:xfrm>
        </p:spPr>
        <p:txBody>
          <a:bodyPr>
            <a:normAutofit fontScale="90000"/>
          </a:bodyPr>
          <a:lstStyle/>
          <a:p>
            <a:pPr eaLnBrk="1" hangingPunct="1"/>
            <a:r>
              <a:rPr lang="zh-CN" altLang="en-US" dirty="0">
                <a:solidFill>
                  <a:srgbClr val="FF0000"/>
                </a:solidFill>
              </a:rPr>
              <a:t>单片机的引脚及功能</a:t>
            </a:r>
          </a:p>
        </p:txBody>
      </p:sp>
      <p:graphicFrame>
        <p:nvGraphicFramePr>
          <p:cNvPr id="490500" name="Object 4">
            <a:extLst>
              <a:ext uri="{FF2B5EF4-FFF2-40B4-BE49-F238E27FC236}">
                <a16:creationId xmlns:a16="http://schemas.microsoft.com/office/drawing/2014/main" id="{3A266257-0147-40ED-A6B5-2E373BC7D5DE}"/>
              </a:ext>
            </a:extLst>
          </p:cNvPr>
          <p:cNvGraphicFramePr>
            <a:graphicFrameLocks noGrp="1" noChangeAspect="1"/>
          </p:cNvGraphicFramePr>
          <p:nvPr>
            <p:ph idx="1"/>
          </p:nvPr>
        </p:nvGraphicFramePr>
        <p:xfrm>
          <a:off x="4451350" y="1222375"/>
          <a:ext cx="4465638" cy="3203575"/>
        </p:xfrm>
        <a:graphic>
          <a:graphicData uri="http://schemas.openxmlformats.org/presentationml/2006/ole">
            <mc:AlternateContent xmlns:mc="http://schemas.openxmlformats.org/markup-compatibility/2006">
              <mc:Choice xmlns:v="urn:schemas-microsoft-com:vml" Requires="v">
                <p:oleObj name="Microsoft Drawing" r:id="rId2" imgW="1673225" imgH="1262063" progId="MSDraw">
                  <p:embed/>
                </p:oleObj>
              </mc:Choice>
              <mc:Fallback>
                <p:oleObj name="Microsoft Drawing" r:id="rId2" imgW="1673225" imgH="1262063" progId="MSDraw">
                  <p:embed/>
                  <p:pic>
                    <p:nvPicPr>
                      <p:cNvPr id="490500" name="Object 4">
                        <a:extLst>
                          <a:ext uri="{FF2B5EF4-FFF2-40B4-BE49-F238E27FC236}">
                            <a16:creationId xmlns:a16="http://schemas.microsoft.com/office/drawing/2014/main" id="{3A266257-0147-40ED-A6B5-2E373BC7D5DE}"/>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1350" y="1222375"/>
                        <a:ext cx="4465638" cy="320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490499" name="Rectangle 3">
            <a:extLst>
              <a:ext uri="{FF2B5EF4-FFF2-40B4-BE49-F238E27FC236}">
                <a16:creationId xmlns:a16="http://schemas.microsoft.com/office/drawing/2014/main" id="{5FF6E4CD-6835-4C92-9C93-A45AD262E70A}"/>
              </a:ext>
            </a:extLst>
          </p:cNvPr>
          <p:cNvSpPr>
            <a:spLocks noGrp="1" noChangeArrowheads="1"/>
          </p:cNvSpPr>
          <p:nvPr>
            <p:ph type="body" sz="half" idx="4294967295"/>
          </p:nvPr>
        </p:nvSpPr>
        <p:spPr>
          <a:xfrm>
            <a:off x="406400" y="1248570"/>
            <a:ext cx="8737600" cy="1209675"/>
          </a:xfrm>
        </p:spPr>
        <p:txBody>
          <a:bodyPr/>
          <a:lstStyle/>
          <a:p>
            <a:pPr eaLnBrk="1" hangingPunct="1">
              <a:buFontTx/>
              <a:buNone/>
              <a:defRPr/>
            </a:pPr>
            <a:r>
              <a:rPr lang="en-US" altLang="zh-CN" sz="2800" dirty="0">
                <a:solidFill>
                  <a:srgbClr val="FF0000"/>
                </a:solidFill>
              </a:rPr>
              <a:t>  2.  </a:t>
            </a:r>
            <a:r>
              <a:rPr lang="zh-CN" altLang="en-US" sz="2800" dirty="0">
                <a:solidFill>
                  <a:srgbClr val="FF0000"/>
                </a:solidFill>
                <a:latin typeface="+mj-ea"/>
                <a:hlinkClick r:id="rId4" action="ppaction://hlinksldjump"/>
              </a:rPr>
              <a:t>外接晶振引脚</a:t>
            </a:r>
            <a:endParaRPr lang="zh-CN" altLang="en-US" sz="2800" dirty="0">
              <a:solidFill>
                <a:srgbClr val="FF0000"/>
              </a:solidFill>
              <a:latin typeface="+mj-ea"/>
            </a:endParaRPr>
          </a:p>
          <a:p>
            <a:pPr eaLnBrk="1" hangingPunct="1">
              <a:defRPr/>
            </a:pPr>
            <a:r>
              <a:rPr lang="en-US" altLang="zh-CN" sz="2800" dirty="0">
                <a:solidFill>
                  <a:srgbClr val="CC3300"/>
                </a:solidFill>
                <a:latin typeface="+mj-ea"/>
              </a:rPr>
              <a:t>XTAL1</a:t>
            </a:r>
            <a:r>
              <a:rPr lang="zh-CN" altLang="en-US" sz="2800" dirty="0">
                <a:latin typeface="+mj-ea"/>
              </a:rPr>
              <a:t>和</a:t>
            </a:r>
            <a:r>
              <a:rPr lang="en-US" altLang="zh-CN" sz="2800" dirty="0">
                <a:solidFill>
                  <a:srgbClr val="CC3300"/>
                </a:solidFill>
                <a:latin typeface="+mj-ea"/>
              </a:rPr>
              <a:t>XATL2</a:t>
            </a:r>
          </a:p>
        </p:txBody>
      </p:sp>
      <p:sp>
        <p:nvSpPr>
          <p:cNvPr id="10" name="Rectangle 3">
            <a:extLst>
              <a:ext uri="{FF2B5EF4-FFF2-40B4-BE49-F238E27FC236}">
                <a16:creationId xmlns:a16="http://schemas.microsoft.com/office/drawing/2014/main" id="{F0EBE4F5-1D73-4F58-8D3C-C06CAEDB923B}"/>
              </a:ext>
            </a:extLst>
          </p:cNvPr>
          <p:cNvSpPr txBox="1">
            <a:spLocks noChangeArrowheads="1"/>
          </p:cNvSpPr>
          <p:nvPr/>
        </p:nvSpPr>
        <p:spPr bwMode="auto">
          <a:xfrm>
            <a:off x="153670" y="2425858"/>
            <a:ext cx="4368800" cy="15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just" rtl="0" fontAlgn="base">
              <a:spcBef>
                <a:spcPct val="20000"/>
              </a:spcBef>
              <a:spcAft>
                <a:spcPct val="0"/>
              </a:spcAft>
              <a:buBlip>
                <a:blip r:embed="rId5"/>
              </a:buBlip>
              <a:defRPr sz="3200" b="1">
                <a:solidFill>
                  <a:schemeClr val="accent2"/>
                </a:solidFill>
                <a:latin typeface="+mn-lt"/>
                <a:ea typeface="+mn-ea"/>
                <a:cs typeface="+mn-cs"/>
              </a:defRPr>
            </a:lvl1pPr>
            <a:lvl2pPr marL="742950" indent="-285750" algn="just" rtl="0" fontAlgn="base">
              <a:spcBef>
                <a:spcPct val="20000"/>
              </a:spcBef>
              <a:spcAft>
                <a:spcPct val="0"/>
              </a:spcAft>
              <a:buBlip>
                <a:blip r:embed="rId6"/>
              </a:buBlip>
              <a:defRPr sz="2800" b="1">
                <a:solidFill>
                  <a:schemeClr val="tx1"/>
                </a:solidFill>
                <a:latin typeface="+mn-lt"/>
                <a:ea typeface="+mj-ea"/>
              </a:defRPr>
            </a:lvl2pPr>
            <a:lvl3pPr marL="1143000" indent="-228600" algn="just" rtl="0" fontAlgn="base">
              <a:spcBef>
                <a:spcPct val="20000"/>
              </a:spcBef>
              <a:spcAft>
                <a:spcPct val="0"/>
              </a:spcAft>
              <a:buChar char="•"/>
              <a:defRPr sz="2400">
                <a:solidFill>
                  <a:schemeClr val="tx1"/>
                </a:solidFill>
                <a:latin typeface="+mn-lt"/>
                <a:ea typeface="+mj-ea"/>
              </a:defRPr>
            </a:lvl3pPr>
            <a:lvl4pPr marL="1600200" indent="-228600" algn="just" rtl="0" fontAlgn="base">
              <a:spcBef>
                <a:spcPct val="20000"/>
              </a:spcBef>
              <a:spcAft>
                <a:spcPct val="0"/>
              </a:spcAft>
              <a:buChar char="–"/>
              <a:defRPr sz="2000">
                <a:solidFill>
                  <a:schemeClr val="tx1"/>
                </a:solidFill>
                <a:latin typeface="+mn-lt"/>
                <a:ea typeface="+mj-ea"/>
              </a:defRPr>
            </a:lvl4pPr>
            <a:lvl5pPr marL="2057400" indent="-228600" algn="just" rtl="0" fontAlgn="base">
              <a:spcBef>
                <a:spcPct val="20000"/>
              </a:spcBef>
              <a:spcAft>
                <a:spcPct val="0"/>
              </a:spcAft>
              <a:buChar char="»"/>
              <a:defRPr sz="2000">
                <a:solidFill>
                  <a:schemeClr val="tx1"/>
                </a:solidFill>
                <a:latin typeface="+mn-lt"/>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marL="261938" indent="-261938" algn="l" eaLnBrk="1" hangingPunct="1">
              <a:lnSpc>
                <a:spcPct val="125000"/>
              </a:lnSpc>
              <a:defRPr/>
            </a:pPr>
            <a:r>
              <a:rPr lang="zh-CN" altLang="en-US" sz="2800" kern="0" dirty="0">
                <a:latin typeface="+mj-ea"/>
                <a:ea typeface="+mj-ea"/>
              </a:rPr>
              <a:t>芯片内部一个反相放大器的输入端和输出端。常用于连接晶体振荡器。</a:t>
            </a:r>
          </a:p>
        </p:txBody>
      </p:sp>
      <p:sp>
        <p:nvSpPr>
          <p:cNvPr id="11" name="Rectangle 3">
            <a:extLst>
              <a:ext uri="{FF2B5EF4-FFF2-40B4-BE49-F238E27FC236}">
                <a16:creationId xmlns:a16="http://schemas.microsoft.com/office/drawing/2014/main" id="{16D74DF2-1FFB-45DD-A8CE-EA0C97433CF4}"/>
              </a:ext>
            </a:extLst>
          </p:cNvPr>
          <p:cNvSpPr txBox="1">
            <a:spLocks noChangeArrowheads="1"/>
          </p:cNvSpPr>
          <p:nvPr/>
        </p:nvSpPr>
        <p:spPr bwMode="auto">
          <a:xfrm>
            <a:off x="68580" y="4597173"/>
            <a:ext cx="9029065" cy="1658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just" rtl="0" fontAlgn="base">
              <a:lnSpc>
                <a:spcPct val="114000"/>
              </a:lnSpc>
              <a:spcBef>
                <a:spcPct val="20000"/>
              </a:spcBef>
              <a:spcAft>
                <a:spcPts val="600"/>
              </a:spcAft>
              <a:buBlip>
                <a:blip r:embed="rId5"/>
              </a:buBlip>
              <a:defRPr sz="2800" b="1">
                <a:solidFill>
                  <a:schemeClr val="accent2"/>
                </a:solidFill>
                <a:latin typeface="+mj-ea"/>
                <a:ea typeface="+mj-ea"/>
                <a:cs typeface="+mn-cs"/>
              </a:defRPr>
            </a:lvl1pPr>
            <a:lvl2pPr marL="742950" indent="-285750" algn="just" rtl="0" fontAlgn="base">
              <a:spcBef>
                <a:spcPct val="20000"/>
              </a:spcBef>
              <a:spcAft>
                <a:spcPct val="0"/>
              </a:spcAft>
              <a:buBlip>
                <a:blip r:embed="rId6"/>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marL="174625" lvl="1" indent="-174625" algn="l" eaLnBrk="1" hangingPunct="1">
              <a:lnSpc>
                <a:spcPct val="114000"/>
              </a:lnSpc>
              <a:defRPr/>
            </a:pPr>
            <a:r>
              <a:rPr lang="zh-CN" altLang="en-US" kern="0" dirty="0"/>
              <a:t>晶振频率可在</a:t>
            </a:r>
            <a:r>
              <a:rPr lang="en-US" altLang="zh-CN" kern="0" dirty="0">
                <a:solidFill>
                  <a:srgbClr val="FF0000"/>
                </a:solidFill>
              </a:rPr>
              <a:t>4MHz</a:t>
            </a:r>
            <a:r>
              <a:rPr lang="zh-CN" altLang="en-US" kern="0" dirty="0">
                <a:solidFill>
                  <a:srgbClr val="FF0000"/>
                </a:solidFill>
              </a:rPr>
              <a:t>～</a:t>
            </a:r>
            <a:r>
              <a:rPr lang="en-US" altLang="zh-CN" kern="0" dirty="0">
                <a:solidFill>
                  <a:srgbClr val="FF0000"/>
                </a:solidFill>
              </a:rPr>
              <a:t>48MHz</a:t>
            </a:r>
            <a:r>
              <a:rPr lang="zh-CN" altLang="en-US" kern="0" dirty="0"/>
              <a:t>间选择</a:t>
            </a:r>
            <a:r>
              <a:rPr lang="en-US" altLang="zh-CN" kern="0" dirty="0"/>
              <a:t>,</a:t>
            </a:r>
            <a:r>
              <a:rPr lang="zh-CN" altLang="en-US" kern="0" dirty="0"/>
              <a:t>典型值是</a:t>
            </a:r>
            <a:r>
              <a:rPr lang="en-US" altLang="zh-CN" kern="0" dirty="0">
                <a:solidFill>
                  <a:srgbClr val="FF0000"/>
                </a:solidFill>
              </a:rPr>
              <a:t>11.0592MHz</a:t>
            </a:r>
            <a:r>
              <a:rPr lang="zh-CN" altLang="en-US" kern="0" dirty="0"/>
              <a:t>（因设计单片机通信应用系统时，用这个频率的晶振可准确地得到</a:t>
            </a:r>
            <a:r>
              <a:rPr lang="en-US" altLang="zh-CN" kern="0" dirty="0"/>
              <a:t>9600bits/s</a:t>
            </a:r>
            <a:r>
              <a:rPr lang="zh-CN" altLang="en-US" kern="0" dirty="0"/>
              <a:t>和</a:t>
            </a:r>
            <a:r>
              <a:rPr lang="en-US" altLang="zh-CN" kern="0" dirty="0"/>
              <a:t>19200bits/s</a:t>
            </a:r>
            <a:r>
              <a:rPr lang="zh-CN" altLang="en-US" kern="0" dirty="0"/>
              <a:t>的波特率）。</a:t>
            </a:r>
          </a:p>
        </p:txBody>
      </p:sp>
      <p:sp>
        <p:nvSpPr>
          <p:cNvPr id="5" name="矩形 4">
            <a:extLst>
              <a:ext uri="{FF2B5EF4-FFF2-40B4-BE49-F238E27FC236}">
                <a16:creationId xmlns:a16="http://schemas.microsoft.com/office/drawing/2014/main" id="{CD1CBE6B-BD46-487C-BA68-AFBB2F4B1B10}"/>
              </a:ext>
            </a:extLst>
          </p:cNvPr>
          <p:cNvSpPr/>
          <p:nvPr/>
        </p:nvSpPr>
        <p:spPr>
          <a:xfrm>
            <a:off x="8089900" y="1665288"/>
            <a:ext cx="841375" cy="461962"/>
          </a:xfrm>
          <a:prstGeom prst="rect">
            <a:avLst/>
          </a:prstGeom>
        </p:spPr>
        <p:txBody>
          <a:bodyPr wrap="none">
            <a:spAutoFit/>
          </a:bodyPr>
          <a:lstStyle/>
          <a:p>
            <a:pPr algn="ctr" eaLnBrk="1" hangingPunct="1">
              <a:defRPr/>
            </a:pPr>
            <a:r>
              <a:rPr lang="en-US" altLang="zh-CN" sz="2400" b="1" kern="0">
                <a:solidFill>
                  <a:srgbClr val="FF0000"/>
                </a:solidFill>
              </a:rPr>
              <a:t>/P1.6</a:t>
            </a:r>
            <a:endParaRPr lang="zh-CN" altLang="en-US" sz="2400" b="1"/>
          </a:p>
        </p:txBody>
      </p:sp>
      <p:sp>
        <p:nvSpPr>
          <p:cNvPr id="12" name="矩形 11">
            <a:extLst>
              <a:ext uri="{FF2B5EF4-FFF2-40B4-BE49-F238E27FC236}">
                <a16:creationId xmlns:a16="http://schemas.microsoft.com/office/drawing/2014/main" id="{C9B1D95B-FDAA-4D16-BB27-F09D54EFF777}"/>
              </a:ext>
            </a:extLst>
          </p:cNvPr>
          <p:cNvSpPr/>
          <p:nvPr/>
        </p:nvSpPr>
        <p:spPr>
          <a:xfrm>
            <a:off x="8061325" y="3040063"/>
            <a:ext cx="841375" cy="461962"/>
          </a:xfrm>
          <a:prstGeom prst="rect">
            <a:avLst/>
          </a:prstGeom>
        </p:spPr>
        <p:txBody>
          <a:bodyPr wrap="none">
            <a:spAutoFit/>
          </a:bodyPr>
          <a:lstStyle/>
          <a:p>
            <a:pPr algn="ctr" eaLnBrk="1" hangingPunct="1">
              <a:defRPr/>
            </a:pPr>
            <a:r>
              <a:rPr lang="en-US" altLang="zh-CN" sz="2400" b="1" kern="0">
                <a:solidFill>
                  <a:srgbClr val="FF0000"/>
                </a:solidFill>
              </a:rPr>
              <a:t>/P1.7</a:t>
            </a:r>
            <a:endParaRPr lang="zh-CN" altLang="en-US" sz="2400" b="1"/>
          </a:p>
        </p:txBody>
      </p:sp>
      <p:sp>
        <p:nvSpPr>
          <p:cNvPr id="6" name="矩形 5">
            <a:extLst>
              <a:ext uri="{FF2B5EF4-FFF2-40B4-BE49-F238E27FC236}">
                <a16:creationId xmlns:a16="http://schemas.microsoft.com/office/drawing/2014/main" id="{DBC4866D-81EB-4DB5-86F5-D14247ACF79C}"/>
              </a:ext>
            </a:extLst>
          </p:cNvPr>
          <p:cNvSpPr/>
          <p:nvPr/>
        </p:nvSpPr>
        <p:spPr>
          <a:xfrm>
            <a:off x="5222875" y="1450975"/>
            <a:ext cx="817563" cy="461963"/>
          </a:xfrm>
          <a:prstGeom prst="rect">
            <a:avLst/>
          </a:prstGeom>
        </p:spPr>
        <p:txBody>
          <a:bodyPr wrap="none">
            <a:spAutoFit/>
          </a:bodyPr>
          <a:lstStyle/>
          <a:p>
            <a:pPr algn="ctr" eaLnBrk="1" hangingPunct="1">
              <a:defRPr/>
            </a:pPr>
            <a:r>
              <a:rPr lang="en-US" altLang="zh-CN" sz="2400" kern="0" dirty="0"/>
              <a:t>47pF</a:t>
            </a:r>
            <a:endParaRPr lang="zh-CN" altLang="en-US" sz="2400" dirty="0"/>
          </a:p>
        </p:txBody>
      </p:sp>
      <p:sp>
        <p:nvSpPr>
          <p:cNvPr id="13" name="矩形 12">
            <a:extLst>
              <a:ext uri="{FF2B5EF4-FFF2-40B4-BE49-F238E27FC236}">
                <a16:creationId xmlns:a16="http://schemas.microsoft.com/office/drawing/2014/main" id="{DDBAAA20-9290-4FAE-8A55-5821C00D62EC}"/>
              </a:ext>
            </a:extLst>
          </p:cNvPr>
          <p:cNvSpPr/>
          <p:nvPr/>
        </p:nvSpPr>
        <p:spPr>
          <a:xfrm>
            <a:off x="5168900" y="3243263"/>
            <a:ext cx="817563" cy="460375"/>
          </a:xfrm>
          <a:prstGeom prst="rect">
            <a:avLst/>
          </a:prstGeom>
        </p:spPr>
        <p:txBody>
          <a:bodyPr wrap="none">
            <a:spAutoFit/>
          </a:bodyPr>
          <a:lstStyle/>
          <a:p>
            <a:pPr algn="ctr" eaLnBrk="1" hangingPunct="1">
              <a:defRPr/>
            </a:pPr>
            <a:r>
              <a:rPr lang="en-US" altLang="zh-CN" sz="2400" kern="0" dirty="0"/>
              <a:t>47pF</a:t>
            </a:r>
            <a:endParaRPr lang="zh-CN" altLang="en-US" sz="2400" dirty="0"/>
          </a:p>
        </p:txBody>
      </p:sp>
      <p:sp>
        <p:nvSpPr>
          <p:cNvPr id="3" name="灯片编号占位符 2">
            <a:extLst>
              <a:ext uri="{FF2B5EF4-FFF2-40B4-BE49-F238E27FC236}">
                <a16:creationId xmlns:a16="http://schemas.microsoft.com/office/drawing/2014/main" id="{31DCD1DB-39D7-4D5B-BA80-2C680E346C8D}"/>
              </a:ext>
            </a:extLst>
          </p:cNvPr>
          <p:cNvSpPr>
            <a:spLocks noGrp="1"/>
          </p:cNvSpPr>
          <p:nvPr>
            <p:ph type="sldNum" sz="quarter" idx="12"/>
          </p:nvPr>
        </p:nvSpPr>
        <p:spPr/>
        <p:txBody>
          <a:bodyPr/>
          <a:lstStyle/>
          <a:p>
            <a:fld id="{22E77DEE-32E4-4009-988B-F2758F7B8AC2}" type="slidenum">
              <a:rPr lang="zh-CN" altLang="en-US" smtClean="0"/>
              <a:t>67</a:t>
            </a:fld>
            <a:endParaRPr lang="zh-CN"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7C86428-F7E4-4713-A7F1-BFF63119F0F5}"/>
              </a:ext>
            </a:extLst>
          </p:cNvPr>
          <p:cNvSpPr>
            <a:spLocks noGrp="1"/>
          </p:cNvSpPr>
          <p:nvPr>
            <p:ph type="title"/>
          </p:nvPr>
        </p:nvSpPr>
        <p:spPr>
          <a:xfrm>
            <a:off x="457200" y="507684"/>
            <a:ext cx="8229600" cy="504825"/>
          </a:xfrm>
        </p:spPr>
        <p:txBody>
          <a:bodyPr>
            <a:normAutofit fontScale="90000"/>
          </a:bodyPr>
          <a:lstStyle/>
          <a:p>
            <a:pPr eaLnBrk="1" hangingPunct="1">
              <a:defRPr/>
            </a:pPr>
            <a:r>
              <a:rPr lang="en-US" altLang="zh-CN" dirty="0">
                <a:solidFill>
                  <a:srgbClr val="FF0000"/>
                </a:solidFill>
              </a:rPr>
              <a:t>2.   </a:t>
            </a:r>
            <a:r>
              <a:rPr lang="zh-CN" altLang="en-US" dirty="0">
                <a:solidFill>
                  <a:srgbClr val="FF0000"/>
                </a:solidFill>
                <a:latin typeface="+mj-ea"/>
              </a:rPr>
              <a:t>外接晶振引脚</a:t>
            </a:r>
          </a:p>
        </p:txBody>
      </p:sp>
      <p:sp>
        <p:nvSpPr>
          <p:cNvPr id="491523" name="Rectangle 3">
            <a:extLst>
              <a:ext uri="{FF2B5EF4-FFF2-40B4-BE49-F238E27FC236}">
                <a16:creationId xmlns:a16="http://schemas.microsoft.com/office/drawing/2014/main" id="{90F128B1-C480-48C3-8E6F-AAE015D9AB04}"/>
              </a:ext>
            </a:extLst>
          </p:cNvPr>
          <p:cNvSpPr>
            <a:spLocks noGrp="1" noChangeArrowheads="1"/>
          </p:cNvSpPr>
          <p:nvPr>
            <p:ph idx="1"/>
          </p:nvPr>
        </p:nvSpPr>
        <p:spPr>
          <a:xfrm>
            <a:off x="144463" y="1204912"/>
            <a:ext cx="8883650" cy="635001"/>
          </a:xfrm>
        </p:spPr>
        <p:txBody>
          <a:bodyPr>
            <a:normAutofit lnSpcReduction="10000"/>
          </a:bodyPr>
          <a:lstStyle/>
          <a:p>
            <a:pPr marL="261938" lvl="1" indent="-261938" algn="l" eaLnBrk="1" hangingPunct="1">
              <a:lnSpc>
                <a:spcPct val="104000"/>
              </a:lnSpc>
            </a:pPr>
            <a:r>
              <a:rPr lang="en-US" altLang="zh-CN" dirty="0">
                <a:latin typeface="Times New Roman" panose="02020603050405020304" pitchFamily="18" charset="0"/>
                <a:cs typeface="Times New Roman" panose="02020603050405020304" pitchFamily="18" charset="0"/>
              </a:rPr>
              <a:t>IAP15W4K58S4</a:t>
            </a:r>
            <a:r>
              <a:rPr lang="zh-CN" altLang="en-US" dirty="0">
                <a:latin typeface="Times New Roman" panose="02020603050405020304" pitchFamily="18" charset="0"/>
                <a:cs typeface="Times New Roman" panose="02020603050405020304" pitchFamily="18" charset="0"/>
              </a:rPr>
              <a:t>单片机</a:t>
            </a:r>
            <a:r>
              <a:rPr lang="zh-CN" altLang="en-US" dirty="0">
                <a:solidFill>
                  <a:srgbClr val="FF0000"/>
                </a:solidFill>
                <a:latin typeface="Times New Roman" panose="02020603050405020304" pitchFamily="18" charset="0"/>
                <a:cs typeface="Times New Roman" panose="02020603050405020304" pitchFamily="18" charset="0"/>
              </a:rPr>
              <a:t>内部集成高精度</a:t>
            </a:r>
            <a:r>
              <a:rPr lang="en-US" altLang="zh-CN" dirty="0">
                <a:solidFill>
                  <a:srgbClr val="FF0000"/>
                </a:solidFill>
                <a:latin typeface="Times New Roman" panose="02020603050405020304" pitchFamily="18" charset="0"/>
                <a:cs typeface="Times New Roman" panose="02020603050405020304" pitchFamily="18" charset="0"/>
              </a:rPr>
              <a:t>R/C</a:t>
            </a:r>
            <a:r>
              <a:rPr lang="zh-CN" altLang="en-US" dirty="0">
                <a:solidFill>
                  <a:srgbClr val="FF0000"/>
                </a:solidFill>
                <a:latin typeface="Times New Roman" panose="02020603050405020304" pitchFamily="18" charset="0"/>
                <a:cs typeface="Times New Roman" panose="02020603050405020304" pitchFamily="18" charset="0"/>
              </a:rPr>
              <a:t>时钟</a:t>
            </a:r>
            <a:r>
              <a:rPr lang="zh-CN" altLang="en-US" dirty="0">
                <a:latin typeface="Times New Roman" panose="02020603050405020304" pitchFamily="18" charset="0"/>
                <a:cs typeface="Times New Roman" panose="02020603050405020304" pitchFamily="18" charset="0"/>
              </a:rPr>
              <a:t>，工作时钟可用内部振荡器或外部晶振产生的时钟。</a:t>
            </a:r>
            <a:endParaRPr lang="en-US" altLang="zh-CN" dirty="0">
              <a:latin typeface="Times New Roman" panose="02020603050405020304" pitchFamily="18" charset="0"/>
              <a:cs typeface="Times New Roman" panose="02020603050405020304" pitchFamily="18" charset="0"/>
            </a:endParaRPr>
          </a:p>
        </p:txBody>
      </p:sp>
      <p:sp>
        <p:nvSpPr>
          <p:cNvPr id="6" name="Rectangle 3">
            <a:extLst>
              <a:ext uri="{FF2B5EF4-FFF2-40B4-BE49-F238E27FC236}">
                <a16:creationId xmlns:a16="http://schemas.microsoft.com/office/drawing/2014/main" id="{B554C545-C91D-4279-95BD-75221B2A008D}"/>
              </a:ext>
            </a:extLst>
          </p:cNvPr>
          <p:cNvSpPr txBox="1">
            <a:spLocks noChangeArrowheads="1"/>
          </p:cNvSpPr>
          <p:nvPr/>
        </p:nvSpPr>
        <p:spPr bwMode="auto">
          <a:xfrm>
            <a:off x="130175" y="1814513"/>
            <a:ext cx="8883650" cy="1001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fontAlgn="base">
              <a:lnSpc>
                <a:spcPct val="114000"/>
              </a:lnSpc>
              <a:spcBef>
                <a:spcPct val="20000"/>
              </a:spcBef>
              <a:spcAft>
                <a:spcPts val="600"/>
              </a:spcAft>
              <a:buBlip>
                <a:blip r:embed="rId2"/>
              </a:buBlip>
              <a:defRPr sz="2800" b="1">
                <a:solidFill>
                  <a:schemeClr val="accent2"/>
                </a:solidFill>
                <a:latin typeface="Times New Roman" panose="02020603050405020304" pitchFamily="18" charset="0"/>
                <a:ea typeface="+mj-ea"/>
                <a:cs typeface="Times New Roman" panose="02020603050405020304" pitchFamily="18" charset="0"/>
              </a:defRPr>
            </a:lvl1pPr>
            <a:lvl2pPr marL="742950" indent="-285750" algn="just" rtl="0" fontAlgn="base">
              <a:spcBef>
                <a:spcPct val="20000"/>
              </a:spcBef>
              <a:spcAft>
                <a:spcPct val="0"/>
              </a:spcAft>
              <a:buBlip>
                <a:blip r:embed="rId3"/>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marL="261938" lvl="1" indent="-261938" algn="l" eaLnBrk="1" hangingPunct="1">
              <a:lnSpc>
                <a:spcPct val="114000"/>
              </a:lnSpc>
              <a:defRPr/>
            </a:pPr>
            <a:r>
              <a:rPr lang="en-US" altLang="zh-CN" kern="0" dirty="0">
                <a:latin typeface="Times New Roman" panose="02020603050405020304" pitchFamily="18" charset="0"/>
                <a:cs typeface="Times New Roman" panose="02020603050405020304" pitchFamily="18" charset="0"/>
              </a:rPr>
              <a:t>40</a:t>
            </a:r>
            <a:r>
              <a:rPr lang="zh-CN" altLang="en-US" kern="0" dirty="0">
                <a:latin typeface="Times New Roman" panose="02020603050405020304" pitchFamily="18" charset="0"/>
                <a:cs typeface="Times New Roman" panose="02020603050405020304" pitchFamily="18" charset="0"/>
              </a:rPr>
              <a:t>引脚和</a:t>
            </a:r>
            <a:r>
              <a:rPr lang="en-US" altLang="zh-CN" kern="0" dirty="0">
                <a:latin typeface="Times New Roman" panose="02020603050405020304" pitchFamily="18" charset="0"/>
                <a:cs typeface="Times New Roman" panose="02020603050405020304" pitchFamily="18" charset="0"/>
              </a:rPr>
              <a:t>44</a:t>
            </a:r>
            <a:r>
              <a:rPr lang="zh-CN" altLang="en-US" kern="0" dirty="0">
                <a:latin typeface="Times New Roman" panose="02020603050405020304" pitchFamily="18" charset="0"/>
                <a:cs typeface="Times New Roman" panose="02020603050405020304" pitchFamily="18" charset="0"/>
              </a:rPr>
              <a:t>引脚封装的</a:t>
            </a:r>
            <a:r>
              <a:rPr lang="en-US" altLang="zh-CN" kern="0" dirty="0">
                <a:latin typeface="Times New Roman" panose="02020603050405020304" pitchFamily="18" charset="0"/>
                <a:cs typeface="Times New Roman" panose="02020603050405020304" pitchFamily="18" charset="0"/>
              </a:rPr>
              <a:t>IAP15W4K58S4</a:t>
            </a:r>
            <a:r>
              <a:rPr lang="zh-CN" altLang="en-US" kern="0" dirty="0">
                <a:latin typeface="Times New Roman" panose="02020603050405020304" pitchFamily="18" charset="0"/>
                <a:cs typeface="Times New Roman" panose="02020603050405020304" pitchFamily="18" charset="0"/>
              </a:rPr>
              <a:t>单片机</a:t>
            </a:r>
            <a:r>
              <a:rPr lang="zh-CN" altLang="en-US" kern="0" dirty="0">
                <a:solidFill>
                  <a:srgbClr val="FF0000"/>
                </a:solidFill>
                <a:latin typeface="Times New Roman" panose="02020603050405020304" pitchFamily="18" charset="0"/>
                <a:cs typeface="Times New Roman" panose="02020603050405020304" pitchFamily="18" charset="0"/>
              </a:rPr>
              <a:t>出厂标准配置是用外部时钟</a:t>
            </a:r>
            <a:r>
              <a:rPr lang="zh-CN" altLang="en-US" kern="0" dirty="0">
                <a:latin typeface="Times New Roman" panose="02020603050405020304" pitchFamily="18" charset="0"/>
                <a:cs typeface="Times New Roman" panose="02020603050405020304" pitchFamily="18" charset="0"/>
              </a:rPr>
              <a:t>。</a:t>
            </a:r>
            <a:endParaRPr lang="en-US" altLang="zh-CN" kern="0" dirty="0">
              <a:latin typeface="Times New Roman" panose="02020603050405020304" pitchFamily="18" charset="0"/>
              <a:cs typeface="Times New Roman" panose="02020603050405020304" pitchFamily="18" charset="0"/>
            </a:endParaRPr>
          </a:p>
        </p:txBody>
      </p:sp>
      <p:sp>
        <p:nvSpPr>
          <p:cNvPr id="7" name="Rectangle 3">
            <a:extLst>
              <a:ext uri="{FF2B5EF4-FFF2-40B4-BE49-F238E27FC236}">
                <a16:creationId xmlns:a16="http://schemas.microsoft.com/office/drawing/2014/main" id="{9E5D9040-612B-415E-A4A3-3842B86B1B82}"/>
              </a:ext>
            </a:extLst>
          </p:cNvPr>
          <p:cNvSpPr txBox="1">
            <a:spLocks noChangeArrowheads="1"/>
          </p:cNvSpPr>
          <p:nvPr/>
        </p:nvSpPr>
        <p:spPr bwMode="auto">
          <a:xfrm>
            <a:off x="231775" y="4248150"/>
            <a:ext cx="8883650" cy="190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fontAlgn="base">
              <a:lnSpc>
                <a:spcPct val="114000"/>
              </a:lnSpc>
              <a:spcBef>
                <a:spcPct val="20000"/>
              </a:spcBef>
              <a:spcAft>
                <a:spcPts val="600"/>
              </a:spcAft>
              <a:buBlip>
                <a:blip r:embed="rId2"/>
              </a:buBlip>
              <a:defRPr sz="2800" b="1">
                <a:solidFill>
                  <a:schemeClr val="accent2"/>
                </a:solidFill>
                <a:latin typeface="Times New Roman" panose="02020603050405020304" pitchFamily="18" charset="0"/>
                <a:ea typeface="+mj-ea"/>
                <a:cs typeface="Times New Roman" panose="02020603050405020304" pitchFamily="18" charset="0"/>
              </a:defRPr>
            </a:lvl1pPr>
            <a:lvl2pPr marL="742950" indent="-285750" algn="just" rtl="0" fontAlgn="base">
              <a:spcBef>
                <a:spcPct val="20000"/>
              </a:spcBef>
              <a:spcAft>
                <a:spcPct val="0"/>
              </a:spcAft>
              <a:buBlip>
                <a:blip r:embed="rId3"/>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marL="261938" lvl="1" indent="-261938" algn="l" eaLnBrk="1" hangingPunct="1">
              <a:lnSpc>
                <a:spcPct val="104000"/>
              </a:lnSpc>
              <a:spcBef>
                <a:spcPts val="0"/>
              </a:spcBef>
              <a:defRPr/>
            </a:pPr>
            <a:r>
              <a:rPr lang="zh-CN" altLang="en-US" kern="0" dirty="0">
                <a:latin typeface="Times New Roman" panose="02020603050405020304" pitchFamily="18" charset="0"/>
                <a:cs typeface="Times New Roman" panose="02020603050405020304" pitchFamily="18" charset="0"/>
              </a:rPr>
              <a:t>用内部</a:t>
            </a:r>
            <a:r>
              <a:rPr lang="en-US" altLang="zh-CN" kern="0" dirty="0">
                <a:latin typeface="Times New Roman" panose="02020603050405020304" pitchFamily="18" charset="0"/>
                <a:cs typeface="Times New Roman" panose="02020603050405020304" pitchFamily="18" charset="0"/>
              </a:rPr>
              <a:t>R/C</a:t>
            </a:r>
            <a:r>
              <a:rPr lang="zh-CN" altLang="en-US" kern="0" dirty="0">
                <a:latin typeface="Times New Roman" panose="02020603050405020304" pitchFamily="18" charset="0"/>
                <a:cs typeface="Times New Roman" panose="02020603050405020304" pitchFamily="18" charset="0"/>
              </a:rPr>
              <a:t>振荡器时钟时</a:t>
            </a:r>
            <a:r>
              <a:rPr lang="en-US" altLang="zh-CN" kern="0" dirty="0">
                <a:latin typeface="Times New Roman" panose="02020603050405020304" pitchFamily="18" charset="0"/>
                <a:cs typeface="Times New Roman" panose="02020603050405020304" pitchFamily="18" charset="0"/>
              </a:rPr>
              <a:t>, XTAL1</a:t>
            </a:r>
            <a:r>
              <a:rPr lang="zh-CN" altLang="en-US" kern="0" dirty="0">
                <a:latin typeface="Times New Roman" panose="02020603050405020304" pitchFamily="18" charset="0"/>
                <a:cs typeface="Times New Roman" panose="02020603050405020304" pitchFamily="18" charset="0"/>
              </a:rPr>
              <a:t>和</a:t>
            </a:r>
            <a:r>
              <a:rPr lang="en-US" altLang="zh-CN" kern="0" dirty="0">
                <a:latin typeface="Times New Roman" panose="02020603050405020304" pitchFamily="18" charset="0"/>
                <a:cs typeface="Times New Roman" panose="02020603050405020304" pitchFamily="18" charset="0"/>
              </a:rPr>
              <a:t>XTAL2</a:t>
            </a:r>
            <a:r>
              <a:rPr lang="zh-CN" altLang="en-US" kern="0" dirty="0">
                <a:latin typeface="Times New Roman" panose="02020603050405020304" pitchFamily="18" charset="0"/>
                <a:cs typeface="Times New Roman" panose="02020603050405020304" pitchFamily="18" charset="0"/>
              </a:rPr>
              <a:t>引脚悬空。</a:t>
            </a:r>
            <a:endParaRPr lang="en-US" altLang="zh-CN" kern="0" dirty="0">
              <a:latin typeface="Times New Roman" panose="02020603050405020304" pitchFamily="18" charset="0"/>
              <a:cs typeface="Times New Roman" panose="02020603050405020304" pitchFamily="18" charset="0"/>
            </a:endParaRPr>
          </a:p>
          <a:p>
            <a:pPr marL="261938" lvl="1" indent="-261938" algn="l" eaLnBrk="1" hangingPunct="1">
              <a:lnSpc>
                <a:spcPct val="104000"/>
              </a:lnSpc>
              <a:spcBef>
                <a:spcPts val="0"/>
              </a:spcBef>
              <a:defRPr/>
            </a:pPr>
            <a:r>
              <a:rPr lang="zh-CN" altLang="en-US" kern="0" dirty="0"/>
              <a:t>用</a:t>
            </a:r>
            <a:r>
              <a:rPr lang="zh-CN" altLang="en-US" kern="0" dirty="0">
                <a:solidFill>
                  <a:srgbClr val="FF0000"/>
                </a:solidFill>
              </a:rPr>
              <a:t>在系统编程</a:t>
            </a:r>
            <a:r>
              <a:rPr lang="en-US" altLang="zh-CN" kern="0" dirty="0"/>
              <a:t>(In-System </a:t>
            </a:r>
            <a:r>
              <a:rPr lang="en-US" altLang="zh-CN" kern="0" dirty="0" err="1"/>
              <a:t>Programming,</a:t>
            </a:r>
            <a:r>
              <a:rPr lang="en-US" altLang="zh-CN" kern="0" dirty="0" err="1">
                <a:solidFill>
                  <a:srgbClr val="FF0000"/>
                </a:solidFill>
              </a:rPr>
              <a:t>ISP</a:t>
            </a:r>
            <a:r>
              <a:rPr lang="en-US" altLang="zh-CN" kern="0" dirty="0"/>
              <a:t>)</a:t>
            </a:r>
            <a:r>
              <a:rPr lang="zh-CN" altLang="en-US" kern="0" dirty="0">
                <a:solidFill>
                  <a:srgbClr val="FF0000"/>
                </a:solidFill>
              </a:rPr>
              <a:t>工具</a:t>
            </a:r>
            <a:r>
              <a:rPr lang="zh-CN" altLang="en-US" kern="0" dirty="0"/>
              <a:t>对</a:t>
            </a:r>
            <a:r>
              <a:rPr lang="en-US" altLang="zh-CN" kern="0" dirty="0">
                <a:latin typeface="Times New Roman" panose="02020603050405020304" pitchFamily="18" charset="0"/>
                <a:cs typeface="Times New Roman" panose="02020603050405020304" pitchFamily="18" charset="0"/>
              </a:rPr>
              <a:t>IAP15W4K58S4</a:t>
            </a:r>
            <a:r>
              <a:rPr lang="zh-CN" altLang="en-US" kern="0" dirty="0"/>
              <a:t>单片机</a:t>
            </a:r>
            <a:r>
              <a:rPr lang="zh-CN" altLang="en-US" kern="0" dirty="0">
                <a:solidFill>
                  <a:srgbClr val="FF0000"/>
                </a:solidFill>
              </a:rPr>
              <a:t>下载用户程序时</a:t>
            </a:r>
            <a:r>
              <a:rPr lang="zh-CN" altLang="en-US" kern="0" dirty="0"/>
              <a:t>，可</a:t>
            </a:r>
            <a:r>
              <a:rPr lang="zh-CN" altLang="en-US" kern="0" dirty="0">
                <a:solidFill>
                  <a:srgbClr val="0000CC"/>
                </a:solidFill>
              </a:rPr>
              <a:t>在选项中设置</a:t>
            </a:r>
            <a:r>
              <a:rPr lang="zh-CN" altLang="en-US" kern="0" dirty="0"/>
              <a:t>选用外部</a:t>
            </a:r>
            <a:r>
              <a:rPr lang="zh-CN" altLang="en-US" kern="0" dirty="0">
                <a:solidFill>
                  <a:srgbClr val="0000CC"/>
                </a:solidFill>
              </a:rPr>
              <a:t>晶振时钟</a:t>
            </a:r>
            <a:r>
              <a:rPr lang="zh-CN" altLang="en-US" kern="0" dirty="0"/>
              <a:t>或者选用</a:t>
            </a:r>
            <a:r>
              <a:rPr lang="zh-CN" altLang="en-US" kern="0" dirty="0">
                <a:solidFill>
                  <a:srgbClr val="0000CC"/>
                </a:solidFill>
              </a:rPr>
              <a:t>内部</a:t>
            </a:r>
            <a:r>
              <a:rPr lang="en-US" altLang="zh-CN" kern="0" dirty="0">
                <a:solidFill>
                  <a:srgbClr val="0000CC"/>
                </a:solidFill>
              </a:rPr>
              <a:t>R/C</a:t>
            </a:r>
            <a:r>
              <a:rPr lang="zh-CN" altLang="en-US" kern="0" dirty="0">
                <a:solidFill>
                  <a:srgbClr val="0000CC"/>
                </a:solidFill>
              </a:rPr>
              <a:t>振荡器时钟</a:t>
            </a:r>
            <a:r>
              <a:rPr lang="zh-CN" altLang="en-US" kern="0" dirty="0"/>
              <a:t>。</a:t>
            </a:r>
          </a:p>
          <a:p>
            <a:pPr marL="261938" lvl="1" indent="-261938" algn="l" eaLnBrk="1" hangingPunct="1">
              <a:lnSpc>
                <a:spcPct val="104000"/>
              </a:lnSpc>
              <a:spcBef>
                <a:spcPts val="0"/>
              </a:spcBef>
              <a:defRPr/>
            </a:pPr>
            <a:endParaRPr lang="zh-CN" altLang="en-US" kern="0" dirty="0">
              <a:latin typeface="Times New Roman" panose="02020603050405020304" pitchFamily="18" charset="0"/>
              <a:cs typeface="Times New Roman" panose="02020603050405020304" pitchFamily="18" charset="0"/>
            </a:endParaRPr>
          </a:p>
          <a:p>
            <a:pPr marL="261938" lvl="1" indent="-261938" algn="l" eaLnBrk="1" hangingPunct="1">
              <a:lnSpc>
                <a:spcPct val="104000"/>
              </a:lnSpc>
              <a:spcBef>
                <a:spcPts val="0"/>
              </a:spcBef>
              <a:defRPr/>
            </a:pPr>
            <a:endParaRPr lang="en-US" altLang="zh-CN" kern="0" dirty="0">
              <a:latin typeface="Times New Roman" panose="02020603050405020304" pitchFamily="18" charset="0"/>
              <a:cs typeface="Times New Roman" panose="02020603050405020304" pitchFamily="18" charset="0"/>
            </a:endParaRPr>
          </a:p>
        </p:txBody>
      </p:sp>
      <p:sp>
        <p:nvSpPr>
          <p:cNvPr id="8" name="Rectangle 3">
            <a:extLst>
              <a:ext uri="{FF2B5EF4-FFF2-40B4-BE49-F238E27FC236}">
                <a16:creationId xmlns:a16="http://schemas.microsoft.com/office/drawing/2014/main" id="{8836923E-D317-4CB5-8746-19E2523F53F7}"/>
              </a:ext>
            </a:extLst>
          </p:cNvPr>
          <p:cNvSpPr txBox="1">
            <a:spLocks noChangeArrowheads="1"/>
          </p:cNvSpPr>
          <p:nvPr/>
        </p:nvSpPr>
        <p:spPr bwMode="auto">
          <a:xfrm>
            <a:off x="276225" y="2257425"/>
            <a:ext cx="8751888" cy="161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fontAlgn="base">
              <a:lnSpc>
                <a:spcPct val="114000"/>
              </a:lnSpc>
              <a:spcBef>
                <a:spcPct val="20000"/>
              </a:spcBef>
              <a:spcAft>
                <a:spcPts val="600"/>
              </a:spcAft>
              <a:buBlip>
                <a:blip r:embed="rId2"/>
              </a:buBlip>
              <a:defRPr sz="2800" b="1">
                <a:solidFill>
                  <a:schemeClr val="accent2"/>
                </a:solidFill>
                <a:latin typeface="Times New Roman" panose="02020603050405020304" pitchFamily="18" charset="0"/>
                <a:ea typeface="+mj-ea"/>
                <a:cs typeface="Times New Roman" panose="02020603050405020304" pitchFamily="18" charset="0"/>
              </a:defRPr>
            </a:lvl1pPr>
            <a:lvl2pPr marL="742950" indent="-285750" algn="just" rtl="0" fontAlgn="base">
              <a:spcBef>
                <a:spcPct val="20000"/>
              </a:spcBef>
              <a:spcAft>
                <a:spcPct val="0"/>
              </a:spcAft>
              <a:buBlip>
                <a:blip r:embed="rId3"/>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marL="0" lvl="1" indent="0" algn="l" eaLnBrk="1" hangingPunct="1">
              <a:lnSpc>
                <a:spcPct val="114000"/>
              </a:lnSpc>
              <a:buFontTx/>
              <a:buNone/>
              <a:defRPr/>
            </a:pPr>
            <a:r>
              <a:rPr lang="en-US" altLang="zh-CN" kern="0" dirty="0">
                <a:latin typeface="Times New Roman" panose="02020603050405020304" pitchFamily="18" charset="0"/>
                <a:cs typeface="Times New Roman" panose="02020603050405020304" pitchFamily="18" charset="0"/>
              </a:rPr>
              <a:t>                                           </a:t>
            </a:r>
            <a:r>
              <a:rPr lang="zh-CN" altLang="en-US" kern="0" dirty="0">
                <a:latin typeface="Times New Roman" panose="02020603050405020304" pitchFamily="18" charset="0"/>
                <a:cs typeface="Times New Roman" panose="02020603050405020304" pitchFamily="18" charset="0"/>
              </a:rPr>
              <a:t>内部集成的高精度</a:t>
            </a:r>
            <a:r>
              <a:rPr lang="en-US" altLang="zh-CN" kern="0" dirty="0">
                <a:solidFill>
                  <a:srgbClr val="0000CC"/>
                </a:solidFill>
                <a:latin typeface="Times New Roman" panose="02020603050405020304" pitchFamily="18" charset="0"/>
                <a:cs typeface="Times New Roman" panose="02020603050405020304" pitchFamily="18" charset="0"/>
              </a:rPr>
              <a:t>R/C</a:t>
            </a:r>
            <a:r>
              <a:rPr lang="zh-CN" altLang="en-US" kern="0" dirty="0">
                <a:solidFill>
                  <a:srgbClr val="0000CC"/>
                </a:solidFill>
                <a:latin typeface="Times New Roman" panose="02020603050405020304" pitchFamily="18" charset="0"/>
                <a:cs typeface="Times New Roman" panose="02020603050405020304" pitchFamily="18" charset="0"/>
              </a:rPr>
              <a:t>时钟</a:t>
            </a:r>
            <a:r>
              <a:rPr lang="zh-CN" altLang="en-US" kern="0" dirty="0">
                <a:latin typeface="Times New Roman" panose="02020603050405020304" pitchFamily="18" charset="0"/>
                <a:cs typeface="Times New Roman" panose="02020603050405020304" pitchFamily="18" charset="0"/>
              </a:rPr>
              <a:t>工业环境下温漂为</a:t>
            </a:r>
            <a:r>
              <a:rPr lang="en-US" altLang="zh-CN" kern="0" dirty="0">
                <a:latin typeface="Times New Roman" panose="02020603050405020304" pitchFamily="18" charset="0"/>
                <a:cs typeface="Times New Roman" panose="02020603050405020304" pitchFamily="18" charset="0"/>
              </a:rPr>
              <a:t>±1%</a:t>
            </a:r>
            <a:r>
              <a:rPr lang="zh-CN" altLang="en-US" kern="0" dirty="0">
                <a:latin typeface="Times New Roman" panose="02020603050405020304" pitchFamily="18" charset="0"/>
                <a:cs typeface="Times New Roman" panose="02020603050405020304" pitchFamily="18" charset="0"/>
              </a:rPr>
              <a:t>，常温下温飘</a:t>
            </a:r>
            <a:r>
              <a:rPr lang="en-US" altLang="zh-CN" kern="0" dirty="0">
                <a:latin typeface="Times New Roman" panose="02020603050405020304" pitchFamily="18" charset="0"/>
                <a:cs typeface="Times New Roman" panose="02020603050405020304" pitchFamily="18" charset="0"/>
              </a:rPr>
              <a:t>5‰</a:t>
            </a:r>
            <a:r>
              <a:rPr lang="zh-CN" altLang="en-US" kern="0" dirty="0">
                <a:latin typeface="Times New Roman" panose="02020603050405020304" pitchFamily="18" charset="0"/>
                <a:cs typeface="Times New Roman" panose="02020603050405020304" pitchFamily="18" charset="0"/>
              </a:rPr>
              <a:t>，频率范围为</a:t>
            </a:r>
            <a:r>
              <a:rPr lang="en-US" altLang="zh-CN" kern="0" dirty="0">
                <a:solidFill>
                  <a:srgbClr val="0000CC"/>
                </a:solidFill>
                <a:latin typeface="Times New Roman" panose="02020603050405020304" pitchFamily="18" charset="0"/>
                <a:cs typeface="Times New Roman" panose="02020603050405020304" pitchFamily="18" charset="0"/>
              </a:rPr>
              <a:t>5MHz~35MHz</a:t>
            </a:r>
            <a:r>
              <a:rPr lang="zh-CN" altLang="en-US" kern="0" dirty="0">
                <a:latin typeface="Times New Roman" panose="02020603050405020304" pitchFamily="18" charset="0"/>
                <a:cs typeface="Times New Roman" panose="02020603050405020304" pitchFamily="18" charset="0"/>
              </a:rPr>
              <a:t>，可在编程时设置。</a:t>
            </a:r>
            <a:endParaRPr lang="en-US" altLang="zh-CN" kern="0" dirty="0">
              <a:latin typeface="Times New Roman" panose="02020603050405020304" pitchFamily="18" charset="0"/>
              <a:cs typeface="Times New Roman" panose="02020603050405020304" pitchFamily="18" charset="0"/>
            </a:endParaRPr>
          </a:p>
        </p:txBody>
      </p:sp>
      <p:sp>
        <p:nvSpPr>
          <p:cNvPr id="9" name="Rectangle 3">
            <a:extLst>
              <a:ext uri="{FF2B5EF4-FFF2-40B4-BE49-F238E27FC236}">
                <a16:creationId xmlns:a16="http://schemas.microsoft.com/office/drawing/2014/main" id="{571D95C7-5019-4714-99AB-D6BE36B2FE87}"/>
              </a:ext>
            </a:extLst>
          </p:cNvPr>
          <p:cNvSpPr txBox="1">
            <a:spLocks noChangeArrowheads="1"/>
          </p:cNvSpPr>
          <p:nvPr/>
        </p:nvSpPr>
        <p:spPr bwMode="auto">
          <a:xfrm>
            <a:off x="363538" y="3217863"/>
            <a:ext cx="8751887" cy="1049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fontAlgn="base">
              <a:lnSpc>
                <a:spcPct val="114000"/>
              </a:lnSpc>
              <a:spcBef>
                <a:spcPct val="20000"/>
              </a:spcBef>
              <a:spcAft>
                <a:spcPts val="600"/>
              </a:spcAft>
              <a:buBlip>
                <a:blip r:embed="rId2"/>
              </a:buBlip>
              <a:defRPr sz="2800" b="1">
                <a:solidFill>
                  <a:schemeClr val="accent2"/>
                </a:solidFill>
                <a:latin typeface="Times New Roman" panose="02020603050405020304" pitchFamily="18" charset="0"/>
                <a:ea typeface="+mj-ea"/>
                <a:cs typeface="Times New Roman" panose="02020603050405020304" pitchFamily="18" charset="0"/>
              </a:defRPr>
            </a:lvl1pPr>
            <a:lvl2pPr marL="742950" indent="-285750" algn="just" rtl="0" fontAlgn="base">
              <a:spcBef>
                <a:spcPct val="20000"/>
              </a:spcBef>
              <a:spcAft>
                <a:spcPct val="0"/>
              </a:spcAft>
              <a:buBlip>
                <a:blip r:embed="rId3"/>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marL="0" lvl="1" indent="0" algn="l" eaLnBrk="1" hangingPunct="1">
              <a:lnSpc>
                <a:spcPct val="114000"/>
              </a:lnSpc>
              <a:buFontTx/>
              <a:buNone/>
              <a:defRPr/>
            </a:pPr>
            <a:r>
              <a:rPr lang="zh-CN" altLang="en-US" kern="0" dirty="0">
                <a:latin typeface="Times New Roman" panose="02020603050405020304" pitchFamily="18" charset="0"/>
                <a:cs typeface="Times New Roman" panose="02020603050405020304" pitchFamily="18" charset="0"/>
              </a:rPr>
              <a:t>                                                             对时钟频率要求不太敏感的场合，内部</a:t>
            </a:r>
            <a:r>
              <a:rPr lang="en-US" altLang="zh-CN" kern="0" dirty="0">
                <a:latin typeface="Times New Roman" panose="02020603050405020304" pitchFamily="18" charset="0"/>
                <a:cs typeface="Times New Roman" panose="02020603050405020304" pitchFamily="18" charset="0"/>
              </a:rPr>
              <a:t>R/C</a:t>
            </a:r>
            <a:r>
              <a:rPr lang="zh-CN" altLang="en-US" kern="0" dirty="0">
                <a:latin typeface="Times New Roman" panose="02020603050405020304" pitchFamily="18" charset="0"/>
                <a:cs typeface="Times New Roman" panose="02020603050405020304" pitchFamily="18" charset="0"/>
              </a:rPr>
              <a:t>振荡器完全能够满足要求</a:t>
            </a:r>
            <a:endParaRPr lang="en-US" altLang="zh-CN" kern="0" dirty="0">
              <a:latin typeface="Times New Roman" panose="02020603050405020304" pitchFamily="18" charset="0"/>
              <a:cs typeface="Times New Roman" panose="02020603050405020304" pitchFamily="18" charset="0"/>
            </a:endParaRPr>
          </a:p>
        </p:txBody>
      </p:sp>
      <p:sp>
        <p:nvSpPr>
          <p:cNvPr id="3" name="灯片编号占位符 2">
            <a:extLst>
              <a:ext uri="{FF2B5EF4-FFF2-40B4-BE49-F238E27FC236}">
                <a16:creationId xmlns:a16="http://schemas.microsoft.com/office/drawing/2014/main" id="{5517B5E4-D527-46F2-84FB-E0061D8D8111}"/>
              </a:ext>
            </a:extLst>
          </p:cNvPr>
          <p:cNvSpPr>
            <a:spLocks noGrp="1"/>
          </p:cNvSpPr>
          <p:nvPr>
            <p:ph type="sldNum" sz="quarter" idx="12"/>
          </p:nvPr>
        </p:nvSpPr>
        <p:spPr/>
        <p:txBody>
          <a:bodyPr/>
          <a:lstStyle/>
          <a:p>
            <a:fld id="{22E77DEE-32E4-4009-988B-F2758F7B8AC2}" type="slidenum">
              <a:rPr lang="zh-CN" altLang="en-US" smtClean="0"/>
              <a:t>68</a:t>
            </a:fld>
            <a:endParaRPr lang="zh-CN"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3">
            <a:extLst>
              <a:ext uri="{FF2B5EF4-FFF2-40B4-BE49-F238E27FC236}">
                <a16:creationId xmlns:a16="http://schemas.microsoft.com/office/drawing/2014/main" id="{1F2D2EB0-0D67-467B-8B25-8F5052B471A4}"/>
              </a:ext>
            </a:extLst>
          </p:cNvPr>
          <p:cNvSpPr>
            <a:spLocks noGrp="1" noChangeArrowheads="1"/>
          </p:cNvSpPr>
          <p:nvPr>
            <p:ph type="title"/>
          </p:nvPr>
        </p:nvSpPr>
        <p:spPr>
          <a:xfrm>
            <a:off x="493713" y="494348"/>
            <a:ext cx="8229600" cy="504825"/>
          </a:xfrm>
        </p:spPr>
        <p:txBody>
          <a:bodyPr>
            <a:normAutofit fontScale="90000"/>
          </a:bodyPr>
          <a:lstStyle/>
          <a:p>
            <a:pPr eaLnBrk="1" hangingPunct="1">
              <a:lnSpc>
                <a:spcPct val="110000"/>
              </a:lnSpc>
            </a:pPr>
            <a:r>
              <a:rPr lang="zh-CN" altLang="en-US" dirty="0">
                <a:solidFill>
                  <a:srgbClr val="FF0000"/>
                </a:solidFill>
              </a:rPr>
              <a:t> </a:t>
            </a:r>
            <a:r>
              <a:rPr lang="en-US" altLang="zh-CN" dirty="0">
                <a:solidFill>
                  <a:srgbClr val="FF0000"/>
                </a:solidFill>
              </a:rPr>
              <a:t>3.  </a:t>
            </a:r>
            <a:r>
              <a:rPr lang="zh-CN" altLang="en-US" dirty="0">
                <a:solidFill>
                  <a:srgbClr val="FF0000"/>
                </a:solidFill>
                <a:hlinkClick r:id="rId2" action="ppaction://hlinksldjump"/>
              </a:rPr>
              <a:t>控制和复位引脚</a:t>
            </a:r>
            <a:endParaRPr lang="zh-CN" altLang="en-US" dirty="0">
              <a:solidFill>
                <a:srgbClr val="FF0000"/>
              </a:solidFill>
            </a:endParaRPr>
          </a:p>
        </p:txBody>
      </p:sp>
      <p:sp>
        <p:nvSpPr>
          <p:cNvPr id="494595" name="Rectangle 3">
            <a:extLst>
              <a:ext uri="{FF2B5EF4-FFF2-40B4-BE49-F238E27FC236}">
                <a16:creationId xmlns:a16="http://schemas.microsoft.com/office/drawing/2014/main" id="{197A9BF3-0A86-46F2-89B0-E4FD5F861745}"/>
              </a:ext>
            </a:extLst>
          </p:cNvPr>
          <p:cNvSpPr>
            <a:spLocks noGrp="1" noChangeArrowheads="1"/>
          </p:cNvSpPr>
          <p:nvPr>
            <p:ph idx="1"/>
          </p:nvPr>
        </p:nvSpPr>
        <p:spPr>
          <a:xfrm>
            <a:off x="704850" y="1263333"/>
            <a:ext cx="7570470" cy="3506787"/>
          </a:xfrm>
        </p:spPr>
        <p:txBody>
          <a:bodyPr/>
          <a:lstStyle/>
          <a:p>
            <a:pPr eaLnBrk="1" hangingPunct="1">
              <a:lnSpc>
                <a:spcPct val="120000"/>
              </a:lnSpc>
              <a:spcBef>
                <a:spcPts val="0"/>
              </a:spcBef>
              <a:spcAft>
                <a:spcPts val="900"/>
              </a:spcAft>
              <a:defRPr/>
            </a:pPr>
            <a:r>
              <a:rPr lang="en-US" altLang="zh-CN" dirty="0">
                <a:solidFill>
                  <a:srgbClr val="FF0000"/>
                </a:solidFill>
              </a:rPr>
              <a:t>(1)  ALE</a:t>
            </a:r>
            <a:r>
              <a:rPr lang="en-US" altLang="zh-CN" b="0" dirty="0"/>
              <a:t> (</a:t>
            </a:r>
            <a:r>
              <a:rPr lang="en-US" altLang="zh-CN" b="0" dirty="0">
                <a:solidFill>
                  <a:srgbClr val="FF0000"/>
                </a:solidFill>
              </a:rPr>
              <a:t>A</a:t>
            </a:r>
            <a:r>
              <a:rPr lang="en-US" altLang="zh-CN" b="0" dirty="0"/>
              <a:t>ddress </a:t>
            </a:r>
            <a:r>
              <a:rPr lang="en-US" altLang="zh-CN" b="0" dirty="0">
                <a:solidFill>
                  <a:srgbClr val="FF0000"/>
                </a:solidFill>
              </a:rPr>
              <a:t>L</a:t>
            </a:r>
            <a:r>
              <a:rPr lang="en-US" altLang="zh-CN" b="0" dirty="0"/>
              <a:t>ock </a:t>
            </a:r>
            <a:r>
              <a:rPr lang="en-US" altLang="zh-CN" b="0" dirty="0">
                <a:solidFill>
                  <a:srgbClr val="FF0000"/>
                </a:solidFill>
              </a:rPr>
              <a:t>E</a:t>
            </a:r>
            <a:r>
              <a:rPr lang="en-US" altLang="zh-CN" b="0" dirty="0"/>
              <a:t>nable) </a:t>
            </a:r>
            <a:r>
              <a:rPr lang="zh-CN" altLang="en-US" dirty="0"/>
              <a:t>（与</a:t>
            </a:r>
            <a:r>
              <a:rPr lang="en-US" altLang="zh-CN" dirty="0"/>
              <a:t>P4.5</a:t>
            </a:r>
            <a:r>
              <a:rPr lang="zh-CN" altLang="en-US" dirty="0"/>
              <a:t>复用） </a:t>
            </a:r>
            <a:endParaRPr lang="zh-CN" altLang="en-US" dirty="0">
              <a:solidFill>
                <a:srgbClr val="CC3300"/>
              </a:solidFill>
            </a:endParaRPr>
          </a:p>
          <a:p>
            <a:pPr marL="363538" lvl="1" indent="-276225" algn="l" eaLnBrk="1" hangingPunct="1">
              <a:lnSpc>
                <a:spcPct val="120000"/>
              </a:lnSpc>
              <a:spcBef>
                <a:spcPts val="0"/>
              </a:spcBef>
              <a:spcAft>
                <a:spcPts val="900"/>
              </a:spcAft>
              <a:defRPr/>
            </a:pPr>
            <a:r>
              <a:rPr lang="zh-CN" altLang="en-US" dirty="0">
                <a:solidFill>
                  <a:srgbClr val="FF0000"/>
                </a:solidFill>
              </a:rPr>
              <a:t>功能</a:t>
            </a:r>
            <a:r>
              <a:rPr lang="zh-CN" altLang="en-US" dirty="0"/>
              <a:t>：当用</a:t>
            </a:r>
            <a:r>
              <a:rPr lang="en-US" altLang="zh-CN" dirty="0">
                <a:solidFill>
                  <a:srgbClr val="FF0000"/>
                </a:solidFill>
              </a:rPr>
              <a:t>MOVX</a:t>
            </a:r>
            <a:r>
              <a:rPr lang="zh-CN" altLang="en-US" dirty="0">
                <a:solidFill>
                  <a:srgbClr val="FF0000"/>
                </a:solidFill>
              </a:rPr>
              <a:t>指令</a:t>
            </a:r>
            <a:r>
              <a:rPr lang="zh-CN" altLang="en-US" dirty="0"/>
              <a:t>访问外部存储器或外部扩展的并行</a:t>
            </a:r>
            <a:r>
              <a:rPr lang="en-US" altLang="zh-CN" dirty="0"/>
              <a:t>I/O</a:t>
            </a:r>
            <a:r>
              <a:rPr lang="zh-CN" altLang="en-US" dirty="0"/>
              <a:t>口时</a:t>
            </a:r>
            <a:r>
              <a:rPr lang="en-US" altLang="zh-CN" dirty="0"/>
              <a:t>, </a:t>
            </a:r>
            <a:r>
              <a:rPr lang="en-US" altLang="zh-CN" dirty="0">
                <a:solidFill>
                  <a:srgbClr val="3333FF"/>
                </a:solidFill>
              </a:rPr>
              <a:t>P0</a:t>
            </a:r>
            <a:r>
              <a:rPr lang="zh-CN" altLang="en-US" dirty="0">
                <a:solidFill>
                  <a:srgbClr val="3333FF"/>
                </a:solidFill>
              </a:rPr>
              <a:t>口做为地址</a:t>
            </a:r>
            <a:r>
              <a:rPr lang="en-US" altLang="zh-CN" dirty="0">
                <a:solidFill>
                  <a:srgbClr val="3333FF"/>
                </a:solidFill>
              </a:rPr>
              <a:t>/</a:t>
            </a:r>
            <a:r>
              <a:rPr lang="zh-CN" altLang="en-US" dirty="0">
                <a:solidFill>
                  <a:srgbClr val="3333FF"/>
                </a:solidFill>
              </a:rPr>
              <a:t>数据</a:t>
            </a:r>
            <a:r>
              <a:rPr lang="zh-CN" altLang="en-US" dirty="0">
                <a:solidFill>
                  <a:srgbClr val="FF0000"/>
                </a:solidFill>
              </a:rPr>
              <a:t>分时复用口</a:t>
            </a:r>
            <a:r>
              <a:rPr lang="zh-CN" altLang="en-US" dirty="0"/>
              <a:t>，</a:t>
            </a:r>
            <a:r>
              <a:rPr lang="en-US" altLang="zh-CN" dirty="0">
                <a:solidFill>
                  <a:srgbClr val="FF0000"/>
                </a:solidFill>
                <a:hlinkClick r:id="" action="ppaction://noaction"/>
              </a:rPr>
              <a:t>ALE</a:t>
            </a:r>
            <a:r>
              <a:rPr lang="zh-CN" altLang="en-US" dirty="0"/>
              <a:t>引脚</a:t>
            </a:r>
            <a:r>
              <a:rPr lang="zh-CN" altLang="en-US" dirty="0">
                <a:solidFill>
                  <a:srgbClr val="FF0000"/>
                </a:solidFill>
              </a:rPr>
              <a:t>输出地址锁存信号</a:t>
            </a:r>
            <a:r>
              <a:rPr lang="en-US" altLang="zh-CN" dirty="0">
                <a:solidFill>
                  <a:srgbClr val="FF00FF"/>
                </a:solidFill>
              </a:rPr>
              <a:t>,</a:t>
            </a:r>
            <a:r>
              <a:rPr lang="zh-CN" altLang="en-US" dirty="0">
                <a:solidFill>
                  <a:srgbClr val="FF00FF"/>
                </a:solidFill>
              </a:rPr>
              <a:t>用于锁存低</a:t>
            </a:r>
            <a:r>
              <a:rPr lang="en-US" altLang="zh-CN" dirty="0">
                <a:solidFill>
                  <a:srgbClr val="FF00FF"/>
                </a:solidFill>
              </a:rPr>
              <a:t>8</a:t>
            </a:r>
            <a:r>
              <a:rPr lang="zh-CN" altLang="en-US" dirty="0">
                <a:solidFill>
                  <a:srgbClr val="FF00FF"/>
                </a:solidFill>
              </a:rPr>
              <a:t>位地址</a:t>
            </a:r>
            <a:r>
              <a:rPr lang="zh-CN" altLang="en-US" dirty="0"/>
              <a:t>。</a:t>
            </a:r>
            <a:endParaRPr lang="en-US" altLang="zh-CN" dirty="0"/>
          </a:p>
          <a:p>
            <a:pPr marL="363538" lvl="1" indent="-276225" algn="l" eaLnBrk="1" hangingPunct="1">
              <a:lnSpc>
                <a:spcPct val="120000"/>
              </a:lnSpc>
              <a:spcBef>
                <a:spcPts val="0"/>
              </a:spcBef>
              <a:spcAft>
                <a:spcPts val="900"/>
              </a:spcAft>
              <a:defRPr/>
            </a:pPr>
            <a:r>
              <a:rPr lang="zh-CN" altLang="en-US" dirty="0"/>
              <a:t>当</a:t>
            </a:r>
            <a:r>
              <a:rPr lang="en-US" altLang="zh-CN" dirty="0">
                <a:solidFill>
                  <a:srgbClr val="3333FF"/>
                </a:solidFill>
              </a:rPr>
              <a:t>ALE</a:t>
            </a:r>
            <a:r>
              <a:rPr lang="zh-CN" altLang="en-US" dirty="0"/>
              <a:t>信号为</a:t>
            </a:r>
            <a:r>
              <a:rPr lang="zh-CN" altLang="en-US" dirty="0">
                <a:solidFill>
                  <a:srgbClr val="3333FF"/>
                </a:solidFill>
              </a:rPr>
              <a:t>高电平</a:t>
            </a:r>
            <a:r>
              <a:rPr lang="zh-CN" altLang="en-US" dirty="0"/>
              <a:t>时，</a:t>
            </a:r>
            <a:r>
              <a:rPr lang="en-US" altLang="zh-CN" dirty="0">
                <a:solidFill>
                  <a:srgbClr val="FF00FF"/>
                </a:solidFill>
              </a:rPr>
              <a:t>P0</a:t>
            </a:r>
            <a:r>
              <a:rPr lang="zh-CN" altLang="en-US" dirty="0">
                <a:solidFill>
                  <a:srgbClr val="FF00FF"/>
                </a:solidFill>
              </a:rPr>
              <a:t>口上的信息为低</a:t>
            </a:r>
            <a:r>
              <a:rPr lang="en-US" altLang="zh-CN" dirty="0">
                <a:solidFill>
                  <a:srgbClr val="FF00FF"/>
                </a:solidFill>
              </a:rPr>
              <a:t>8</a:t>
            </a:r>
            <a:r>
              <a:rPr lang="zh-CN" altLang="en-US" dirty="0">
                <a:solidFill>
                  <a:srgbClr val="FF00FF"/>
                </a:solidFill>
              </a:rPr>
              <a:t>位地址</a:t>
            </a:r>
            <a:r>
              <a:rPr lang="zh-CN" altLang="en-US" dirty="0"/>
              <a:t>，在</a:t>
            </a:r>
            <a:r>
              <a:rPr lang="en-US" altLang="zh-CN" dirty="0">
                <a:solidFill>
                  <a:srgbClr val="3333FF"/>
                </a:solidFill>
              </a:rPr>
              <a:t>ALE</a:t>
            </a:r>
            <a:r>
              <a:rPr lang="zh-CN" altLang="en-US" dirty="0">
                <a:solidFill>
                  <a:srgbClr val="3333FF"/>
                </a:solidFill>
              </a:rPr>
              <a:t>信号的下降沿</a:t>
            </a:r>
            <a:r>
              <a:rPr lang="zh-CN" altLang="en-US" dirty="0"/>
              <a:t>时将</a:t>
            </a:r>
            <a:r>
              <a:rPr lang="en-US" altLang="zh-CN" dirty="0"/>
              <a:t>P0</a:t>
            </a:r>
            <a:r>
              <a:rPr lang="zh-CN" altLang="en-US" dirty="0"/>
              <a:t>口上的</a:t>
            </a:r>
            <a:r>
              <a:rPr lang="zh-CN" altLang="en-US" dirty="0">
                <a:solidFill>
                  <a:srgbClr val="FF00FF"/>
                </a:solidFill>
              </a:rPr>
              <a:t>低</a:t>
            </a:r>
            <a:r>
              <a:rPr lang="en-US" altLang="zh-CN" dirty="0">
                <a:solidFill>
                  <a:srgbClr val="FF00FF"/>
                </a:solidFill>
              </a:rPr>
              <a:t>8</a:t>
            </a:r>
            <a:r>
              <a:rPr lang="zh-CN" altLang="en-US" dirty="0">
                <a:solidFill>
                  <a:srgbClr val="FF00FF"/>
                </a:solidFill>
              </a:rPr>
              <a:t>位地址送到地址锁存器锁存起来</a:t>
            </a:r>
            <a:r>
              <a:rPr lang="zh-CN" altLang="en-US" dirty="0"/>
              <a:t>。</a:t>
            </a:r>
            <a:endParaRPr lang="en-US" altLang="zh-CN" dirty="0"/>
          </a:p>
          <a:p>
            <a:pPr marL="363538" lvl="1" indent="-276225" algn="l" eaLnBrk="1" hangingPunct="1">
              <a:lnSpc>
                <a:spcPct val="120000"/>
              </a:lnSpc>
              <a:spcBef>
                <a:spcPts val="0"/>
              </a:spcBef>
              <a:spcAft>
                <a:spcPts val="900"/>
              </a:spcAft>
              <a:defRPr/>
            </a:pPr>
            <a:r>
              <a:rPr lang="zh-CN" altLang="en-US" dirty="0"/>
              <a:t>在</a:t>
            </a:r>
            <a:r>
              <a:rPr lang="en-US" altLang="zh-CN" dirty="0">
                <a:solidFill>
                  <a:srgbClr val="3333FF"/>
                </a:solidFill>
              </a:rPr>
              <a:t>ALE</a:t>
            </a:r>
            <a:r>
              <a:rPr lang="zh-CN" altLang="en-US" dirty="0">
                <a:solidFill>
                  <a:srgbClr val="3333FF"/>
                </a:solidFill>
              </a:rPr>
              <a:t>为低电平</a:t>
            </a:r>
            <a:r>
              <a:rPr lang="zh-CN" altLang="en-US" dirty="0"/>
              <a:t>期间</a:t>
            </a:r>
            <a:r>
              <a:rPr lang="en-US" altLang="zh-CN" dirty="0">
                <a:solidFill>
                  <a:srgbClr val="FF00FF"/>
                </a:solidFill>
              </a:rPr>
              <a:t>P0</a:t>
            </a:r>
            <a:r>
              <a:rPr lang="zh-CN" altLang="en-US" dirty="0">
                <a:solidFill>
                  <a:srgbClr val="FF00FF"/>
                </a:solidFill>
              </a:rPr>
              <a:t>口</a:t>
            </a:r>
            <a:r>
              <a:rPr lang="zh-CN" altLang="en-US" dirty="0"/>
              <a:t>上的信息</a:t>
            </a:r>
            <a:r>
              <a:rPr lang="zh-CN" altLang="en-US" dirty="0">
                <a:solidFill>
                  <a:srgbClr val="FF00FF"/>
                </a:solidFill>
              </a:rPr>
              <a:t>为指令或数据</a:t>
            </a:r>
            <a:r>
              <a:rPr lang="zh-CN" altLang="en-US" dirty="0"/>
              <a:t>信息，以实现低位地址与数据的分</a:t>
            </a:r>
            <a:r>
              <a:rPr lang="zh-CN" altLang="en-US" b="0" dirty="0"/>
              <a:t>离。</a:t>
            </a:r>
            <a:endParaRPr lang="en-US" altLang="zh-CN" dirty="0"/>
          </a:p>
        </p:txBody>
      </p:sp>
      <p:sp>
        <p:nvSpPr>
          <p:cNvPr id="3" name="灯片编号占位符 2">
            <a:extLst>
              <a:ext uri="{FF2B5EF4-FFF2-40B4-BE49-F238E27FC236}">
                <a16:creationId xmlns:a16="http://schemas.microsoft.com/office/drawing/2014/main" id="{DF097CB3-7570-4F04-A7C2-8F297F1AD785}"/>
              </a:ext>
            </a:extLst>
          </p:cNvPr>
          <p:cNvSpPr>
            <a:spLocks noGrp="1"/>
          </p:cNvSpPr>
          <p:nvPr>
            <p:ph type="sldNum" sz="quarter" idx="12"/>
          </p:nvPr>
        </p:nvSpPr>
        <p:spPr/>
        <p:txBody>
          <a:bodyPr/>
          <a:lstStyle/>
          <a:p>
            <a:fld id="{22E77DEE-32E4-4009-988B-F2758F7B8AC2}" type="slidenum">
              <a:rPr lang="zh-CN" altLang="en-US" smtClean="0"/>
              <a:t>69</a:t>
            </a:fld>
            <a:endParaRPr lang="zh-CN" altLang="en-US"/>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a:extLst>
              <a:ext uri="{FF2B5EF4-FFF2-40B4-BE49-F238E27FC236}">
                <a16:creationId xmlns:a16="http://schemas.microsoft.com/office/drawing/2014/main" id="{26C9BCDA-3FFD-4875-8866-51EA45E16967}"/>
              </a:ext>
            </a:extLst>
          </p:cNvPr>
          <p:cNvSpPr>
            <a:spLocks noGrp="1" noChangeArrowheads="1"/>
          </p:cNvSpPr>
          <p:nvPr>
            <p:ph type="title"/>
          </p:nvPr>
        </p:nvSpPr>
        <p:spPr>
          <a:xfrm>
            <a:off x="717962" y="604837"/>
            <a:ext cx="4346575" cy="498475"/>
          </a:xfrm>
        </p:spPr>
        <p:txBody>
          <a:bodyPr/>
          <a:lstStyle/>
          <a:p>
            <a:pPr eaLnBrk="1" hangingPunct="1"/>
            <a:r>
              <a:rPr lang="en-US" altLang="zh-CN" sz="2800" dirty="0">
                <a:solidFill>
                  <a:srgbClr val="FF0000"/>
                </a:solidFill>
                <a:latin typeface="宋体" panose="02010600030101010101" pitchFamily="2" charset="-122"/>
              </a:rPr>
              <a:t>1</a:t>
            </a:r>
            <a:r>
              <a:rPr lang="zh-CN" altLang="en-US" sz="2800" dirty="0">
                <a:solidFill>
                  <a:srgbClr val="FF0000"/>
                </a:solidFill>
                <a:latin typeface="宋体" panose="02010600030101010101" pitchFamily="2" charset="-122"/>
              </a:rPr>
              <a:t>、中央处理器的组成</a:t>
            </a:r>
            <a:endParaRPr lang="zh-CN" altLang="en-US" sz="2800" dirty="0"/>
          </a:p>
        </p:txBody>
      </p:sp>
      <p:sp>
        <p:nvSpPr>
          <p:cNvPr id="430083" name="Rectangle 3">
            <a:extLst>
              <a:ext uri="{FF2B5EF4-FFF2-40B4-BE49-F238E27FC236}">
                <a16:creationId xmlns:a16="http://schemas.microsoft.com/office/drawing/2014/main" id="{4B7A1D41-98B7-41A5-8158-30D60A9486B8}"/>
              </a:ext>
            </a:extLst>
          </p:cNvPr>
          <p:cNvSpPr>
            <a:spLocks noGrp="1" noChangeArrowheads="1"/>
          </p:cNvSpPr>
          <p:nvPr>
            <p:ph idx="1"/>
          </p:nvPr>
        </p:nvSpPr>
        <p:spPr>
          <a:xfrm>
            <a:off x="710975" y="1172936"/>
            <a:ext cx="7616598" cy="904875"/>
          </a:xfrm>
        </p:spPr>
        <p:txBody>
          <a:bodyPr/>
          <a:lstStyle/>
          <a:p>
            <a:pPr eaLnBrk="1" hangingPunct="1">
              <a:lnSpc>
                <a:spcPct val="104000"/>
              </a:lnSpc>
              <a:spcBef>
                <a:spcPct val="0"/>
              </a:spcBef>
              <a:buFontTx/>
              <a:buNone/>
            </a:pPr>
            <a:r>
              <a:rPr lang="zh-CN" altLang="en-US" dirty="0">
                <a:solidFill>
                  <a:srgbClr val="CC3300"/>
                </a:solidFill>
                <a:latin typeface="宋体" panose="02010600030101010101" pitchFamily="2" charset="-122"/>
              </a:rPr>
              <a:t>功能</a:t>
            </a:r>
            <a:r>
              <a:rPr lang="zh-CN" altLang="en-US" dirty="0">
                <a:latin typeface="宋体" panose="02010600030101010101" pitchFamily="2" charset="-122"/>
              </a:rPr>
              <a:t>：</a:t>
            </a:r>
            <a:r>
              <a:rPr lang="zh-CN" altLang="en-US" dirty="0">
                <a:solidFill>
                  <a:schemeClr val="tx1"/>
                </a:solidFill>
                <a:latin typeface="宋体" panose="02010600030101010101" pitchFamily="2" charset="-122"/>
              </a:rPr>
              <a:t>控制器用于控制和指挥计算机内各功能部件协调动作，完成计算机程序功能。</a:t>
            </a:r>
          </a:p>
        </p:txBody>
      </p:sp>
      <p:sp>
        <p:nvSpPr>
          <p:cNvPr id="5" name="Rectangle 3">
            <a:extLst>
              <a:ext uri="{FF2B5EF4-FFF2-40B4-BE49-F238E27FC236}">
                <a16:creationId xmlns:a16="http://schemas.microsoft.com/office/drawing/2014/main" id="{2A83F586-CF84-434D-B3C7-E41B7D7DC7CB}"/>
              </a:ext>
            </a:extLst>
          </p:cNvPr>
          <p:cNvSpPr txBox="1">
            <a:spLocks noChangeArrowheads="1"/>
          </p:cNvSpPr>
          <p:nvPr/>
        </p:nvSpPr>
        <p:spPr bwMode="auto">
          <a:xfrm>
            <a:off x="649061" y="1983242"/>
            <a:ext cx="7462157" cy="3795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just" rtl="0" fontAlgn="base">
              <a:lnSpc>
                <a:spcPct val="114000"/>
              </a:lnSpc>
              <a:spcBef>
                <a:spcPct val="20000"/>
              </a:spcBef>
              <a:spcAft>
                <a:spcPts val="600"/>
              </a:spcAft>
              <a:buBlip>
                <a:blip r:embed="rId2"/>
              </a:buBlip>
              <a:defRPr sz="2800" b="1">
                <a:solidFill>
                  <a:schemeClr val="accent2"/>
                </a:solidFill>
                <a:latin typeface="+mj-ea"/>
                <a:ea typeface="+mj-ea"/>
                <a:cs typeface="+mn-cs"/>
              </a:defRPr>
            </a:lvl1pPr>
            <a:lvl2pPr marL="742950" indent="-285750" algn="just" rtl="0" fontAlgn="base">
              <a:spcBef>
                <a:spcPct val="20000"/>
              </a:spcBef>
              <a:spcAft>
                <a:spcPct val="0"/>
              </a:spcAft>
              <a:buBlip>
                <a:blip r:embed="rId3"/>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marL="261938" indent="-261938" algn="l" eaLnBrk="1" hangingPunct="1">
              <a:lnSpc>
                <a:spcPct val="104000"/>
              </a:lnSpc>
              <a:spcBef>
                <a:spcPts val="0"/>
              </a:spcBef>
              <a:defRPr/>
            </a:pPr>
            <a:r>
              <a:rPr lang="zh-CN" altLang="en-US" sz="2000" dirty="0">
                <a:solidFill>
                  <a:srgbClr val="CC3300"/>
                </a:solidFill>
                <a:latin typeface="Times New Roman" panose="02020603050405020304" pitchFamily="18" charset="0"/>
                <a:cs typeface="Times New Roman" panose="02020603050405020304" pitchFamily="18" charset="0"/>
                <a:hlinkClick r:id="rId4" action="ppaction://hlinksldjump"/>
              </a:rPr>
              <a:t>控制器组成</a:t>
            </a:r>
            <a:endParaRPr lang="zh-CN" altLang="en-US" sz="2000" dirty="0">
              <a:solidFill>
                <a:srgbClr val="CC3300"/>
              </a:solidFill>
              <a:latin typeface="Times New Roman" panose="02020603050405020304" pitchFamily="18" charset="0"/>
              <a:cs typeface="Times New Roman" panose="02020603050405020304" pitchFamily="18" charset="0"/>
            </a:endParaRPr>
          </a:p>
          <a:p>
            <a:pPr marL="266700" lvl="1" indent="-180975" algn="l" eaLnBrk="1" hangingPunct="1">
              <a:lnSpc>
                <a:spcPct val="104000"/>
              </a:lnSpc>
              <a:spcBef>
                <a:spcPts val="0"/>
              </a:spcBef>
              <a:spcAft>
                <a:spcPts val="600"/>
              </a:spcAft>
              <a:defRPr/>
            </a:pPr>
            <a:r>
              <a:rPr lang="zh-CN" altLang="en-US" sz="2000" dirty="0">
                <a:solidFill>
                  <a:schemeClr val="accent2"/>
                </a:solidFill>
                <a:latin typeface="Times New Roman" panose="02020603050405020304" pitchFamily="18" charset="0"/>
                <a:cs typeface="Times New Roman" panose="02020603050405020304" pitchFamily="18" charset="0"/>
              </a:rPr>
              <a:t>程序计数器</a:t>
            </a:r>
            <a:r>
              <a:rPr lang="en-US" altLang="zh-CN" sz="2000" dirty="0">
                <a:solidFill>
                  <a:srgbClr val="FF0000"/>
                </a:solidFill>
                <a:latin typeface="Times New Roman" panose="02020603050405020304" pitchFamily="18" charset="0"/>
                <a:cs typeface="Times New Roman" panose="02020603050405020304" pitchFamily="18" charset="0"/>
              </a:rPr>
              <a:t>PC</a:t>
            </a:r>
            <a:r>
              <a:rPr lang="en-US" altLang="zh-CN" sz="2000" dirty="0">
                <a:solidFill>
                  <a:schemeClr val="accent2"/>
                </a:solidFill>
                <a:latin typeface="Times New Roman" panose="02020603050405020304" pitchFamily="18" charset="0"/>
                <a:cs typeface="Times New Roman" panose="02020603050405020304" pitchFamily="18" charset="0"/>
              </a:rPr>
              <a:t>(</a:t>
            </a:r>
            <a:r>
              <a:rPr lang="en-US" altLang="zh-CN" sz="2000" dirty="0">
                <a:solidFill>
                  <a:srgbClr val="CC3300"/>
                </a:solidFill>
                <a:latin typeface="Times New Roman" panose="02020603050405020304" pitchFamily="18" charset="0"/>
                <a:cs typeface="Times New Roman" panose="02020603050405020304" pitchFamily="18" charset="0"/>
              </a:rPr>
              <a:t>P</a:t>
            </a:r>
            <a:r>
              <a:rPr lang="en-US" altLang="zh-CN" sz="2000" dirty="0">
                <a:solidFill>
                  <a:schemeClr val="accent2"/>
                </a:solidFill>
                <a:latin typeface="Times New Roman" panose="02020603050405020304" pitchFamily="18" charset="0"/>
                <a:cs typeface="Times New Roman" panose="02020603050405020304" pitchFamily="18" charset="0"/>
              </a:rPr>
              <a:t>rogram</a:t>
            </a:r>
            <a:r>
              <a:rPr lang="en-US" altLang="zh-CN" sz="2000" dirty="0">
                <a:solidFill>
                  <a:srgbClr val="CC3300"/>
                </a:solidFill>
                <a:latin typeface="Times New Roman" panose="02020603050405020304" pitchFamily="18" charset="0"/>
                <a:cs typeface="Times New Roman" panose="02020603050405020304" pitchFamily="18" charset="0"/>
              </a:rPr>
              <a:t> C</a:t>
            </a:r>
            <a:r>
              <a:rPr lang="en-US" altLang="zh-CN" sz="2000" dirty="0">
                <a:solidFill>
                  <a:schemeClr val="accent2"/>
                </a:solidFill>
                <a:latin typeface="Times New Roman" panose="02020603050405020304" pitchFamily="18" charset="0"/>
                <a:cs typeface="Times New Roman" panose="02020603050405020304" pitchFamily="18" charset="0"/>
              </a:rPr>
              <a:t>ounter)</a:t>
            </a:r>
            <a:r>
              <a:rPr lang="zh-CN" altLang="en-US" sz="2000" dirty="0">
                <a:solidFill>
                  <a:schemeClr val="accent2"/>
                </a:solidFill>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用于存放将要取出的指令地址</a:t>
            </a:r>
            <a:r>
              <a:rPr lang="en-US" altLang="zh-CN" sz="2000" dirty="0">
                <a:latin typeface="Times New Roman" panose="02020603050405020304" pitchFamily="18" charset="0"/>
                <a:cs typeface="Times New Roman" panose="02020603050405020304" pitchFamily="18" charset="0"/>
              </a:rPr>
              <a:t>, </a:t>
            </a:r>
            <a:r>
              <a:rPr lang="zh-CN" altLang="en-US" sz="2000" dirty="0">
                <a:solidFill>
                  <a:srgbClr val="3366FF"/>
                </a:solidFill>
                <a:latin typeface="Times New Roman" panose="02020603050405020304" pitchFamily="18" charset="0"/>
                <a:cs typeface="Times New Roman" panose="02020603050405020304" pitchFamily="18" charset="0"/>
              </a:rPr>
              <a:t>指令</a:t>
            </a:r>
            <a:r>
              <a:rPr lang="en-US" altLang="zh-CN" sz="2000" dirty="0">
                <a:solidFill>
                  <a:srgbClr val="3366FF"/>
                </a:solidFill>
                <a:latin typeface="Times New Roman" panose="02020603050405020304" pitchFamily="18" charset="0"/>
                <a:cs typeface="Times New Roman" panose="02020603050405020304" pitchFamily="18" charset="0"/>
              </a:rPr>
              <a:t>(</a:t>
            </a:r>
            <a:r>
              <a:rPr lang="zh-CN" altLang="en-US" sz="2000" dirty="0">
                <a:solidFill>
                  <a:srgbClr val="3366FF"/>
                </a:solidFill>
                <a:latin typeface="Times New Roman" panose="02020603050405020304" pitchFamily="18" charset="0"/>
                <a:cs typeface="Times New Roman" panose="02020603050405020304" pitchFamily="18" charset="0"/>
              </a:rPr>
              <a:t>地址</a:t>
            </a:r>
            <a:r>
              <a:rPr lang="en-US" altLang="zh-CN" sz="2000" dirty="0">
                <a:solidFill>
                  <a:srgbClr val="3366FF"/>
                </a:solidFill>
                <a:latin typeface="Times New Roman" panose="02020603050405020304" pitchFamily="18" charset="0"/>
                <a:cs typeface="Times New Roman" panose="02020603050405020304" pitchFamily="18" charset="0"/>
              </a:rPr>
              <a:t>)</a:t>
            </a:r>
            <a:r>
              <a:rPr lang="zh-CN" altLang="en-US" sz="2000" dirty="0">
                <a:solidFill>
                  <a:srgbClr val="3366FF"/>
                </a:solidFill>
                <a:latin typeface="Times New Roman" panose="02020603050405020304" pitchFamily="18" charset="0"/>
                <a:cs typeface="Times New Roman" panose="02020603050405020304" pitchFamily="18" charset="0"/>
              </a:rPr>
              <a:t>取出后</a:t>
            </a:r>
            <a:r>
              <a:rPr lang="en-US" altLang="zh-CN" sz="2000" dirty="0">
                <a:solidFill>
                  <a:srgbClr val="3366FF"/>
                </a:solidFill>
                <a:latin typeface="Times New Roman" panose="02020603050405020304" pitchFamily="18" charset="0"/>
                <a:cs typeface="Times New Roman" panose="02020603050405020304" pitchFamily="18" charset="0"/>
              </a:rPr>
              <a:t>, </a:t>
            </a:r>
            <a:r>
              <a:rPr lang="zh-CN" altLang="en-US" sz="2000" dirty="0">
                <a:solidFill>
                  <a:srgbClr val="3366FF"/>
                </a:solidFill>
                <a:latin typeface="Times New Roman" panose="02020603050405020304" pitchFamily="18" charset="0"/>
                <a:cs typeface="Times New Roman" panose="02020603050405020304" pitchFamily="18" charset="0"/>
              </a:rPr>
              <a:t>其内容自动加</a:t>
            </a:r>
            <a:r>
              <a:rPr lang="en-US" altLang="zh-CN" sz="2000" dirty="0">
                <a:solidFill>
                  <a:srgbClr val="3366FF"/>
                </a:solidFill>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a:t>
            </a:r>
          </a:p>
          <a:p>
            <a:pPr marL="266700" lvl="1" indent="-180975" algn="l" eaLnBrk="1" hangingPunct="1">
              <a:lnSpc>
                <a:spcPct val="101000"/>
              </a:lnSpc>
              <a:spcBef>
                <a:spcPts val="0"/>
              </a:spcBef>
              <a:spcAft>
                <a:spcPts val="600"/>
              </a:spcAft>
              <a:defRPr/>
            </a:pPr>
            <a:r>
              <a:rPr lang="zh-CN" altLang="en-US" sz="2000" kern="0" dirty="0">
                <a:solidFill>
                  <a:schemeClr val="accent2"/>
                </a:solidFill>
                <a:latin typeface="Times New Roman" panose="02020603050405020304" pitchFamily="18" charset="0"/>
                <a:cs typeface="Times New Roman" panose="02020603050405020304" pitchFamily="18" charset="0"/>
              </a:rPr>
              <a:t>地址寄存器</a:t>
            </a:r>
            <a:r>
              <a:rPr lang="en-US" altLang="zh-CN" sz="2000" dirty="0">
                <a:solidFill>
                  <a:srgbClr val="FF0000"/>
                </a:solidFill>
                <a:latin typeface="Times New Roman" panose="02020603050405020304" pitchFamily="18" charset="0"/>
                <a:cs typeface="Times New Roman" panose="02020603050405020304" pitchFamily="18" charset="0"/>
              </a:rPr>
              <a:t>AR</a:t>
            </a:r>
            <a:r>
              <a:rPr lang="en-US" altLang="zh-CN" sz="2000" kern="0" dirty="0">
                <a:solidFill>
                  <a:schemeClr val="accent2"/>
                </a:solidFill>
                <a:latin typeface="Times New Roman" panose="02020603050405020304" pitchFamily="18" charset="0"/>
                <a:cs typeface="Times New Roman" panose="02020603050405020304" pitchFamily="18" charset="0"/>
              </a:rPr>
              <a:t>(</a:t>
            </a:r>
            <a:r>
              <a:rPr lang="en-US" altLang="zh-CN" sz="1800" kern="0" dirty="0">
                <a:solidFill>
                  <a:srgbClr val="CC3300"/>
                </a:solidFill>
                <a:latin typeface="Times New Roman" panose="02020603050405020304" pitchFamily="18" charset="0"/>
                <a:cs typeface="Times New Roman" panose="02020603050405020304" pitchFamily="18" charset="0"/>
              </a:rPr>
              <a:t>A</a:t>
            </a:r>
            <a:r>
              <a:rPr lang="en-US" altLang="zh-CN" sz="1800" kern="0" dirty="0">
                <a:solidFill>
                  <a:schemeClr val="accent2"/>
                </a:solidFill>
                <a:latin typeface="Times New Roman" panose="02020603050405020304" pitchFamily="18" charset="0"/>
                <a:cs typeface="Times New Roman" panose="02020603050405020304" pitchFamily="18" charset="0"/>
              </a:rPr>
              <a:t>ddress</a:t>
            </a:r>
            <a:r>
              <a:rPr lang="en-US" altLang="zh-CN" sz="1800" kern="0" dirty="0">
                <a:solidFill>
                  <a:srgbClr val="3D41D1"/>
                </a:solidFill>
                <a:latin typeface="Times New Roman" panose="02020603050405020304" pitchFamily="18" charset="0"/>
                <a:cs typeface="Times New Roman" panose="02020603050405020304" pitchFamily="18" charset="0"/>
              </a:rPr>
              <a:t> </a:t>
            </a:r>
            <a:r>
              <a:rPr lang="en-US" altLang="zh-CN" sz="1800" kern="0" dirty="0">
                <a:solidFill>
                  <a:srgbClr val="CC3300"/>
                </a:solidFill>
                <a:latin typeface="Times New Roman" panose="02020603050405020304" pitchFamily="18" charset="0"/>
                <a:cs typeface="Times New Roman" panose="02020603050405020304" pitchFamily="18" charset="0"/>
              </a:rPr>
              <a:t>R</a:t>
            </a:r>
            <a:r>
              <a:rPr lang="en-US" altLang="zh-CN" sz="1800" kern="0" dirty="0">
                <a:solidFill>
                  <a:schemeClr val="accent2"/>
                </a:solidFill>
                <a:latin typeface="Times New Roman" panose="02020603050405020304" pitchFamily="18" charset="0"/>
                <a:cs typeface="Times New Roman" panose="02020603050405020304" pitchFamily="18" charset="0"/>
              </a:rPr>
              <a:t>egister</a:t>
            </a:r>
            <a:r>
              <a:rPr lang="en-US" altLang="zh-CN" sz="2000" kern="0" dirty="0">
                <a:solidFill>
                  <a:srgbClr val="3D41D1"/>
                </a:solidFill>
                <a:latin typeface="Times New Roman" panose="02020603050405020304" pitchFamily="18" charset="0"/>
                <a:cs typeface="Times New Roman" panose="02020603050405020304" pitchFamily="18" charset="0"/>
              </a:rPr>
              <a:t>)</a:t>
            </a:r>
            <a:r>
              <a:rPr lang="en-US" altLang="zh-CN" sz="2000" kern="0" dirty="0">
                <a:solidFill>
                  <a:schemeClr val="accent2"/>
                </a:solidFill>
                <a:latin typeface="Times New Roman" panose="02020603050405020304" pitchFamily="18" charset="0"/>
                <a:cs typeface="Times New Roman" panose="02020603050405020304" pitchFamily="18" charset="0"/>
              </a:rPr>
              <a:t>:</a:t>
            </a:r>
            <a:r>
              <a:rPr lang="zh-CN" altLang="en-US" sz="2000" kern="0" dirty="0">
                <a:latin typeface="Times New Roman" panose="02020603050405020304" pitchFamily="18" charset="0"/>
                <a:cs typeface="Times New Roman" panose="02020603050405020304" pitchFamily="18" charset="0"/>
              </a:rPr>
              <a:t>存放操作数</a:t>
            </a:r>
            <a:r>
              <a:rPr lang="en-US" altLang="zh-CN" sz="2000" kern="0" dirty="0">
                <a:latin typeface="Times New Roman" panose="02020603050405020304" pitchFamily="18" charset="0"/>
                <a:cs typeface="Times New Roman" panose="02020603050405020304" pitchFamily="18" charset="0"/>
              </a:rPr>
              <a:t>(</a:t>
            </a:r>
            <a:r>
              <a:rPr lang="zh-CN" altLang="en-US" sz="2000" kern="0" dirty="0">
                <a:latin typeface="Times New Roman" panose="02020603050405020304" pitchFamily="18" charset="0"/>
                <a:cs typeface="Times New Roman" panose="02020603050405020304" pitchFamily="18" charset="0"/>
              </a:rPr>
              <a:t>结果</a:t>
            </a:r>
            <a:r>
              <a:rPr lang="en-US" altLang="zh-CN" sz="2000" kern="0" dirty="0">
                <a:latin typeface="Times New Roman" panose="02020603050405020304" pitchFamily="18" charset="0"/>
                <a:cs typeface="Times New Roman" panose="02020603050405020304" pitchFamily="18" charset="0"/>
              </a:rPr>
              <a:t>)</a:t>
            </a:r>
            <a:r>
              <a:rPr lang="zh-CN" altLang="en-US" sz="2000" kern="0" dirty="0">
                <a:latin typeface="Times New Roman" panose="02020603050405020304" pitchFamily="18" charset="0"/>
                <a:cs typeface="Times New Roman" panose="02020603050405020304" pitchFamily="18" charset="0"/>
              </a:rPr>
              <a:t>单元地址</a:t>
            </a:r>
          </a:p>
          <a:p>
            <a:pPr marL="266700" lvl="1" indent="-180975" algn="l" eaLnBrk="1" hangingPunct="1">
              <a:lnSpc>
                <a:spcPct val="101000"/>
              </a:lnSpc>
              <a:spcBef>
                <a:spcPts val="0"/>
              </a:spcBef>
              <a:spcAft>
                <a:spcPts val="600"/>
              </a:spcAft>
              <a:defRPr/>
            </a:pPr>
            <a:r>
              <a:rPr lang="zh-CN" altLang="en-US" sz="2000" kern="0" dirty="0">
                <a:solidFill>
                  <a:schemeClr val="accent2"/>
                </a:solidFill>
                <a:latin typeface="Times New Roman" panose="02020603050405020304" pitchFamily="18" charset="0"/>
                <a:cs typeface="Times New Roman" panose="02020603050405020304" pitchFamily="18" charset="0"/>
              </a:rPr>
              <a:t>数据寄存器</a:t>
            </a:r>
            <a:r>
              <a:rPr lang="en-US" altLang="zh-CN" sz="2000" dirty="0">
                <a:solidFill>
                  <a:srgbClr val="FF0000"/>
                </a:solidFill>
                <a:latin typeface="Times New Roman" panose="02020603050405020304" pitchFamily="18" charset="0"/>
                <a:cs typeface="Times New Roman" panose="02020603050405020304" pitchFamily="18" charset="0"/>
              </a:rPr>
              <a:t>DR</a:t>
            </a:r>
            <a:r>
              <a:rPr lang="en-US" altLang="zh-CN" sz="2000" kern="0" dirty="0">
                <a:solidFill>
                  <a:schemeClr val="accent2"/>
                </a:solidFill>
                <a:latin typeface="Times New Roman" panose="02020603050405020304" pitchFamily="18" charset="0"/>
                <a:cs typeface="Times New Roman" panose="02020603050405020304" pitchFamily="18" charset="0"/>
              </a:rPr>
              <a:t>(</a:t>
            </a:r>
            <a:r>
              <a:rPr lang="en-US" altLang="zh-CN" sz="2000" kern="0" dirty="0">
                <a:solidFill>
                  <a:srgbClr val="CC3300"/>
                </a:solidFill>
                <a:latin typeface="Times New Roman" panose="02020603050405020304" pitchFamily="18" charset="0"/>
                <a:cs typeface="Times New Roman" panose="02020603050405020304" pitchFamily="18" charset="0"/>
              </a:rPr>
              <a:t>D</a:t>
            </a:r>
            <a:r>
              <a:rPr lang="en-US" altLang="zh-CN" sz="2000" kern="0" dirty="0">
                <a:solidFill>
                  <a:schemeClr val="accent2"/>
                </a:solidFill>
                <a:latin typeface="Times New Roman" panose="02020603050405020304" pitchFamily="18" charset="0"/>
                <a:cs typeface="Times New Roman" panose="02020603050405020304" pitchFamily="18" charset="0"/>
              </a:rPr>
              <a:t>ata</a:t>
            </a:r>
            <a:r>
              <a:rPr lang="en-US" altLang="zh-CN" sz="2000" kern="0" dirty="0">
                <a:solidFill>
                  <a:srgbClr val="3D41D1"/>
                </a:solidFill>
                <a:latin typeface="Times New Roman" panose="02020603050405020304" pitchFamily="18" charset="0"/>
                <a:cs typeface="Times New Roman" panose="02020603050405020304" pitchFamily="18" charset="0"/>
              </a:rPr>
              <a:t> </a:t>
            </a:r>
            <a:r>
              <a:rPr lang="en-US" altLang="zh-CN" sz="2000" kern="0" dirty="0">
                <a:solidFill>
                  <a:srgbClr val="CC3300"/>
                </a:solidFill>
                <a:latin typeface="Times New Roman" panose="02020603050405020304" pitchFamily="18" charset="0"/>
                <a:cs typeface="Times New Roman" panose="02020603050405020304" pitchFamily="18" charset="0"/>
              </a:rPr>
              <a:t>R</a:t>
            </a:r>
            <a:r>
              <a:rPr lang="en-US" altLang="zh-CN" sz="2000" kern="0" dirty="0">
                <a:solidFill>
                  <a:schemeClr val="accent2"/>
                </a:solidFill>
                <a:latin typeface="Times New Roman" panose="02020603050405020304" pitchFamily="18" charset="0"/>
                <a:cs typeface="Times New Roman" panose="02020603050405020304" pitchFamily="18" charset="0"/>
              </a:rPr>
              <a:t>egister)</a:t>
            </a:r>
            <a:r>
              <a:rPr lang="zh-CN" altLang="en-US" sz="2000" kern="0" dirty="0">
                <a:solidFill>
                  <a:schemeClr val="accent2"/>
                </a:solidFill>
                <a:latin typeface="Times New Roman" panose="02020603050405020304" pitchFamily="18" charset="0"/>
                <a:cs typeface="Times New Roman" panose="02020603050405020304" pitchFamily="18" charset="0"/>
              </a:rPr>
              <a:t>：</a:t>
            </a:r>
            <a:r>
              <a:rPr lang="zh-CN" altLang="en-US" sz="2000" kern="0" dirty="0">
                <a:latin typeface="Times New Roman" panose="02020603050405020304" pitchFamily="18" charset="0"/>
                <a:cs typeface="Times New Roman" panose="02020603050405020304" pitchFamily="18" charset="0"/>
              </a:rPr>
              <a:t>用于存放操作数。</a:t>
            </a:r>
          </a:p>
          <a:p>
            <a:pPr marL="266700" lvl="1" indent="-180975" algn="l" eaLnBrk="1" hangingPunct="1">
              <a:lnSpc>
                <a:spcPct val="104000"/>
              </a:lnSpc>
              <a:spcBef>
                <a:spcPts val="0"/>
              </a:spcBef>
              <a:spcAft>
                <a:spcPts val="600"/>
              </a:spcAft>
              <a:defRPr/>
            </a:pPr>
            <a:r>
              <a:rPr lang="zh-CN" altLang="en-US" sz="2000" dirty="0">
                <a:solidFill>
                  <a:schemeClr val="accent2"/>
                </a:solidFill>
                <a:latin typeface="Times New Roman" panose="02020603050405020304" pitchFamily="18" charset="0"/>
                <a:cs typeface="Times New Roman" panose="02020603050405020304" pitchFamily="18" charset="0"/>
              </a:rPr>
              <a:t>指令寄存器</a:t>
            </a:r>
            <a:r>
              <a:rPr lang="en-US" altLang="zh-CN" sz="2000" dirty="0">
                <a:solidFill>
                  <a:srgbClr val="FF0000"/>
                </a:solidFill>
                <a:latin typeface="Times New Roman" panose="02020603050405020304" pitchFamily="18" charset="0"/>
                <a:cs typeface="Times New Roman" panose="02020603050405020304" pitchFamily="18" charset="0"/>
              </a:rPr>
              <a:t>IR</a:t>
            </a:r>
            <a:r>
              <a:rPr lang="en-US" altLang="zh-CN" sz="2000" dirty="0">
                <a:solidFill>
                  <a:schemeClr val="accent2"/>
                </a:solidFill>
                <a:latin typeface="Times New Roman" panose="02020603050405020304" pitchFamily="18" charset="0"/>
                <a:cs typeface="Times New Roman" panose="02020603050405020304" pitchFamily="18" charset="0"/>
              </a:rPr>
              <a:t>(</a:t>
            </a:r>
            <a:r>
              <a:rPr lang="en-US" altLang="zh-CN" sz="2000" dirty="0">
                <a:solidFill>
                  <a:srgbClr val="CC3300"/>
                </a:solidFill>
                <a:latin typeface="Times New Roman" panose="02020603050405020304" pitchFamily="18" charset="0"/>
                <a:cs typeface="Times New Roman" panose="02020603050405020304" pitchFamily="18" charset="0"/>
              </a:rPr>
              <a:t>I</a:t>
            </a:r>
            <a:r>
              <a:rPr lang="en-US" altLang="zh-CN" sz="2000" dirty="0">
                <a:solidFill>
                  <a:schemeClr val="accent2"/>
                </a:solidFill>
                <a:latin typeface="Times New Roman" panose="02020603050405020304" pitchFamily="18" charset="0"/>
                <a:cs typeface="Times New Roman" panose="02020603050405020304" pitchFamily="18" charset="0"/>
              </a:rPr>
              <a:t>nstruction </a:t>
            </a:r>
            <a:r>
              <a:rPr lang="en-US" altLang="zh-CN" sz="2000" dirty="0">
                <a:solidFill>
                  <a:srgbClr val="CC3300"/>
                </a:solidFill>
                <a:latin typeface="Times New Roman" panose="02020603050405020304" pitchFamily="18" charset="0"/>
                <a:cs typeface="Times New Roman" panose="02020603050405020304" pitchFamily="18" charset="0"/>
              </a:rPr>
              <a:t>R</a:t>
            </a:r>
            <a:r>
              <a:rPr lang="en-US" altLang="zh-CN" sz="2000" dirty="0">
                <a:solidFill>
                  <a:schemeClr val="accent2"/>
                </a:solidFill>
                <a:latin typeface="Times New Roman" panose="02020603050405020304" pitchFamily="18" charset="0"/>
                <a:cs typeface="Times New Roman" panose="02020603050405020304" pitchFamily="18" charset="0"/>
              </a:rPr>
              <a:t>egister): </a:t>
            </a:r>
            <a:r>
              <a:rPr lang="zh-CN" altLang="en-US" sz="2000" dirty="0">
                <a:latin typeface="Times New Roman" panose="02020603050405020304" pitchFamily="18" charset="0"/>
                <a:cs typeface="Times New Roman" panose="02020603050405020304" pitchFamily="18" charset="0"/>
              </a:rPr>
              <a:t>存放指令操作码。</a:t>
            </a:r>
          </a:p>
          <a:p>
            <a:pPr marL="266700" lvl="1" indent="-180975" algn="l" eaLnBrk="1" hangingPunct="1">
              <a:lnSpc>
                <a:spcPct val="104000"/>
              </a:lnSpc>
              <a:spcBef>
                <a:spcPts val="0"/>
              </a:spcBef>
              <a:spcAft>
                <a:spcPts val="600"/>
              </a:spcAft>
              <a:defRPr/>
            </a:pPr>
            <a:r>
              <a:rPr lang="zh-CN" altLang="en-US" sz="2000" dirty="0">
                <a:solidFill>
                  <a:schemeClr val="accent2"/>
                </a:solidFill>
                <a:latin typeface="Times New Roman" panose="02020603050405020304" pitchFamily="18" charset="0"/>
                <a:cs typeface="Times New Roman" panose="02020603050405020304" pitchFamily="18" charset="0"/>
                <a:hlinkClick r:id="rId4" action="ppaction://hlinksldjump"/>
              </a:rPr>
              <a:t>指令译码器</a:t>
            </a:r>
            <a:r>
              <a:rPr lang="en-US" altLang="zh-CN" sz="2000" dirty="0">
                <a:solidFill>
                  <a:srgbClr val="FF0000"/>
                </a:solidFill>
                <a:latin typeface="Times New Roman" panose="02020603050405020304" pitchFamily="18" charset="0"/>
                <a:cs typeface="Times New Roman" panose="02020603050405020304" pitchFamily="18" charset="0"/>
              </a:rPr>
              <a:t>ID</a:t>
            </a:r>
            <a:r>
              <a:rPr lang="en-US" altLang="zh-CN" sz="2000" dirty="0">
                <a:solidFill>
                  <a:schemeClr val="accent2"/>
                </a:solidFill>
                <a:latin typeface="Times New Roman" panose="02020603050405020304" pitchFamily="18" charset="0"/>
                <a:cs typeface="Times New Roman" panose="02020603050405020304" pitchFamily="18" charset="0"/>
              </a:rPr>
              <a:t>(</a:t>
            </a:r>
            <a:r>
              <a:rPr lang="en-US" altLang="zh-CN" sz="2000" dirty="0">
                <a:solidFill>
                  <a:srgbClr val="CC3300"/>
                </a:solidFill>
                <a:latin typeface="Times New Roman" panose="02020603050405020304" pitchFamily="18" charset="0"/>
                <a:cs typeface="Times New Roman" panose="02020603050405020304" pitchFamily="18" charset="0"/>
              </a:rPr>
              <a:t>I</a:t>
            </a:r>
            <a:r>
              <a:rPr lang="en-US" altLang="zh-CN" sz="2000" dirty="0">
                <a:solidFill>
                  <a:schemeClr val="accent2"/>
                </a:solidFill>
                <a:latin typeface="Times New Roman" panose="02020603050405020304" pitchFamily="18" charset="0"/>
                <a:cs typeface="Times New Roman" panose="02020603050405020304" pitchFamily="18" charset="0"/>
              </a:rPr>
              <a:t>nstruction </a:t>
            </a:r>
            <a:r>
              <a:rPr lang="en-US" altLang="zh-CN" sz="2000" dirty="0">
                <a:solidFill>
                  <a:srgbClr val="CC3300"/>
                </a:solidFill>
                <a:latin typeface="Times New Roman" panose="02020603050405020304" pitchFamily="18" charset="0"/>
                <a:cs typeface="Times New Roman" panose="02020603050405020304" pitchFamily="18" charset="0"/>
              </a:rPr>
              <a:t>D</a:t>
            </a:r>
            <a:r>
              <a:rPr lang="en-US" altLang="zh-CN" sz="2000" dirty="0">
                <a:solidFill>
                  <a:schemeClr val="accent2"/>
                </a:solidFill>
                <a:latin typeface="Times New Roman" panose="02020603050405020304" pitchFamily="18" charset="0"/>
                <a:cs typeface="Times New Roman" panose="02020603050405020304" pitchFamily="18" charset="0"/>
              </a:rPr>
              <a:t>ecode)</a:t>
            </a:r>
            <a:r>
              <a:rPr lang="zh-CN" altLang="en-US" sz="2000" dirty="0">
                <a:solidFill>
                  <a:schemeClr val="accent2"/>
                </a:solidFill>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用于将指令的操作码翻译成机器能识别的命令信号。</a:t>
            </a:r>
          </a:p>
        </p:txBody>
      </p:sp>
      <p:sp>
        <p:nvSpPr>
          <p:cNvPr id="7" name="Rectangle 3">
            <a:extLst>
              <a:ext uri="{FF2B5EF4-FFF2-40B4-BE49-F238E27FC236}">
                <a16:creationId xmlns:a16="http://schemas.microsoft.com/office/drawing/2014/main" id="{12D47703-1430-47DA-B3B5-DD02E7726D78}"/>
              </a:ext>
            </a:extLst>
          </p:cNvPr>
          <p:cNvSpPr txBox="1">
            <a:spLocks noChangeArrowheads="1"/>
          </p:cNvSpPr>
          <p:nvPr/>
        </p:nvSpPr>
        <p:spPr bwMode="auto">
          <a:xfrm>
            <a:off x="4380366" y="447200"/>
            <a:ext cx="3468687"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fontAlgn="base">
              <a:lnSpc>
                <a:spcPct val="114000"/>
              </a:lnSpc>
              <a:spcBef>
                <a:spcPct val="20000"/>
              </a:spcBef>
              <a:spcAft>
                <a:spcPts val="600"/>
              </a:spcAft>
              <a:buBlip>
                <a:blip r:embed="rId2"/>
              </a:buBlip>
              <a:defRPr sz="2800" b="1">
                <a:solidFill>
                  <a:schemeClr val="accent2"/>
                </a:solidFill>
                <a:latin typeface="Times New Roman" panose="02020603050405020304" pitchFamily="18" charset="0"/>
                <a:ea typeface="+mj-ea"/>
                <a:cs typeface="Times New Roman" panose="02020603050405020304" pitchFamily="18" charset="0"/>
              </a:defRPr>
            </a:lvl1pPr>
            <a:lvl2pPr marL="742950" indent="-285750" algn="just" rtl="0" fontAlgn="base">
              <a:spcBef>
                <a:spcPct val="20000"/>
              </a:spcBef>
              <a:spcAft>
                <a:spcPct val="0"/>
              </a:spcAft>
              <a:buBlip>
                <a:blip r:embed="rId3"/>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eaLnBrk="1" hangingPunct="1">
              <a:spcBef>
                <a:spcPts val="0"/>
              </a:spcBef>
              <a:buFontTx/>
              <a:buNone/>
              <a:defRPr/>
            </a:pPr>
            <a:r>
              <a:rPr lang="zh-CN" altLang="en-US" sz="3600" kern="0" dirty="0">
                <a:solidFill>
                  <a:srgbClr val="FF0000"/>
                </a:solidFill>
                <a:effectLst>
                  <a:outerShdw blurRad="38100" dist="38100" dir="2700000" algn="tl">
                    <a:srgbClr val="000000">
                      <a:alpha val="43137"/>
                    </a:srgbClr>
                  </a:outerShdw>
                </a:effectLst>
                <a:latin typeface="宋体" charset="-122"/>
              </a:rPr>
              <a:t>（</a:t>
            </a:r>
            <a:r>
              <a:rPr lang="en-US" altLang="zh-CN" sz="3600" kern="0" dirty="0">
                <a:solidFill>
                  <a:srgbClr val="FF0000"/>
                </a:solidFill>
                <a:effectLst>
                  <a:outerShdw blurRad="38100" dist="38100" dir="2700000" algn="tl">
                    <a:srgbClr val="000000">
                      <a:alpha val="43137"/>
                    </a:srgbClr>
                  </a:outerShdw>
                </a:effectLst>
                <a:latin typeface="宋体" charset="-122"/>
              </a:rPr>
              <a:t>2</a:t>
            </a:r>
            <a:r>
              <a:rPr lang="zh-CN" altLang="en-US" sz="3600" kern="0" dirty="0">
                <a:solidFill>
                  <a:srgbClr val="FF0000"/>
                </a:solidFill>
                <a:effectLst>
                  <a:outerShdw blurRad="38100" dist="38100" dir="2700000" algn="tl">
                    <a:srgbClr val="000000">
                      <a:alpha val="43137"/>
                    </a:srgbClr>
                  </a:outerShdw>
                </a:effectLst>
                <a:latin typeface="宋体" charset="-122"/>
              </a:rPr>
              <a:t>）</a:t>
            </a:r>
            <a:r>
              <a:rPr lang="zh-CN" altLang="en-US" sz="3600" kern="0" dirty="0">
                <a:solidFill>
                  <a:srgbClr val="FF0000"/>
                </a:solidFill>
                <a:effectLst>
                  <a:outerShdw blurRad="38100" dist="38100" dir="2700000" algn="tl">
                    <a:srgbClr val="000000">
                      <a:alpha val="43137"/>
                    </a:srgbClr>
                  </a:outerShdw>
                </a:effectLst>
                <a:latin typeface="宋体" charset="-122"/>
                <a:hlinkClick r:id="rId4" action="ppaction://hlinksldjump"/>
              </a:rPr>
              <a:t>控制器</a:t>
            </a:r>
            <a:endParaRPr lang="zh-CN" altLang="en-US" sz="3600" kern="0" dirty="0">
              <a:solidFill>
                <a:srgbClr val="FF0000"/>
              </a:solidFill>
              <a:effectLst>
                <a:outerShdw blurRad="38100" dist="38100" dir="2700000" algn="tl">
                  <a:srgbClr val="000000">
                    <a:alpha val="43137"/>
                  </a:srgbClr>
                </a:outerShdw>
              </a:effectLst>
              <a:latin typeface="宋体" charset="-122"/>
            </a:endParaRPr>
          </a:p>
        </p:txBody>
      </p:sp>
      <p:sp>
        <p:nvSpPr>
          <p:cNvPr id="8" name="Rectangle 3">
            <a:extLst>
              <a:ext uri="{FF2B5EF4-FFF2-40B4-BE49-F238E27FC236}">
                <a16:creationId xmlns:a16="http://schemas.microsoft.com/office/drawing/2014/main" id="{E828E920-451A-4214-8F1D-909D1603B893}"/>
              </a:ext>
            </a:extLst>
          </p:cNvPr>
          <p:cNvSpPr txBox="1">
            <a:spLocks noChangeArrowheads="1"/>
          </p:cNvSpPr>
          <p:nvPr/>
        </p:nvSpPr>
        <p:spPr bwMode="auto">
          <a:xfrm>
            <a:off x="406245" y="5003574"/>
            <a:ext cx="7872341" cy="98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fontAlgn="base">
              <a:lnSpc>
                <a:spcPct val="114000"/>
              </a:lnSpc>
              <a:spcBef>
                <a:spcPct val="20000"/>
              </a:spcBef>
              <a:spcAft>
                <a:spcPts val="600"/>
              </a:spcAft>
              <a:buBlip>
                <a:blip r:embed="rId2"/>
              </a:buBlip>
              <a:defRPr sz="2800" b="1">
                <a:solidFill>
                  <a:schemeClr val="accent2"/>
                </a:solidFill>
                <a:latin typeface="Times New Roman" panose="02020603050405020304" pitchFamily="18" charset="0"/>
                <a:ea typeface="+mj-ea"/>
                <a:cs typeface="Times New Roman" panose="02020603050405020304" pitchFamily="18" charset="0"/>
              </a:defRPr>
            </a:lvl1pPr>
            <a:lvl2pPr marL="742950" indent="-285750" algn="just" rtl="0" fontAlgn="base">
              <a:spcBef>
                <a:spcPct val="20000"/>
              </a:spcBef>
              <a:spcAft>
                <a:spcPct val="0"/>
              </a:spcAft>
              <a:buBlip>
                <a:blip r:embed="rId3"/>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marL="536575" lvl="1" indent="-274638" algn="l" eaLnBrk="1" hangingPunct="1">
              <a:lnSpc>
                <a:spcPct val="101000"/>
              </a:lnSpc>
              <a:spcBef>
                <a:spcPts val="0"/>
              </a:spcBef>
              <a:spcAft>
                <a:spcPts val="600"/>
              </a:spcAft>
              <a:defRPr/>
            </a:pPr>
            <a:r>
              <a:rPr lang="zh-CN" altLang="en-US" sz="2000" kern="0" dirty="0">
                <a:solidFill>
                  <a:schemeClr val="accent2"/>
                </a:solidFill>
                <a:latin typeface="Times New Roman" panose="02020603050405020304" pitchFamily="18" charset="0"/>
                <a:cs typeface="Times New Roman" panose="02020603050405020304" pitchFamily="18" charset="0"/>
              </a:rPr>
              <a:t>微操作信号发生器</a:t>
            </a:r>
            <a:r>
              <a:rPr lang="en-US" altLang="zh-CN" sz="2000" dirty="0">
                <a:solidFill>
                  <a:srgbClr val="FF0000"/>
                </a:solidFill>
                <a:latin typeface="Times New Roman" panose="02020603050405020304" pitchFamily="18" charset="0"/>
                <a:cs typeface="Times New Roman" panose="02020603050405020304" pitchFamily="18" charset="0"/>
              </a:rPr>
              <a:t>MOSG</a:t>
            </a:r>
            <a:r>
              <a:rPr lang="en-US" altLang="zh-CN" sz="1800" kern="0" dirty="0">
                <a:solidFill>
                  <a:schemeClr val="accent2"/>
                </a:solidFill>
                <a:latin typeface="Times New Roman" panose="02020603050405020304" pitchFamily="18" charset="0"/>
                <a:cs typeface="Times New Roman" panose="02020603050405020304" pitchFamily="18" charset="0"/>
              </a:rPr>
              <a:t>(</a:t>
            </a:r>
            <a:r>
              <a:rPr lang="en-US" altLang="zh-CN" sz="1800" kern="0" dirty="0">
                <a:solidFill>
                  <a:srgbClr val="CC3300"/>
                </a:solidFill>
                <a:latin typeface="Times New Roman" panose="02020603050405020304" pitchFamily="18" charset="0"/>
                <a:cs typeface="Times New Roman" panose="02020603050405020304" pitchFamily="18" charset="0"/>
              </a:rPr>
              <a:t>M</a:t>
            </a:r>
            <a:r>
              <a:rPr lang="en-US" altLang="zh-CN" sz="1800" kern="0" dirty="0">
                <a:solidFill>
                  <a:schemeClr val="accent2"/>
                </a:solidFill>
                <a:latin typeface="Times New Roman" panose="02020603050405020304" pitchFamily="18" charset="0"/>
                <a:cs typeface="Times New Roman" panose="02020603050405020304" pitchFamily="18" charset="0"/>
              </a:rPr>
              <a:t>icrooperation </a:t>
            </a:r>
            <a:r>
              <a:rPr lang="en-US" altLang="zh-CN" sz="1800" kern="0" dirty="0">
                <a:solidFill>
                  <a:srgbClr val="CC3300"/>
                </a:solidFill>
                <a:latin typeface="Times New Roman" panose="02020603050405020304" pitchFamily="18" charset="0"/>
                <a:cs typeface="Times New Roman" panose="02020603050405020304" pitchFamily="18" charset="0"/>
              </a:rPr>
              <a:t>S</a:t>
            </a:r>
            <a:r>
              <a:rPr lang="en-US" altLang="zh-CN" sz="1800" kern="0" dirty="0">
                <a:solidFill>
                  <a:schemeClr val="accent2"/>
                </a:solidFill>
                <a:latin typeface="Times New Roman" panose="02020603050405020304" pitchFamily="18" charset="0"/>
                <a:cs typeface="Times New Roman" panose="02020603050405020304" pitchFamily="18" charset="0"/>
              </a:rPr>
              <a:t>ignal </a:t>
            </a:r>
            <a:r>
              <a:rPr lang="en-US" altLang="zh-CN" sz="1800" kern="0" dirty="0">
                <a:solidFill>
                  <a:srgbClr val="CC3300"/>
                </a:solidFill>
                <a:latin typeface="Times New Roman" panose="02020603050405020304" pitchFamily="18" charset="0"/>
                <a:cs typeface="Times New Roman" panose="02020603050405020304" pitchFamily="18" charset="0"/>
              </a:rPr>
              <a:t>G</a:t>
            </a:r>
            <a:r>
              <a:rPr lang="en-US" altLang="zh-CN" sz="1800" kern="0" dirty="0">
                <a:solidFill>
                  <a:schemeClr val="accent2"/>
                </a:solidFill>
                <a:latin typeface="Times New Roman" panose="02020603050405020304" pitchFamily="18" charset="0"/>
                <a:cs typeface="Times New Roman" panose="02020603050405020304" pitchFamily="18" charset="0"/>
              </a:rPr>
              <a:t>enerator ):</a:t>
            </a:r>
            <a:r>
              <a:rPr lang="en-US" altLang="zh-CN" sz="2000" kern="0" dirty="0">
                <a:solidFill>
                  <a:schemeClr val="accent2"/>
                </a:solidFill>
                <a:latin typeface="Times New Roman" panose="02020603050405020304" pitchFamily="18" charset="0"/>
                <a:cs typeface="Times New Roman" panose="02020603050405020304" pitchFamily="18" charset="0"/>
              </a:rPr>
              <a:t>  </a:t>
            </a:r>
            <a:r>
              <a:rPr lang="zh-CN" altLang="en-US" sz="2000" kern="0" dirty="0">
                <a:latin typeface="Times New Roman" panose="02020603050405020304" pitchFamily="18" charset="0"/>
                <a:cs typeface="Times New Roman" panose="02020603050405020304" pitchFamily="18" charset="0"/>
              </a:rPr>
              <a:t>用于产生一系列微操作控制信号。</a:t>
            </a:r>
          </a:p>
        </p:txBody>
      </p:sp>
      <p:sp>
        <p:nvSpPr>
          <p:cNvPr id="2" name="灯片编号占位符 1">
            <a:extLst>
              <a:ext uri="{FF2B5EF4-FFF2-40B4-BE49-F238E27FC236}">
                <a16:creationId xmlns:a16="http://schemas.microsoft.com/office/drawing/2014/main" id="{002DDB16-C160-49E9-B1C0-1F3542FC792B}"/>
              </a:ext>
            </a:extLst>
          </p:cNvPr>
          <p:cNvSpPr>
            <a:spLocks noGrp="1"/>
          </p:cNvSpPr>
          <p:nvPr>
            <p:ph type="sldNum" sz="quarter" idx="12"/>
          </p:nvPr>
        </p:nvSpPr>
        <p:spPr/>
        <p:txBody>
          <a:bodyPr/>
          <a:lstStyle/>
          <a:p>
            <a:fld id="{22E77DEE-32E4-4009-988B-F2758F7B8AC2}" type="slidenum">
              <a:rPr lang="zh-CN" altLang="en-US" smtClean="0"/>
              <a:t>7</a:t>
            </a:fld>
            <a:endParaRPr lang="zh-CN"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标题 3">
            <a:extLst>
              <a:ext uri="{FF2B5EF4-FFF2-40B4-BE49-F238E27FC236}">
                <a16:creationId xmlns:a16="http://schemas.microsoft.com/office/drawing/2014/main" id="{EB4CC532-78D9-4C7E-8583-9F85EA659599}"/>
              </a:ext>
            </a:extLst>
          </p:cNvPr>
          <p:cNvSpPr>
            <a:spLocks noGrp="1" noChangeArrowheads="1"/>
          </p:cNvSpPr>
          <p:nvPr>
            <p:ph type="title"/>
          </p:nvPr>
        </p:nvSpPr>
        <p:spPr>
          <a:xfrm>
            <a:off x="529431" y="479425"/>
            <a:ext cx="8229600" cy="504825"/>
          </a:xfrm>
        </p:spPr>
        <p:txBody>
          <a:bodyPr>
            <a:normAutofit fontScale="90000"/>
          </a:bodyPr>
          <a:lstStyle/>
          <a:p>
            <a:pPr eaLnBrk="1" hangingPunct="1">
              <a:lnSpc>
                <a:spcPct val="110000"/>
              </a:lnSpc>
            </a:pPr>
            <a:r>
              <a:rPr lang="zh-CN" altLang="en-US" dirty="0">
                <a:solidFill>
                  <a:srgbClr val="FF0000"/>
                </a:solidFill>
              </a:rPr>
              <a:t> </a:t>
            </a:r>
            <a:r>
              <a:rPr lang="en-US" altLang="zh-CN" dirty="0">
                <a:solidFill>
                  <a:srgbClr val="FF0000"/>
                </a:solidFill>
              </a:rPr>
              <a:t>3.  </a:t>
            </a:r>
            <a:r>
              <a:rPr lang="zh-CN" altLang="en-US" dirty="0">
                <a:solidFill>
                  <a:srgbClr val="FF0000"/>
                </a:solidFill>
                <a:hlinkClick r:id="rId2" action="ppaction://hlinksldjump"/>
              </a:rPr>
              <a:t>控制和复位引脚</a:t>
            </a:r>
            <a:endParaRPr lang="zh-CN" altLang="en-US" dirty="0">
              <a:solidFill>
                <a:srgbClr val="FF0000"/>
              </a:solidFill>
            </a:endParaRPr>
          </a:p>
        </p:txBody>
      </p:sp>
      <p:sp>
        <p:nvSpPr>
          <p:cNvPr id="494595" name="Rectangle 3">
            <a:extLst>
              <a:ext uri="{FF2B5EF4-FFF2-40B4-BE49-F238E27FC236}">
                <a16:creationId xmlns:a16="http://schemas.microsoft.com/office/drawing/2014/main" id="{D995671D-24BE-492A-98E3-017528E21B3B}"/>
              </a:ext>
            </a:extLst>
          </p:cNvPr>
          <p:cNvSpPr>
            <a:spLocks noGrp="1" noChangeArrowheads="1"/>
          </p:cNvSpPr>
          <p:nvPr>
            <p:ph idx="1"/>
          </p:nvPr>
        </p:nvSpPr>
        <p:spPr>
          <a:xfrm>
            <a:off x="657224" y="1139826"/>
            <a:ext cx="7974013" cy="533400"/>
          </a:xfrm>
        </p:spPr>
        <p:txBody>
          <a:bodyPr/>
          <a:lstStyle/>
          <a:p>
            <a:pPr eaLnBrk="1" hangingPunct="1">
              <a:lnSpc>
                <a:spcPct val="95000"/>
              </a:lnSpc>
              <a:spcBef>
                <a:spcPct val="0"/>
              </a:spcBef>
              <a:spcAft>
                <a:spcPts val="400"/>
              </a:spcAft>
            </a:pPr>
            <a:r>
              <a:rPr lang="en-US" altLang="zh-CN" dirty="0">
                <a:solidFill>
                  <a:srgbClr val="FF0000"/>
                </a:solidFill>
              </a:rPr>
              <a:t>(1)  ALE</a:t>
            </a:r>
            <a:r>
              <a:rPr lang="en-US" altLang="zh-CN" b="0" dirty="0"/>
              <a:t> (</a:t>
            </a:r>
            <a:r>
              <a:rPr lang="en-US" altLang="zh-CN" b="0" dirty="0">
                <a:solidFill>
                  <a:srgbClr val="FF0000"/>
                </a:solidFill>
              </a:rPr>
              <a:t>A</a:t>
            </a:r>
            <a:r>
              <a:rPr lang="en-US" altLang="zh-CN" b="0" dirty="0"/>
              <a:t>ddress </a:t>
            </a:r>
            <a:r>
              <a:rPr lang="en-US" altLang="zh-CN" b="0" dirty="0">
                <a:solidFill>
                  <a:srgbClr val="FF0000"/>
                </a:solidFill>
              </a:rPr>
              <a:t>L</a:t>
            </a:r>
            <a:r>
              <a:rPr lang="en-US" altLang="zh-CN" b="0" dirty="0"/>
              <a:t>ock </a:t>
            </a:r>
            <a:r>
              <a:rPr lang="en-US" altLang="zh-CN" b="0" dirty="0">
                <a:solidFill>
                  <a:srgbClr val="FF0000"/>
                </a:solidFill>
              </a:rPr>
              <a:t>E</a:t>
            </a:r>
            <a:r>
              <a:rPr lang="en-US" altLang="zh-CN" b="0" dirty="0"/>
              <a:t>nable) </a:t>
            </a:r>
            <a:r>
              <a:rPr lang="zh-CN" altLang="en-US" dirty="0"/>
              <a:t>（与</a:t>
            </a:r>
            <a:r>
              <a:rPr lang="en-US" altLang="zh-CN" dirty="0"/>
              <a:t>P4.5</a:t>
            </a:r>
            <a:r>
              <a:rPr lang="zh-CN" altLang="en-US" dirty="0"/>
              <a:t>复用） </a:t>
            </a:r>
            <a:endParaRPr lang="en-US" altLang="zh-CN" dirty="0"/>
          </a:p>
        </p:txBody>
      </p:sp>
      <p:sp>
        <p:nvSpPr>
          <p:cNvPr id="6" name="Rectangle 3">
            <a:extLst>
              <a:ext uri="{FF2B5EF4-FFF2-40B4-BE49-F238E27FC236}">
                <a16:creationId xmlns:a16="http://schemas.microsoft.com/office/drawing/2014/main" id="{74430F75-B154-42D1-9D83-BCC0B7DD18FD}"/>
              </a:ext>
            </a:extLst>
          </p:cNvPr>
          <p:cNvSpPr txBox="1">
            <a:spLocks noChangeArrowheads="1"/>
          </p:cNvSpPr>
          <p:nvPr/>
        </p:nvSpPr>
        <p:spPr bwMode="auto">
          <a:xfrm>
            <a:off x="375920" y="2644775"/>
            <a:ext cx="8649335" cy="3622675"/>
          </a:xfrm>
          <a:prstGeom prst="rect">
            <a:avLst/>
          </a:prstGeom>
          <a:solidFill>
            <a:schemeClr val="bg1"/>
          </a:solidFill>
          <a:ln>
            <a:noFill/>
          </a:ln>
          <a:effectLst/>
        </p:spPr>
        <p:txBody>
          <a:bodyPr/>
          <a:lstStyle>
            <a:lvl1pPr marL="342900" indent="-342900" algn="just" rtl="0" fontAlgn="base">
              <a:lnSpc>
                <a:spcPct val="114000"/>
              </a:lnSpc>
              <a:spcBef>
                <a:spcPct val="20000"/>
              </a:spcBef>
              <a:spcAft>
                <a:spcPts val="600"/>
              </a:spcAft>
              <a:buBlip>
                <a:blip r:embed="rId3"/>
              </a:buBlip>
              <a:defRPr sz="2800" b="1">
                <a:solidFill>
                  <a:schemeClr val="accent2"/>
                </a:solidFill>
                <a:latin typeface="+mj-ea"/>
                <a:ea typeface="+mj-ea"/>
                <a:cs typeface="+mn-cs"/>
              </a:defRPr>
            </a:lvl1pPr>
            <a:lvl2pPr marL="742950" indent="-285750" algn="just" rtl="0" fontAlgn="base">
              <a:spcBef>
                <a:spcPct val="20000"/>
              </a:spcBef>
              <a:spcAft>
                <a:spcPct val="0"/>
              </a:spcAft>
              <a:buBlip>
                <a:blip r:embed="rId4"/>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marL="174625" lvl="1" indent="-174625" algn="l" eaLnBrk="1" hangingPunct="1">
              <a:lnSpc>
                <a:spcPct val="124000"/>
              </a:lnSpc>
              <a:spcBef>
                <a:spcPts val="0"/>
              </a:spcBef>
              <a:spcAft>
                <a:spcPts val="900"/>
              </a:spcAft>
              <a:defRPr/>
            </a:pPr>
            <a:r>
              <a:rPr lang="zh-CN" altLang="en-US" kern="0" dirty="0"/>
              <a:t>当</a:t>
            </a:r>
            <a:r>
              <a:rPr lang="en-US" altLang="zh-CN" kern="0" dirty="0"/>
              <a:t>8051</a:t>
            </a:r>
            <a:r>
              <a:rPr lang="zh-CN" altLang="en-US" kern="0" dirty="0"/>
              <a:t>单片机时钟频率较高时，</a:t>
            </a:r>
            <a:r>
              <a:rPr lang="en-US" altLang="zh-CN" kern="0" dirty="0"/>
              <a:t>ALE</a:t>
            </a:r>
            <a:r>
              <a:rPr lang="zh-CN" altLang="en-US" kern="0" dirty="0"/>
              <a:t>脚是一干扰源。</a:t>
            </a:r>
          </a:p>
          <a:p>
            <a:pPr marL="174625" lvl="1" indent="-174625" algn="l" eaLnBrk="1" hangingPunct="1">
              <a:lnSpc>
                <a:spcPct val="124000"/>
              </a:lnSpc>
              <a:spcBef>
                <a:spcPts val="0"/>
              </a:spcBef>
              <a:spcAft>
                <a:spcPts val="900"/>
              </a:spcAft>
              <a:defRPr/>
            </a:pPr>
            <a:r>
              <a:rPr lang="en-US" altLang="zh-CN" kern="0" dirty="0"/>
              <a:t>IAP15W4K58S4</a:t>
            </a:r>
            <a:r>
              <a:rPr lang="zh-CN" altLang="en-US" kern="0" dirty="0"/>
              <a:t>单片机直接</a:t>
            </a:r>
            <a:r>
              <a:rPr lang="zh-CN" altLang="en-US" kern="0" dirty="0">
                <a:solidFill>
                  <a:srgbClr val="FF0000"/>
                </a:solidFill>
              </a:rPr>
              <a:t>禁止</a:t>
            </a:r>
            <a:r>
              <a:rPr lang="en-US" altLang="zh-CN" kern="0" dirty="0">
                <a:solidFill>
                  <a:srgbClr val="FF0000"/>
                </a:solidFill>
              </a:rPr>
              <a:t>ALE</a:t>
            </a:r>
            <a:r>
              <a:rPr lang="zh-CN" altLang="en-US" kern="0" dirty="0">
                <a:solidFill>
                  <a:srgbClr val="FF0000"/>
                </a:solidFill>
              </a:rPr>
              <a:t>脚对系统时钟进行</a:t>
            </a:r>
            <a:r>
              <a:rPr lang="en-US" altLang="zh-CN" kern="0" dirty="0">
                <a:solidFill>
                  <a:srgbClr val="FF0000"/>
                </a:solidFill>
              </a:rPr>
              <a:t>6</a:t>
            </a:r>
            <a:r>
              <a:rPr lang="zh-CN" altLang="en-US" kern="0" dirty="0">
                <a:solidFill>
                  <a:srgbClr val="FF0000"/>
                </a:solidFill>
              </a:rPr>
              <a:t>分频输出</a:t>
            </a:r>
            <a:r>
              <a:rPr lang="en-US" altLang="zh-CN" kern="0" dirty="0"/>
              <a:t>,</a:t>
            </a:r>
            <a:r>
              <a:rPr lang="zh-CN" altLang="en-US" kern="0" dirty="0"/>
              <a:t>彻底清除此干扰源</a:t>
            </a:r>
            <a:r>
              <a:rPr lang="en-US" altLang="zh-CN" kern="0" dirty="0"/>
              <a:t>,</a:t>
            </a:r>
            <a:r>
              <a:rPr lang="zh-CN" altLang="en-US" kern="0" dirty="0"/>
              <a:t>有利于系统抗干扰。</a:t>
            </a:r>
            <a:endParaRPr lang="en-US" altLang="zh-CN" kern="0" dirty="0"/>
          </a:p>
          <a:p>
            <a:pPr marL="174625" lvl="1" indent="-174625" algn="l" eaLnBrk="1" hangingPunct="1">
              <a:lnSpc>
                <a:spcPct val="124000"/>
              </a:lnSpc>
              <a:spcBef>
                <a:spcPts val="0"/>
              </a:spcBef>
              <a:spcAft>
                <a:spcPts val="900"/>
              </a:spcAft>
              <a:defRPr/>
            </a:pPr>
            <a:r>
              <a:rPr lang="zh-CN" altLang="en-US" kern="0" dirty="0"/>
              <a:t>若要输出时钟</a:t>
            </a:r>
            <a:r>
              <a:rPr lang="en-US" altLang="zh-CN" kern="0" dirty="0"/>
              <a:t>,</a:t>
            </a:r>
            <a:r>
              <a:rPr lang="zh-CN" altLang="en-US" kern="0" dirty="0"/>
              <a:t>可用</a:t>
            </a:r>
            <a:r>
              <a:rPr lang="en-US" altLang="zh-CN" kern="0" dirty="0"/>
              <a:t>IAP15W4K58S4</a:t>
            </a:r>
            <a:r>
              <a:rPr lang="zh-CN" altLang="en-US" kern="0" dirty="0"/>
              <a:t>单片机的可编程</a:t>
            </a:r>
            <a:r>
              <a:rPr lang="zh-CN" altLang="en-US" kern="0" dirty="0">
                <a:solidFill>
                  <a:srgbClr val="9900CC"/>
                </a:solidFill>
                <a:hlinkClick r:id="rId5" action="ppaction://hlinksldjump"/>
              </a:rPr>
              <a:t>时钟输出脚</a:t>
            </a:r>
            <a:r>
              <a:rPr lang="en-US" altLang="zh-CN" kern="0" dirty="0">
                <a:solidFill>
                  <a:srgbClr val="9900CC"/>
                </a:solidFill>
              </a:rPr>
              <a:t>(</a:t>
            </a:r>
            <a:r>
              <a:rPr lang="en-US" altLang="zh-CN" dirty="0">
                <a:solidFill>
                  <a:srgbClr val="FF00FF"/>
                </a:solidFill>
              </a:rPr>
              <a:t>P5.4/SYSCLKO,</a:t>
            </a:r>
            <a:r>
              <a:rPr lang="en-US" altLang="zh-CN" dirty="0"/>
              <a:t>T2CLKO/P3.0,T1CLKO/P3.4</a:t>
            </a:r>
            <a:r>
              <a:rPr lang="zh-CN" altLang="en-US" dirty="0"/>
              <a:t>和</a:t>
            </a:r>
            <a:r>
              <a:rPr lang="en-US" altLang="zh-CN" dirty="0"/>
              <a:t>T0CLKO/P3.5</a:t>
            </a:r>
            <a:r>
              <a:rPr lang="zh-CN" altLang="en-US" dirty="0">
                <a:solidFill>
                  <a:srgbClr val="3333FF"/>
                </a:solidFill>
              </a:rPr>
              <a:t>等</a:t>
            </a:r>
            <a:r>
              <a:rPr lang="en-US" altLang="zh-CN" kern="0" dirty="0">
                <a:solidFill>
                  <a:srgbClr val="9900CC"/>
                </a:solidFill>
              </a:rPr>
              <a:t>)</a:t>
            </a:r>
            <a:r>
              <a:rPr lang="zh-CN" altLang="en-US" kern="0" dirty="0"/>
              <a:t>对外输出时钟。</a:t>
            </a:r>
          </a:p>
        </p:txBody>
      </p:sp>
      <p:sp>
        <p:nvSpPr>
          <p:cNvPr id="7" name="Rectangle 3">
            <a:extLst>
              <a:ext uri="{FF2B5EF4-FFF2-40B4-BE49-F238E27FC236}">
                <a16:creationId xmlns:a16="http://schemas.microsoft.com/office/drawing/2014/main" id="{06BA0988-9BB2-4414-860D-B49A5887575E}"/>
              </a:ext>
            </a:extLst>
          </p:cNvPr>
          <p:cNvSpPr txBox="1">
            <a:spLocks noChangeArrowheads="1"/>
          </p:cNvSpPr>
          <p:nvPr/>
        </p:nvSpPr>
        <p:spPr bwMode="auto">
          <a:xfrm>
            <a:off x="320040" y="1503363"/>
            <a:ext cx="7894320"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fontAlgn="base">
              <a:lnSpc>
                <a:spcPct val="114000"/>
              </a:lnSpc>
              <a:spcBef>
                <a:spcPct val="20000"/>
              </a:spcBef>
              <a:spcAft>
                <a:spcPts val="600"/>
              </a:spcAft>
              <a:buBlip>
                <a:blip r:embed="rId3"/>
              </a:buBlip>
              <a:defRPr sz="2800" b="1">
                <a:solidFill>
                  <a:schemeClr val="accent2"/>
                </a:solidFill>
                <a:latin typeface="Times New Roman" panose="02020603050405020304" pitchFamily="18" charset="0"/>
                <a:ea typeface="+mj-ea"/>
                <a:cs typeface="Times New Roman" panose="02020603050405020304" pitchFamily="18" charset="0"/>
              </a:defRPr>
            </a:lvl1pPr>
            <a:lvl2pPr marL="742950" indent="-285750" algn="just" rtl="0" fontAlgn="base">
              <a:spcBef>
                <a:spcPct val="20000"/>
              </a:spcBef>
              <a:spcAft>
                <a:spcPct val="0"/>
              </a:spcAft>
              <a:buBlip>
                <a:blip r:embed="rId4"/>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marL="363538" lvl="1" indent="-276225" algn="l" eaLnBrk="1" hangingPunct="1">
              <a:lnSpc>
                <a:spcPct val="125000"/>
              </a:lnSpc>
              <a:spcBef>
                <a:spcPts val="0"/>
              </a:spcBef>
              <a:spcAft>
                <a:spcPts val="400"/>
              </a:spcAft>
              <a:defRPr/>
            </a:pPr>
            <a:r>
              <a:rPr lang="zh-CN" altLang="en-US" kern="0" dirty="0">
                <a:solidFill>
                  <a:srgbClr val="3333FF"/>
                </a:solidFill>
              </a:rPr>
              <a:t>标准</a:t>
            </a:r>
            <a:r>
              <a:rPr lang="en-US" altLang="zh-CN" kern="0" dirty="0">
                <a:solidFill>
                  <a:srgbClr val="3333FF"/>
                </a:solidFill>
              </a:rPr>
              <a:t>8051</a:t>
            </a:r>
            <a:r>
              <a:rPr lang="zh-CN" altLang="en-US" kern="0" dirty="0">
                <a:solidFill>
                  <a:srgbClr val="3333FF"/>
                </a:solidFill>
              </a:rPr>
              <a:t>单片机</a:t>
            </a:r>
            <a:r>
              <a:rPr lang="zh-CN" altLang="en-US" kern="0" dirty="0"/>
              <a:t>的</a:t>
            </a:r>
            <a:r>
              <a:rPr lang="en-US" altLang="zh-CN" kern="0" dirty="0"/>
              <a:t>ALE </a:t>
            </a:r>
            <a:r>
              <a:rPr lang="zh-CN" altLang="en-US" kern="0" dirty="0"/>
              <a:t>脚</a:t>
            </a:r>
            <a:r>
              <a:rPr lang="zh-CN" altLang="en-US" kern="0" dirty="0">
                <a:solidFill>
                  <a:srgbClr val="3333FF"/>
                </a:solidFill>
              </a:rPr>
              <a:t>对系统时钟进行</a:t>
            </a:r>
            <a:r>
              <a:rPr lang="en-US" altLang="zh-CN" kern="0" dirty="0">
                <a:solidFill>
                  <a:srgbClr val="3333FF"/>
                </a:solidFill>
              </a:rPr>
              <a:t>6</a:t>
            </a:r>
            <a:r>
              <a:rPr lang="zh-CN" altLang="en-US" kern="0" dirty="0">
                <a:solidFill>
                  <a:srgbClr val="3333FF"/>
                </a:solidFill>
              </a:rPr>
              <a:t>分频输出</a:t>
            </a:r>
            <a:r>
              <a:rPr lang="zh-CN" altLang="en-US" kern="0" dirty="0"/>
              <a:t>，可对外提供时钟。</a:t>
            </a:r>
          </a:p>
          <a:p>
            <a:pPr marL="363538" indent="-276225" eaLnBrk="1" hangingPunct="1">
              <a:lnSpc>
                <a:spcPct val="125000"/>
              </a:lnSpc>
              <a:spcBef>
                <a:spcPts val="0"/>
              </a:spcBef>
              <a:spcAft>
                <a:spcPts val="400"/>
              </a:spcAft>
              <a:defRPr/>
            </a:pPr>
            <a:endParaRPr lang="en-US" altLang="zh-CN" kern="0" dirty="0"/>
          </a:p>
        </p:txBody>
      </p:sp>
      <p:sp>
        <p:nvSpPr>
          <p:cNvPr id="3" name="灯片编号占位符 2">
            <a:extLst>
              <a:ext uri="{FF2B5EF4-FFF2-40B4-BE49-F238E27FC236}">
                <a16:creationId xmlns:a16="http://schemas.microsoft.com/office/drawing/2014/main" id="{188E9E11-8587-4537-B145-7465FFCA4EA5}"/>
              </a:ext>
            </a:extLst>
          </p:cNvPr>
          <p:cNvSpPr>
            <a:spLocks noGrp="1"/>
          </p:cNvSpPr>
          <p:nvPr>
            <p:ph type="sldNum" sz="quarter" idx="12"/>
          </p:nvPr>
        </p:nvSpPr>
        <p:spPr/>
        <p:txBody>
          <a:bodyPr/>
          <a:lstStyle/>
          <a:p>
            <a:fld id="{22E77DEE-32E4-4009-988B-F2758F7B8AC2}" type="slidenum">
              <a:rPr lang="zh-CN" altLang="en-US" smtClean="0"/>
              <a:t>70</a:t>
            </a:fld>
            <a:endParaRPr lang="zh-CN"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标题 2">
            <a:extLst>
              <a:ext uri="{FF2B5EF4-FFF2-40B4-BE49-F238E27FC236}">
                <a16:creationId xmlns:a16="http://schemas.microsoft.com/office/drawing/2014/main" id="{4277BC3E-DB55-4D48-B600-40EA7BC2E268}"/>
              </a:ext>
            </a:extLst>
          </p:cNvPr>
          <p:cNvSpPr>
            <a:spLocks noGrp="1" noChangeArrowheads="1"/>
          </p:cNvSpPr>
          <p:nvPr>
            <p:ph type="title"/>
          </p:nvPr>
        </p:nvSpPr>
        <p:spPr>
          <a:xfrm>
            <a:off x="369888" y="511051"/>
            <a:ext cx="8229600" cy="504825"/>
          </a:xfrm>
        </p:spPr>
        <p:txBody>
          <a:bodyPr>
            <a:normAutofit fontScale="90000"/>
          </a:bodyPr>
          <a:lstStyle/>
          <a:p>
            <a:pPr eaLnBrk="1" hangingPunct="1"/>
            <a:r>
              <a:rPr lang="zh-CN" altLang="en-US" dirty="0">
                <a:solidFill>
                  <a:srgbClr val="FF0000"/>
                </a:solidFill>
              </a:rPr>
              <a:t> </a:t>
            </a:r>
            <a:r>
              <a:rPr lang="en-US" altLang="zh-CN" dirty="0">
                <a:solidFill>
                  <a:srgbClr val="FF0000"/>
                </a:solidFill>
              </a:rPr>
              <a:t>3.  </a:t>
            </a:r>
            <a:r>
              <a:rPr lang="zh-CN" altLang="en-US" dirty="0">
                <a:solidFill>
                  <a:srgbClr val="FF0000"/>
                </a:solidFill>
                <a:hlinkClick r:id="rId2" action="ppaction://hlinksldjump"/>
              </a:rPr>
              <a:t>控制和复位引脚</a:t>
            </a:r>
            <a:endParaRPr lang="zh-CN" altLang="en-US" dirty="0"/>
          </a:p>
        </p:txBody>
      </p:sp>
      <p:graphicFrame>
        <p:nvGraphicFramePr>
          <p:cNvPr id="495620" name="Object 4">
            <a:extLst>
              <a:ext uri="{FF2B5EF4-FFF2-40B4-BE49-F238E27FC236}">
                <a16:creationId xmlns:a16="http://schemas.microsoft.com/office/drawing/2014/main" id="{9D0511F5-83CC-48DD-B46C-4B9A776614D1}"/>
              </a:ext>
            </a:extLst>
          </p:cNvPr>
          <p:cNvGraphicFramePr>
            <a:graphicFrameLocks noGrp="1" noChangeAspect="1"/>
          </p:cNvGraphicFramePr>
          <p:nvPr>
            <p:ph idx="1"/>
            <p:extLst>
              <p:ext uri="{D42A27DB-BD31-4B8C-83A1-F6EECF244321}">
                <p14:modId xmlns:p14="http://schemas.microsoft.com/office/powerpoint/2010/main" val="754526173"/>
              </p:ext>
            </p:extLst>
          </p:nvPr>
        </p:nvGraphicFramePr>
        <p:xfrm>
          <a:off x="3714750" y="2763044"/>
          <a:ext cx="3783013" cy="3468687"/>
        </p:xfrm>
        <a:graphic>
          <a:graphicData uri="http://schemas.openxmlformats.org/presentationml/2006/ole">
            <mc:AlternateContent xmlns:mc="http://schemas.openxmlformats.org/markup-compatibility/2006">
              <mc:Choice xmlns:v="urn:schemas-microsoft-com:vml" Requires="v">
                <p:oleObj name="Microsoft Drawing" r:id="rId3" imgW="1514475" imgH="1450975" progId="MSDraw">
                  <p:embed/>
                </p:oleObj>
              </mc:Choice>
              <mc:Fallback>
                <p:oleObj name="Microsoft Drawing" r:id="rId3" imgW="1514475" imgH="1450975" progId="MSDraw">
                  <p:embed/>
                  <p:pic>
                    <p:nvPicPr>
                      <p:cNvPr id="495620" name="Object 4">
                        <a:extLst>
                          <a:ext uri="{FF2B5EF4-FFF2-40B4-BE49-F238E27FC236}">
                            <a16:creationId xmlns:a16="http://schemas.microsoft.com/office/drawing/2014/main" id="{9D0511F5-83CC-48DD-B46C-4B9A776614D1}"/>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4750" y="2763044"/>
                        <a:ext cx="3783013" cy="34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495619" name="Rectangle 3">
            <a:extLst>
              <a:ext uri="{FF2B5EF4-FFF2-40B4-BE49-F238E27FC236}">
                <a16:creationId xmlns:a16="http://schemas.microsoft.com/office/drawing/2014/main" id="{B83CC329-0327-46C1-8CEB-0B6EB26E211E}"/>
              </a:ext>
            </a:extLst>
          </p:cNvPr>
          <p:cNvSpPr>
            <a:spLocks noGrp="1" noChangeArrowheads="1"/>
          </p:cNvSpPr>
          <p:nvPr>
            <p:ph type="body" sz="half" idx="4294967295"/>
          </p:nvPr>
        </p:nvSpPr>
        <p:spPr>
          <a:xfrm>
            <a:off x="563881" y="1439802"/>
            <a:ext cx="8321039" cy="1287338"/>
          </a:xfrm>
        </p:spPr>
        <p:txBody>
          <a:bodyPr/>
          <a:lstStyle/>
          <a:p>
            <a:pPr eaLnBrk="1" hangingPunct="1">
              <a:spcBef>
                <a:spcPct val="0"/>
              </a:spcBef>
              <a:spcAft>
                <a:spcPts val="600"/>
              </a:spcAft>
            </a:pPr>
            <a:r>
              <a:rPr lang="en-US" altLang="zh-CN" sz="2800" dirty="0">
                <a:solidFill>
                  <a:srgbClr val="FF0000"/>
                </a:solidFill>
              </a:rPr>
              <a:t>(2) </a:t>
            </a:r>
            <a:r>
              <a:rPr lang="en-US" altLang="zh-CN" sz="2800" dirty="0">
                <a:solidFill>
                  <a:srgbClr val="CC3300"/>
                </a:solidFill>
              </a:rPr>
              <a:t>RST</a:t>
            </a:r>
            <a:r>
              <a:rPr lang="en-US" altLang="zh-CN" sz="2800" b="0" dirty="0"/>
              <a:t> (</a:t>
            </a:r>
            <a:r>
              <a:rPr lang="en-US" altLang="zh-CN" sz="2800" b="0" dirty="0">
                <a:solidFill>
                  <a:srgbClr val="FF0000"/>
                </a:solidFill>
              </a:rPr>
              <a:t>R</a:t>
            </a:r>
            <a:r>
              <a:rPr lang="en-US" altLang="zh-CN" sz="2800" b="0" dirty="0">
                <a:solidFill>
                  <a:srgbClr val="3333FF"/>
                </a:solidFill>
              </a:rPr>
              <a:t>E</a:t>
            </a:r>
            <a:r>
              <a:rPr lang="en-US" altLang="zh-CN" sz="2800" b="0" dirty="0">
                <a:solidFill>
                  <a:srgbClr val="FF0000"/>
                </a:solidFill>
              </a:rPr>
              <a:t>S</a:t>
            </a:r>
            <a:r>
              <a:rPr lang="en-US" altLang="zh-CN" sz="2800" b="0" dirty="0">
                <a:solidFill>
                  <a:srgbClr val="3333FF"/>
                </a:solidFill>
              </a:rPr>
              <a:t>E</a:t>
            </a:r>
            <a:r>
              <a:rPr lang="en-US" altLang="zh-CN" sz="2800" b="0" dirty="0">
                <a:solidFill>
                  <a:srgbClr val="FF0000"/>
                </a:solidFill>
              </a:rPr>
              <a:t>T</a:t>
            </a:r>
            <a:r>
              <a:rPr lang="en-US" altLang="zh-CN" sz="2800" b="0" dirty="0"/>
              <a:t>) </a:t>
            </a:r>
            <a:r>
              <a:rPr lang="en-US" altLang="zh-CN" sz="2800" dirty="0"/>
              <a:t>(</a:t>
            </a:r>
            <a:r>
              <a:rPr lang="zh-CN" altLang="en-US" sz="2800" dirty="0"/>
              <a:t>与</a:t>
            </a:r>
            <a:r>
              <a:rPr lang="en-US" altLang="zh-CN" sz="2800" dirty="0"/>
              <a:t>P5.4</a:t>
            </a:r>
            <a:r>
              <a:rPr lang="zh-CN" altLang="en-US" sz="2800" dirty="0"/>
              <a:t>复用</a:t>
            </a:r>
            <a:r>
              <a:rPr lang="en-US" altLang="zh-CN" sz="2800" dirty="0"/>
              <a:t>)</a:t>
            </a:r>
            <a:r>
              <a:rPr lang="zh-CN" altLang="en-US" sz="2800" dirty="0"/>
              <a:t> </a:t>
            </a:r>
            <a:endParaRPr lang="zh-CN" altLang="en-US" sz="2800" dirty="0">
              <a:solidFill>
                <a:srgbClr val="CC3300"/>
              </a:solidFill>
            </a:endParaRPr>
          </a:p>
          <a:p>
            <a:pPr marL="536575" lvl="1" indent="-274638" algn="l" eaLnBrk="1" hangingPunct="1">
              <a:spcBef>
                <a:spcPct val="0"/>
              </a:spcBef>
              <a:spcAft>
                <a:spcPts val="600"/>
              </a:spcAft>
            </a:pPr>
            <a:r>
              <a:rPr lang="zh-CN" altLang="en-US" dirty="0"/>
              <a:t>当振荡器运行时，在此引脚上出现两个机器周期的</a:t>
            </a:r>
            <a:r>
              <a:rPr lang="zh-CN" altLang="en-US" dirty="0">
                <a:solidFill>
                  <a:srgbClr val="FF0000"/>
                </a:solidFill>
              </a:rPr>
              <a:t>高电平将使单片机复位</a:t>
            </a:r>
            <a:r>
              <a:rPr lang="zh-CN" altLang="en-US" dirty="0"/>
              <a:t>。</a:t>
            </a:r>
          </a:p>
          <a:p>
            <a:pPr marL="536575" lvl="1" indent="-274638" algn="l" eaLnBrk="1" hangingPunct="1">
              <a:spcBef>
                <a:spcPct val="0"/>
              </a:spcBef>
              <a:spcAft>
                <a:spcPts val="600"/>
              </a:spcAft>
            </a:pPr>
            <a:r>
              <a:rPr lang="zh-CN" altLang="en-US" dirty="0"/>
              <a:t>若需单片机接上电源就可复位，则可用</a:t>
            </a:r>
            <a:r>
              <a:rPr lang="zh-CN" altLang="en-US" dirty="0">
                <a:solidFill>
                  <a:srgbClr val="CC3300"/>
                </a:solidFill>
              </a:rPr>
              <a:t>上电复位</a:t>
            </a:r>
            <a:r>
              <a:rPr lang="zh-CN" altLang="en-US" dirty="0"/>
              <a:t>电路。</a:t>
            </a:r>
            <a:endParaRPr lang="en-US" altLang="zh-CN" dirty="0"/>
          </a:p>
        </p:txBody>
      </p:sp>
      <p:sp>
        <p:nvSpPr>
          <p:cNvPr id="7" name="矩形 6">
            <a:extLst>
              <a:ext uri="{FF2B5EF4-FFF2-40B4-BE49-F238E27FC236}">
                <a16:creationId xmlns:a16="http://schemas.microsoft.com/office/drawing/2014/main" id="{9788380F-DB8C-432C-8B4A-A7F0123ADA0F}"/>
              </a:ext>
            </a:extLst>
          </p:cNvPr>
          <p:cNvSpPr>
            <a:spLocks noChangeArrowheads="1"/>
          </p:cNvSpPr>
          <p:nvPr/>
        </p:nvSpPr>
        <p:spPr bwMode="auto">
          <a:xfrm>
            <a:off x="7186453" y="3904933"/>
            <a:ext cx="1876425"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eaLnBrk="1" hangingPunct="1"/>
            <a:r>
              <a:rPr lang="en-US" altLang="zh-CN" sz="2400" dirty="0">
                <a:solidFill>
                  <a:srgbClr val="FF00FF"/>
                </a:solidFill>
              </a:rPr>
              <a:t>VPD: </a:t>
            </a:r>
            <a:r>
              <a:rPr lang="zh-CN" altLang="en-US" sz="2400" dirty="0">
                <a:solidFill>
                  <a:srgbClr val="FF00FF"/>
                </a:solidFill>
              </a:rPr>
              <a:t>传统</a:t>
            </a:r>
            <a:r>
              <a:rPr lang="en-US" altLang="zh-CN" sz="2400" dirty="0">
                <a:solidFill>
                  <a:srgbClr val="FF00FF"/>
                </a:solidFill>
              </a:rPr>
              <a:t>C51</a:t>
            </a:r>
            <a:r>
              <a:rPr lang="zh-CN" altLang="en-US" sz="2400" dirty="0">
                <a:solidFill>
                  <a:srgbClr val="FF00FF"/>
                </a:solidFill>
              </a:rPr>
              <a:t>单片机备用电源引脚</a:t>
            </a:r>
          </a:p>
        </p:txBody>
      </p:sp>
      <p:sp>
        <p:nvSpPr>
          <p:cNvPr id="8" name="矩形 7">
            <a:extLst>
              <a:ext uri="{FF2B5EF4-FFF2-40B4-BE49-F238E27FC236}">
                <a16:creationId xmlns:a16="http://schemas.microsoft.com/office/drawing/2014/main" id="{9EDE2BBF-AE33-4777-96B1-1CFD177B28A8}"/>
              </a:ext>
            </a:extLst>
          </p:cNvPr>
          <p:cNvSpPr>
            <a:spLocks noChangeArrowheads="1"/>
          </p:cNvSpPr>
          <p:nvPr/>
        </p:nvSpPr>
        <p:spPr bwMode="auto">
          <a:xfrm>
            <a:off x="0" y="4130861"/>
            <a:ext cx="4451351"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dirty="0">
                <a:solidFill>
                  <a:srgbClr val="FF0000"/>
                </a:solidFill>
              </a:rPr>
              <a:t>SS_3 </a:t>
            </a:r>
            <a:r>
              <a:rPr lang="en-US" altLang="zh-CN" sz="2800" dirty="0">
                <a:solidFill>
                  <a:srgbClr val="3333FF"/>
                </a:solidFill>
              </a:rPr>
              <a:t>/SYSCLKO</a:t>
            </a:r>
            <a:r>
              <a:rPr lang="en-US" altLang="zh-CN" sz="2800" dirty="0">
                <a:solidFill>
                  <a:srgbClr val="FF0000"/>
                </a:solidFill>
              </a:rPr>
              <a:t> /RST /P5.4</a:t>
            </a:r>
            <a:endParaRPr lang="zh-CN" altLang="en-US" sz="2800" dirty="0">
              <a:solidFill>
                <a:srgbClr val="FF0000"/>
              </a:solidFill>
            </a:endParaRPr>
          </a:p>
        </p:txBody>
      </p:sp>
      <p:cxnSp>
        <p:nvCxnSpPr>
          <p:cNvPr id="12" name="直接连接符 11">
            <a:extLst>
              <a:ext uri="{FF2B5EF4-FFF2-40B4-BE49-F238E27FC236}">
                <a16:creationId xmlns:a16="http://schemas.microsoft.com/office/drawing/2014/main" id="{655AA1E1-89CB-4DE1-AC1D-7B7A5E1B2347}"/>
              </a:ext>
            </a:extLst>
          </p:cNvPr>
          <p:cNvCxnSpPr>
            <a:cxnSpLocks noChangeShapeType="1"/>
          </p:cNvCxnSpPr>
          <p:nvPr/>
        </p:nvCxnSpPr>
        <p:spPr bwMode="auto">
          <a:xfrm>
            <a:off x="6425406" y="4071620"/>
            <a:ext cx="552450" cy="0"/>
          </a:xfrm>
          <a:prstGeom prst="line">
            <a:avLst/>
          </a:prstGeom>
          <a:noFill/>
          <a:ln w="28575" algn="ctr">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 name="图片 4">
            <a:extLst>
              <a:ext uri="{FF2B5EF4-FFF2-40B4-BE49-F238E27FC236}">
                <a16:creationId xmlns:a16="http://schemas.microsoft.com/office/drawing/2014/main" id="{DDA98EAE-99B6-42D4-9028-5551E5D7CF1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84800" y="814388"/>
            <a:ext cx="3094038" cy="760412"/>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pic>
        <p:nvPicPr>
          <p:cNvPr id="95244" name="图片 8">
            <a:extLst>
              <a:ext uri="{FF2B5EF4-FFF2-40B4-BE49-F238E27FC236}">
                <a16:creationId xmlns:a16="http://schemas.microsoft.com/office/drawing/2014/main" id="{0929ECA9-6301-4AF1-9D22-7AB4EA5FCA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3200" y="304800"/>
            <a:ext cx="3389312"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直接箭头连接符 9">
            <a:extLst>
              <a:ext uri="{FF2B5EF4-FFF2-40B4-BE49-F238E27FC236}">
                <a16:creationId xmlns:a16="http://schemas.microsoft.com/office/drawing/2014/main" id="{B26EBBB8-048F-4469-AE65-D7435A2ACE98}"/>
              </a:ext>
            </a:extLst>
          </p:cNvPr>
          <p:cNvCxnSpPr>
            <a:cxnSpLocks noChangeShapeType="1"/>
          </p:cNvCxnSpPr>
          <p:nvPr/>
        </p:nvCxnSpPr>
        <p:spPr bwMode="auto">
          <a:xfrm flipV="1">
            <a:off x="4811713" y="1228725"/>
            <a:ext cx="942975" cy="3268663"/>
          </a:xfrm>
          <a:prstGeom prst="straightConnector1">
            <a:avLst/>
          </a:prstGeom>
          <a:noFill/>
          <a:ln w="9525" algn="ctr">
            <a:solidFill>
              <a:srgbClr val="FF000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Text Box 7">
            <a:extLst>
              <a:ext uri="{FF2B5EF4-FFF2-40B4-BE49-F238E27FC236}">
                <a16:creationId xmlns:a16="http://schemas.microsoft.com/office/drawing/2014/main" id="{8C2A9D1C-A546-442C-B09D-3A072BC88AEB}"/>
              </a:ext>
            </a:extLst>
          </p:cNvPr>
          <p:cNvSpPr txBox="1">
            <a:spLocks noChangeArrowheads="1"/>
          </p:cNvSpPr>
          <p:nvPr/>
        </p:nvSpPr>
        <p:spPr bwMode="auto">
          <a:xfrm>
            <a:off x="5813425" y="841375"/>
            <a:ext cx="20399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dirty="0">
                <a:solidFill>
                  <a:srgbClr val="FF0000"/>
                </a:solidFill>
              </a:rPr>
              <a:t>上电充电电位</a:t>
            </a:r>
          </a:p>
        </p:txBody>
      </p:sp>
      <p:sp>
        <p:nvSpPr>
          <p:cNvPr id="3" name="灯片编号占位符 2">
            <a:extLst>
              <a:ext uri="{FF2B5EF4-FFF2-40B4-BE49-F238E27FC236}">
                <a16:creationId xmlns:a16="http://schemas.microsoft.com/office/drawing/2014/main" id="{B1D5E5DD-3873-4B25-BE01-44C970C06D9D}"/>
              </a:ext>
            </a:extLst>
          </p:cNvPr>
          <p:cNvSpPr>
            <a:spLocks noGrp="1"/>
          </p:cNvSpPr>
          <p:nvPr>
            <p:ph type="sldNum" sz="quarter" idx="12"/>
          </p:nvPr>
        </p:nvSpPr>
        <p:spPr/>
        <p:txBody>
          <a:bodyPr/>
          <a:lstStyle/>
          <a:p>
            <a:fld id="{22E77DEE-32E4-4009-988B-F2758F7B8AC2}" type="slidenum">
              <a:rPr lang="zh-CN" altLang="en-US" smtClean="0"/>
              <a:t>71</a:t>
            </a:fld>
            <a:endParaRPr lang="zh-CN"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标题 2">
            <a:extLst>
              <a:ext uri="{FF2B5EF4-FFF2-40B4-BE49-F238E27FC236}">
                <a16:creationId xmlns:a16="http://schemas.microsoft.com/office/drawing/2014/main" id="{DB875110-27F9-440B-94C3-D0172D5D075F}"/>
              </a:ext>
            </a:extLst>
          </p:cNvPr>
          <p:cNvSpPr>
            <a:spLocks noGrp="1" noChangeArrowheads="1"/>
          </p:cNvSpPr>
          <p:nvPr>
            <p:ph type="title"/>
          </p:nvPr>
        </p:nvSpPr>
        <p:spPr>
          <a:xfrm>
            <a:off x="519113" y="472952"/>
            <a:ext cx="8229600" cy="504825"/>
          </a:xfrm>
        </p:spPr>
        <p:txBody>
          <a:bodyPr>
            <a:normAutofit fontScale="90000"/>
          </a:bodyPr>
          <a:lstStyle/>
          <a:p>
            <a:pPr eaLnBrk="1" hangingPunct="1"/>
            <a:r>
              <a:rPr lang="en-US" altLang="zh-CN" dirty="0">
                <a:solidFill>
                  <a:srgbClr val="FF0000"/>
                </a:solidFill>
              </a:rPr>
              <a:t>(2)  RST</a:t>
            </a:r>
            <a:r>
              <a:rPr lang="zh-CN" altLang="en-US" dirty="0">
                <a:solidFill>
                  <a:srgbClr val="FF0000"/>
                </a:solidFill>
              </a:rPr>
              <a:t>（与</a:t>
            </a:r>
            <a:r>
              <a:rPr lang="en-US" altLang="zh-CN" dirty="0">
                <a:solidFill>
                  <a:srgbClr val="FF0000"/>
                </a:solidFill>
              </a:rPr>
              <a:t>P5.4</a:t>
            </a:r>
            <a:r>
              <a:rPr lang="zh-CN" altLang="en-US" dirty="0">
                <a:solidFill>
                  <a:srgbClr val="FF0000"/>
                </a:solidFill>
              </a:rPr>
              <a:t>复用） </a:t>
            </a:r>
            <a:r>
              <a:rPr lang="zh-CN" altLang="en-US" dirty="0">
                <a:solidFill>
                  <a:srgbClr val="FF0000"/>
                </a:solidFill>
                <a:hlinkClick r:id="rId2" action="ppaction://hlinksldjump"/>
              </a:rPr>
              <a:t>引脚</a:t>
            </a:r>
            <a:endParaRPr lang="zh-CN" altLang="en-US" dirty="0"/>
          </a:p>
        </p:txBody>
      </p:sp>
      <p:sp>
        <p:nvSpPr>
          <p:cNvPr id="495619" name="Rectangle 3">
            <a:extLst>
              <a:ext uri="{FF2B5EF4-FFF2-40B4-BE49-F238E27FC236}">
                <a16:creationId xmlns:a16="http://schemas.microsoft.com/office/drawing/2014/main" id="{53DDB1C3-197A-40E6-85E5-C26807834CCC}"/>
              </a:ext>
            </a:extLst>
          </p:cNvPr>
          <p:cNvSpPr>
            <a:spLocks noGrp="1" noChangeArrowheads="1"/>
          </p:cNvSpPr>
          <p:nvPr>
            <p:ph type="body" sz="half" idx="4294967295"/>
          </p:nvPr>
        </p:nvSpPr>
        <p:spPr>
          <a:xfrm>
            <a:off x="460104" y="1198246"/>
            <a:ext cx="7957456" cy="827404"/>
          </a:xfrm>
        </p:spPr>
        <p:txBody>
          <a:bodyPr/>
          <a:lstStyle/>
          <a:p>
            <a:pPr marL="363538" lvl="1" indent="-188913" algn="l" eaLnBrk="1" hangingPunct="1">
              <a:lnSpc>
                <a:spcPct val="114000"/>
              </a:lnSpc>
              <a:spcBef>
                <a:spcPts val="0"/>
              </a:spcBef>
              <a:spcAft>
                <a:spcPts val="300"/>
              </a:spcAft>
              <a:defRPr/>
            </a:pPr>
            <a:r>
              <a:rPr lang="en-US" altLang="zh-CN" dirty="0">
                <a:latin typeface="Times New Roman" panose="02020603050405020304" pitchFamily="18" charset="0"/>
                <a:cs typeface="Times New Roman" panose="02020603050405020304" pitchFamily="18" charset="0"/>
              </a:rPr>
              <a:t>P5.4</a:t>
            </a:r>
            <a:r>
              <a:rPr lang="en-US" altLang="zh-CN" dirty="0">
                <a:solidFill>
                  <a:srgbClr val="FF0000"/>
                </a:solidFill>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RST</a:t>
            </a:r>
            <a:r>
              <a:rPr lang="en-US" altLang="zh-CN" dirty="0">
                <a:solidFill>
                  <a:srgbClr val="FF0000"/>
                </a:solidFill>
                <a:latin typeface="Times New Roman" panose="02020603050405020304" pitchFamily="18" charset="0"/>
                <a:cs typeface="Times New Roman" panose="02020603050405020304" pitchFamily="18" charset="0"/>
              </a:rPr>
              <a:t>/</a:t>
            </a:r>
            <a:r>
              <a:rPr lang="en-US" altLang="zh-CN" strike="dblStrike" dirty="0">
                <a:solidFill>
                  <a:srgbClr val="FF00FF"/>
                </a:solidFill>
                <a:latin typeface="Times New Roman" panose="02020603050405020304" pitchFamily="18" charset="0"/>
                <a:cs typeface="Times New Roman" panose="02020603050405020304" pitchFamily="18" charset="0"/>
              </a:rPr>
              <a:t>MCLKO</a:t>
            </a:r>
            <a:r>
              <a:rPr lang="en-US" altLang="zh-CN" dirty="0">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SYSCLKO</a:t>
            </a:r>
            <a:r>
              <a:rPr lang="zh-CN" altLang="en-US" dirty="0">
                <a:latin typeface="Times New Roman" panose="02020603050405020304" pitchFamily="18" charset="0"/>
                <a:cs typeface="Times New Roman" panose="02020603050405020304" pitchFamily="18" charset="0"/>
              </a:rPr>
              <a:t>脚出厂时默认为</a:t>
            </a:r>
            <a:r>
              <a:rPr lang="en-US" altLang="zh-CN" dirty="0">
                <a:latin typeface="Times New Roman" panose="02020603050405020304" pitchFamily="18" charset="0"/>
                <a:cs typeface="Times New Roman" panose="02020603050405020304" pitchFamily="18" charset="0"/>
              </a:rPr>
              <a:t>I/O</a:t>
            </a:r>
            <a:r>
              <a:rPr lang="zh-CN" altLang="en-US" dirty="0">
                <a:latin typeface="Times New Roman" panose="02020603050405020304" pitchFamily="18" charset="0"/>
                <a:cs typeface="Times New Roman" panose="02020603050405020304" pitchFamily="18" charset="0"/>
              </a:rPr>
              <a:t>口</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可在</a:t>
            </a:r>
            <a:r>
              <a:rPr lang="en-US" altLang="zh-CN" dirty="0">
                <a:latin typeface="Times New Roman" panose="02020603050405020304" pitchFamily="18" charset="0"/>
                <a:cs typeface="Times New Roman" panose="02020603050405020304" pitchFamily="18" charset="0"/>
                <a:hlinkClick r:id="" action="ppaction://noaction"/>
              </a:rPr>
              <a:t>STC-ISP</a:t>
            </a:r>
            <a:r>
              <a:rPr lang="zh-CN" altLang="en-US" dirty="0">
                <a:latin typeface="Times New Roman" panose="02020603050405020304" pitchFamily="18" charset="0"/>
                <a:cs typeface="Times New Roman" panose="02020603050405020304" pitchFamily="18" charset="0"/>
                <a:hlinkClick r:id="" action="ppaction://noaction"/>
              </a:rPr>
              <a:t>编程软件</a:t>
            </a:r>
            <a:r>
              <a:rPr lang="zh-CN" altLang="en-US" dirty="0">
                <a:latin typeface="Times New Roman" panose="02020603050405020304" pitchFamily="18" charset="0"/>
                <a:cs typeface="Times New Roman" panose="02020603050405020304" pitchFamily="18" charset="0"/>
              </a:rPr>
              <a:t>下载程序时，将其设置为</a:t>
            </a:r>
            <a:r>
              <a:rPr lang="en-US" altLang="zh-CN" dirty="0">
                <a:latin typeface="Times New Roman" panose="02020603050405020304" pitchFamily="18" charset="0"/>
                <a:cs typeface="Times New Roman" panose="02020603050405020304" pitchFamily="18" charset="0"/>
              </a:rPr>
              <a:t>RST</a:t>
            </a:r>
            <a:r>
              <a:rPr lang="zh-CN" altLang="en-US" dirty="0">
                <a:latin typeface="Times New Roman" panose="02020603050405020304" pitchFamily="18" charset="0"/>
                <a:cs typeface="Times New Roman" panose="02020603050405020304" pitchFamily="18" charset="0"/>
              </a:rPr>
              <a:t>复位脚。</a:t>
            </a:r>
          </a:p>
        </p:txBody>
      </p:sp>
      <p:graphicFrame>
        <p:nvGraphicFramePr>
          <p:cNvPr id="495620" name="Object 4">
            <a:extLst>
              <a:ext uri="{FF2B5EF4-FFF2-40B4-BE49-F238E27FC236}">
                <a16:creationId xmlns:a16="http://schemas.microsoft.com/office/drawing/2014/main" id="{1DD09377-A5BF-44FD-BF06-EA1CF6F60D1A}"/>
              </a:ext>
            </a:extLst>
          </p:cNvPr>
          <p:cNvGraphicFramePr>
            <a:graphicFrameLocks noGrp="1" noChangeAspect="1"/>
          </p:cNvGraphicFramePr>
          <p:nvPr>
            <p:ph idx="1"/>
          </p:nvPr>
        </p:nvGraphicFramePr>
        <p:xfrm>
          <a:off x="4903788" y="2025650"/>
          <a:ext cx="3913187" cy="3749675"/>
        </p:xfrm>
        <a:graphic>
          <a:graphicData uri="http://schemas.openxmlformats.org/presentationml/2006/ole">
            <mc:AlternateContent xmlns:mc="http://schemas.openxmlformats.org/markup-compatibility/2006">
              <mc:Choice xmlns:v="urn:schemas-microsoft-com:vml" Requires="v">
                <p:oleObj name="Microsoft Drawing" r:id="rId3" imgW="1514475" imgH="1450975" progId="MSDraw">
                  <p:embed/>
                </p:oleObj>
              </mc:Choice>
              <mc:Fallback>
                <p:oleObj name="Microsoft Drawing" r:id="rId3" imgW="1514475" imgH="1450975" progId="MSDraw">
                  <p:embed/>
                  <p:pic>
                    <p:nvPicPr>
                      <p:cNvPr id="495620" name="Object 4">
                        <a:extLst>
                          <a:ext uri="{FF2B5EF4-FFF2-40B4-BE49-F238E27FC236}">
                            <a16:creationId xmlns:a16="http://schemas.microsoft.com/office/drawing/2014/main" id="{1DD09377-A5BF-44FD-BF06-EA1CF6F60D1A}"/>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3788" y="2025650"/>
                        <a:ext cx="3913187" cy="3749675"/>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0" name="Rectangle 3">
            <a:extLst>
              <a:ext uri="{FF2B5EF4-FFF2-40B4-BE49-F238E27FC236}">
                <a16:creationId xmlns:a16="http://schemas.microsoft.com/office/drawing/2014/main" id="{DE765DEB-575A-43B7-98AD-28AFE8880DCC}"/>
              </a:ext>
            </a:extLst>
          </p:cNvPr>
          <p:cNvSpPr txBox="1">
            <a:spLocks noChangeArrowheads="1"/>
          </p:cNvSpPr>
          <p:nvPr/>
        </p:nvSpPr>
        <p:spPr bwMode="auto">
          <a:xfrm>
            <a:off x="6350" y="2198688"/>
            <a:ext cx="4897438" cy="3709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just" rtl="0" fontAlgn="base">
              <a:spcBef>
                <a:spcPct val="20000"/>
              </a:spcBef>
              <a:spcAft>
                <a:spcPct val="0"/>
              </a:spcAft>
              <a:buBlip>
                <a:blip r:embed="rId5"/>
              </a:buBlip>
              <a:defRPr sz="3200" b="1">
                <a:solidFill>
                  <a:schemeClr val="accent2"/>
                </a:solidFill>
                <a:latin typeface="+mn-lt"/>
                <a:ea typeface="+mn-ea"/>
                <a:cs typeface="+mn-cs"/>
              </a:defRPr>
            </a:lvl1pPr>
            <a:lvl2pPr marL="742950" indent="-285750" algn="just" rtl="0" fontAlgn="base">
              <a:spcBef>
                <a:spcPct val="20000"/>
              </a:spcBef>
              <a:spcAft>
                <a:spcPct val="0"/>
              </a:spcAft>
              <a:buBlip>
                <a:blip r:embed="rId6"/>
              </a:buBlip>
              <a:defRPr sz="2800" b="1">
                <a:solidFill>
                  <a:schemeClr val="tx1"/>
                </a:solidFill>
                <a:latin typeface="+mn-lt"/>
                <a:ea typeface="+mj-ea"/>
              </a:defRPr>
            </a:lvl2pPr>
            <a:lvl3pPr marL="1143000" indent="-228600" algn="just" rtl="0" fontAlgn="base">
              <a:spcBef>
                <a:spcPct val="20000"/>
              </a:spcBef>
              <a:spcAft>
                <a:spcPct val="0"/>
              </a:spcAft>
              <a:buChar char="•"/>
              <a:defRPr sz="2400">
                <a:solidFill>
                  <a:schemeClr val="tx1"/>
                </a:solidFill>
                <a:latin typeface="+mn-lt"/>
                <a:ea typeface="+mj-ea"/>
              </a:defRPr>
            </a:lvl3pPr>
            <a:lvl4pPr marL="1600200" indent="-228600" algn="just" rtl="0" fontAlgn="base">
              <a:spcBef>
                <a:spcPct val="20000"/>
              </a:spcBef>
              <a:spcAft>
                <a:spcPct val="0"/>
              </a:spcAft>
              <a:buChar char="–"/>
              <a:defRPr sz="2000">
                <a:solidFill>
                  <a:schemeClr val="tx1"/>
                </a:solidFill>
                <a:latin typeface="+mn-lt"/>
                <a:ea typeface="+mj-ea"/>
              </a:defRPr>
            </a:lvl4pPr>
            <a:lvl5pPr marL="2057400" indent="-228600" algn="just" rtl="0" fontAlgn="base">
              <a:spcBef>
                <a:spcPct val="20000"/>
              </a:spcBef>
              <a:spcAft>
                <a:spcPct val="0"/>
              </a:spcAft>
              <a:buChar char="»"/>
              <a:defRPr sz="2000">
                <a:solidFill>
                  <a:schemeClr val="tx1"/>
                </a:solidFill>
                <a:latin typeface="+mn-lt"/>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marL="363538" lvl="1" indent="-188913" algn="l" eaLnBrk="1" hangingPunct="1">
              <a:lnSpc>
                <a:spcPct val="134000"/>
              </a:lnSpc>
              <a:spcBef>
                <a:spcPts val="0"/>
              </a:spcBef>
              <a:spcAft>
                <a:spcPts val="300"/>
              </a:spcAft>
              <a:defRPr/>
            </a:pPr>
            <a:r>
              <a:rPr lang="en-US" altLang="zh-CN" kern="0" dirty="0">
                <a:latin typeface="Times New Roman" panose="02020603050405020304" pitchFamily="18" charset="0"/>
                <a:cs typeface="Times New Roman" panose="02020603050405020304" pitchFamily="18" charset="0"/>
              </a:rPr>
              <a:t>IAP15W4K58S4</a:t>
            </a:r>
            <a:r>
              <a:rPr lang="zh-CN" altLang="en-US" kern="0" dirty="0">
                <a:latin typeface="Times New Roman" panose="02020603050405020304" pitchFamily="18" charset="0"/>
                <a:cs typeface="Times New Roman" panose="02020603050405020304" pitchFamily="18" charset="0"/>
              </a:rPr>
              <a:t>单片机内部集成了</a:t>
            </a:r>
            <a:r>
              <a:rPr lang="en-US" altLang="zh-CN" kern="0" dirty="0">
                <a:solidFill>
                  <a:srgbClr val="9900CC"/>
                </a:solidFill>
                <a:latin typeface="Times New Roman" panose="02020603050405020304" pitchFamily="18" charset="0"/>
                <a:cs typeface="Times New Roman" panose="02020603050405020304" pitchFamily="18" charset="0"/>
              </a:rPr>
              <a:t>MAX810</a:t>
            </a:r>
            <a:r>
              <a:rPr lang="zh-CN" altLang="en-US" kern="0" dirty="0">
                <a:solidFill>
                  <a:srgbClr val="9900CC"/>
                </a:solidFill>
                <a:latin typeface="Times New Roman" panose="02020603050405020304" pitchFamily="18" charset="0"/>
                <a:cs typeface="Times New Roman" panose="02020603050405020304" pitchFamily="18" charset="0"/>
              </a:rPr>
              <a:t>专用复位电路</a:t>
            </a:r>
            <a:r>
              <a:rPr lang="zh-CN" altLang="en-US" kern="0" dirty="0">
                <a:latin typeface="Times New Roman" panose="02020603050405020304" pitchFamily="18" charset="0"/>
                <a:cs typeface="Times New Roman" panose="02020603050405020304" pitchFamily="18" charset="0"/>
              </a:rPr>
              <a:t>，时钟频率在</a:t>
            </a:r>
            <a:r>
              <a:rPr lang="en-US" altLang="zh-CN" kern="0" dirty="0">
                <a:latin typeface="Times New Roman" panose="02020603050405020304" pitchFamily="18" charset="0"/>
                <a:cs typeface="Times New Roman" panose="02020603050405020304" pitchFamily="18" charset="0"/>
              </a:rPr>
              <a:t>12MHZ</a:t>
            </a:r>
            <a:r>
              <a:rPr lang="zh-CN" altLang="en-US" kern="0" dirty="0">
                <a:latin typeface="Times New Roman" panose="02020603050405020304" pitchFamily="18" charset="0"/>
                <a:cs typeface="Times New Roman" panose="02020603050405020304" pitchFamily="18" charset="0"/>
              </a:rPr>
              <a:t>以下时，复位脚可接</a:t>
            </a:r>
            <a:r>
              <a:rPr lang="en-US" altLang="zh-CN" kern="0" dirty="0">
                <a:latin typeface="Times New Roman" panose="02020603050405020304" pitchFamily="18" charset="0"/>
                <a:cs typeface="Times New Roman" panose="02020603050405020304" pitchFamily="18" charset="0"/>
              </a:rPr>
              <a:t>1K</a:t>
            </a:r>
            <a:r>
              <a:rPr lang="zh-CN" altLang="en-US" kern="0" dirty="0">
                <a:latin typeface="Times New Roman" panose="02020603050405020304" pitchFamily="18" charset="0"/>
                <a:cs typeface="Times New Roman" panose="02020603050405020304" pitchFamily="18" charset="0"/>
              </a:rPr>
              <a:t>电阻再接地，也可用图所示的传统复位电路。</a:t>
            </a:r>
          </a:p>
        </p:txBody>
      </p:sp>
      <p:cxnSp>
        <p:nvCxnSpPr>
          <p:cNvPr id="6" name="直接连接符 5">
            <a:extLst>
              <a:ext uri="{FF2B5EF4-FFF2-40B4-BE49-F238E27FC236}">
                <a16:creationId xmlns:a16="http://schemas.microsoft.com/office/drawing/2014/main" id="{E0A61872-26EE-496B-9089-D36E0809E98B}"/>
              </a:ext>
            </a:extLst>
          </p:cNvPr>
          <p:cNvCxnSpPr>
            <a:cxnSpLocks noChangeShapeType="1"/>
          </p:cNvCxnSpPr>
          <p:nvPr/>
        </p:nvCxnSpPr>
        <p:spPr bwMode="auto">
          <a:xfrm>
            <a:off x="7780338" y="3508375"/>
            <a:ext cx="550862" cy="0"/>
          </a:xfrm>
          <a:prstGeom prst="line">
            <a:avLst/>
          </a:prstGeom>
          <a:noFill/>
          <a:ln w="28575" algn="ctr">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灯片编号占位符 2">
            <a:extLst>
              <a:ext uri="{FF2B5EF4-FFF2-40B4-BE49-F238E27FC236}">
                <a16:creationId xmlns:a16="http://schemas.microsoft.com/office/drawing/2014/main" id="{07DB39B7-D32D-4DD8-B398-E1E85E2F0BB2}"/>
              </a:ext>
            </a:extLst>
          </p:cNvPr>
          <p:cNvSpPr>
            <a:spLocks noGrp="1"/>
          </p:cNvSpPr>
          <p:nvPr>
            <p:ph type="sldNum" sz="quarter" idx="12"/>
          </p:nvPr>
        </p:nvSpPr>
        <p:spPr/>
        <p:txBody>
          <a:bodyPr/>
          <a:lstStyle/>
          <a:p>
            <a:fld id="{22E77DEE-32E4-4009-988B-F2758F7B8AC2}" type="slidenum">
              <a:rPr lang="zh-CN" altLang="en-US" smtClean="0"/>
              <a:t>72</a:t>
            </a:fld>
            <a:endParaRPr lang="zh-CN"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标题 3">
            <a:extLst>
              <a:ext uri="{FF2B5EF4-FFF2-40B4-BE49-F238E27FC236}">
                <a16:creationId xmlns:a16="http://schemas.microsoft.com/office/drawing/2014/main" id="{02FEF46D-3AE0-4BDB-AF06-B9AF67486C41}"/>
              </a:ext>
            </a:extLst>
          </p:cNvPr>
          <p:cNvSpPr>
            <a:spLocks noGrp="1" noChangeArrowheads="1"/>
          </p:cNvSpPr>
          <p:nvPr>
            <p:ph type="title"/>
          </p:nvPr>
        </p:nvSpPr>
        <p:spPr>
          <a:xfrm>
            <a:off x="607536" y="555625"/>
            <a:ext cx="7827328" cy="504825"/>
          </a:xfrm>
        </p:spPr>
        <p:txBody>
          <a:bodyPr>
            <a:normAutofit fontScale="90000"/>
          </a:bodyPr>
          <a:lstStyle/>
          <a:p>
            <a:pPr eaLnBrk="1" hangingPunct="1"/>
            <a:r>
              <a:rPr lang="zh-CN" altLang="en-US" dirty="0">
                <a:solidFill>
                  <a:srgbClr val="FF0000"/>
                </a:solidFill>
                <a:latin typeface="Times New Roman" panose="02020603050405020304" pitchFamily="18" charset="0"/>
                <a:cs typeface="Times New Roman" panose="02020603050405020304" pitchFamily="18" charset="0"/>
              </a:rPr>
              <a:t>单片机的输入</a:t>
            </a:r>
            <a:r>
              <a:rPr lang="en-US" altLang="zh-CN" dirty="0">
                <a:solidFill>
                  <a:srgbClr val="FF0000"/>
                </a:solidFill>
                <a:latin typeface="Times New Roman" panose="02020603050405020304" pitchFamily="18" charset="0"/>
                <a:cs typeface="Times New Roman" panose="02020603050405020304" pitchFamily="18" charset="0"/>
              </a:rPr>
              <a:t>/</a:t>
            </a:r>
            <a:r>
              <a:rPr lang="zh-CN" altLang="en-US" dirty="0">
                <a:solidFill>
                  <a:srgbClr val="FF0000"/>
                </a:solidFill>
                <a:latin typeface="Times New Roman" panose="02020603050405020304" pitchFamily="18" charset="0"/>
                <a:cs typeface="Times New Roman" panose="02020603050405020304" pitchFamily="18" charset="0"/>
              </a:rPr>
              <a:t>输出（</a:t>
            </a:r>
            <a:r>
              <a:rPr lang="en-US" altLang="zh-CN" dirty="0">
                <a:solidFill>
                  <a:srgbClr val="FF0000"/>
                </a:solidFill>
                <a:latin typeface="Times New Roman" panose="02020603050405020304" pitchFamily="18" charset="0"/>
                <a:cs typeface="Times New Roman" panose="02020603050405020304" pitchFamily="18" charset="0"/>
              </a:rPr>
              <a:t>I/O</a:t>
            </a:r>
            <a:r>
              <a:rPr lang="zh-CN" altLang="en-US" dirty="0">
                <a:solidFill>
                  <a:srgbClr val="FF0000"/>
                </a:solidFill>
                <a:latin typeface="Times New Roman" panose="02020603050405020304" pitchFamily="18" charset="0"/>
                <a:cs typeface="Times New Roman" panose="02020603050405020304" pitchFamily="18" charset="0"/>
              </a:rPr>
              <a:t>）</a:t>
            </a:r>
            <a:r>
              <a:rPr lang="zh-CN" altLang="en-US" dirty="0">
                <a:solidFill>
                  <a:srgbClr val="FF0000"/>
                </a:solidFill>
                <a:latin typeface="Times New Roman" panose="02020603050405020304" pitchFamily="18" charset="0"/>
                <a:cs typeface="Times New Roman" panose="02020603050405020304" pitchFamily="18" charset="0"/>
                <a:hlinkClick r:id="rId2" action="ppaction://hlinksldjump"/>
              </a:rPr>
              <a:t>引脚</a:t>
            </a:r>
            <a:endParaRPr lang="zh-CN" altLang="en-US" dirty="0"/>
          </a:p>
        </p:txBody>
      </p:sp>
      <p:sp>
        <p:nvSpPr>
          <p:cNvPr id="497667" name="Rectangle 3">
            <a:extLst>
              <a:ext uri="{FF2B5EF4-FFF2-40B4-BE49-F238E27FC236}">
                <a16:creationId xmlns:a16="http://schemas.microsoft.com/office/drawing/2014/main" id="{E7A8C8FA-1808-40F3-B961-2B9B9EA786D3}"/>
              </a:ext>
            </a:extLst>
          </p:cNvPr>
          <p:cNvSpPr>
            <a:spLocks noGrp="1" noChangeArrowheads="1"/>
          </p:cNvSpPr>
          <p:nvPr>
            <p:ph idx="1"/>
          </p:nvPr>
        </p:nvSpPr>
        <p:spPr>
          <a:xfrm>
            <a:off x="822961" y="1235710"/>
            <a:ext cx="7409497" cy="2316480"/>
          </a:xfrm>
        </p:spPr>
        <p:txBody>
          <a:bodyPr/>
          <a:lstStyle/>
          <a:p>
            <a:pPr marL="0" indent="0" eaLnBrk="1" hangingPunct="1">
              <a:lnSpc>
                <a:spcPct val="90000"/>
              </a:lnSpc>
              <a:spcBef>
                <a:spcPct val="0"/>
              </a:spcBef>
              <a:spcAft>
                <a:spcPct val="0"/>
              </a:spcAft>
              <a:buFontTx/>
              <a:buNone/>
            </a:pPr>
            <a:r>
              <a:rPr lang="en-US" altLang="zh-CN" dirty="0">
                <a:solidFill>
                  <a:srgbClr val="FF00FF"/>
                </a:solidFill>
              </a:rPr>
              <a:t>LQFP-44</a:t>
            </a:r>
            <a:r>
              <a:rPr lang="zh-CN" altLang="zh-CN" dirty="0">
                <a:solidFill>
                  <a:srgbClr val="FF00FF"/>
                </a:solidFill>
              </a:rPr>
              <a:t>封装</a:t>
            </a:r>
            <a:r>
              <a:rPr lang="zh-CN" altLang="zh-CN" dirty="0"/>
              <a:t>格式的</a:t>
            </a:r>
            <a:r>
              <a:rPr lang="en-US" altLang="zh-CN" dirty="0"/>
              <a:t>IAP15W4K58S4</a:t>
            </a:r>
            <a:r>
              <a:rPr lang="zh-CN" altLang="en-US" dirty="0"/>
              <a:t>单片机</a:t>
            </a:r>
            <a:r>
              <a:rPr lang="zh-CN" altLang="en-US" dirty="0">
                <a:solidFill>
                  <a:srgbClr val="9900CC"/>
                </a:solidFill>
              </a:rPr>
              <a:t>最多可有</a:t>
            </a:r>
            <a:r>
              <a:rPr lang="en-US" altLang="zh-CN" dirty="0">
                <a:solidFill>
                  <a:srgbClr val="9900CC"/>
                </a:solidFill>
                <a:hlinkClick r:id="rId3" action="ppaction://hlinksldjump"/>
              </a:rPr>
              <a:t>42</a:t>
            </a:r>
            <a:r>
              <a:rPr lang="zh-CN" altLang="en-US" dirty="0">
                <a:solidFill>
                  <a:srgbClr val="9900CC"/>
                </a:solidFill>
                <a:hlinkClick r:id="rId3" action="ppaction://hlinksldjump"/>
              </a:rPr>
              <a:t>根</a:t>
            </a:r>
            <a:r>
              <a:rPr lang="en-US" altLang="zh-CN" dirty="0">
                <a:solidFill>
                  <a:srgbClr val="9900CC"/>
                </a:solidFill>
                <a:hlinkClick r:id="rId3" action="ppaction://hlinksldjump"/>
              </a:rPr>
              <a:t>I/O</a:t>
            </a:r>
            <a:r>
              <a:rPr lang="zh-CN" altLang="en-US" dirty="0">
                <a:solidFill>
                  <a:srgbClr val="9900CC"/>
                </a:solidFill>
                <a:hlinkClick r:id="rId3" action="ppaction://hlinksldjump"/>
              </a:rPr>
              <a:t>口</a:t>
            </a:r>
            <a:r>
              <a:rPr lang="zh-CN" altLang="en-US" dirty="0">
                <a:hlinkClick r:id="rId3" action="ppaction://hlinksldjump"/>
              </a:rPr>
              <a:t>线</a:t>
            </a:r>
            <a:r>
              <a:rPr lang="zh-CN" altLang="en-US" dirty="0"/>
              <a:t>：</a:t>
            </a:r>
          </a:p>
          <a:p>
            <a:pPr lvl="1" algn="l" eaLnBrk="1" hangingPunct="1">
              <a:lnSpc>
                <a:spcPct val="90000"/>
              </a:lnSpc>
              <a:spcBef>
                <a:spcPct val="0"/>
              </a:spcBef>
            </a:pPr>
            <a:r>
              <a:rPr lang="en-US" altLang="zh-CN" dirty="0">
                <a:solidFill>
                  <a:srgbClr val="CC3300"/>
                </a:solidFill>
                <a:latin typeface="Times New Roman" panose="02020603050405020304" pitchFamily="18" charset="0"/>
                <a:cs typeface="Times New Roman" panose="02020603050405020304" pitchFamily="18" charset="0"/>
              </a:rPr>
              <a:t>P0</a:t>
            </a:r>
            <a:r>
              <a:rPr lang="zh-CN" altLang="en-US" dirty="0">
                <a:solidFill>
                  <a:srgbClr val="CC3300"/>
                </a:solidFill>
                <a:latin typeface="Times New Roman" panose="02020603050405020304" pitchFamily="18" charset="0"/>
                <a:cs typeface="Times New Roman" panose="02020603050405020304" pitchFamily="18" charset="0"/>
              </a:rPr>
              <a:t>口</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8</a:t>
            </a:r>
            <a:r>
              <a:rPr lang="zh-CN" altLang="en-US" dirty="0">
                <a:latin typeface="Times New Roman" panose="02020603050405020304" pitchFamily="18" charset="0"/>
                <a:cs typeface="Times New Roman" panose="02020603050405020304" pitchFamily="18" charset="0"/>
              </a:rPr>
              <a:t>根）：</a:t>
            </a:r>
            <a:r>
              <a:rPr lang="en-US" altLang="zh-CN" dirty="0">
                <a:latin typeface="Times New Roman" panose="02020603050405020304" pitchFamily="18" charset="0"/>
                <a:cs typeface="Times New Roman" panose="02020603050405020304" pitchFamily="18" charset="0"/>
              </a:rPr>
              <a:t>P0.0~P0.7</a:t>
            </a:r>
          </a:p>
          <a:p>
            <a:pPr lvl="1" algn="l" eaLnBrk="1" hangingPunct="1">
              <a:lnSpc>
                <a:spcPct val="90000"/>
              </a:lnSpc>
              <a:spcBef>
                <a:spcPct val="0"/>
              </a:spcBef>
            </a:pPr>
            <a:r>
              <a:rPr lang="en-US" altLang="zh-CN" dirty="0">
                <a:solidFill>
                  <a:srgbClr val="CC3300"/>
                </a:solidFill>
                <a:latin typeface="Times New Roman" panose="02020603050405020304" pitchFamily="18" charset="0"/>
                <a:cs typeface="Times New Roman" panose="02020603050405020304" pitchFamily="18" charset="0"/>
              </a:rPr>
              <a:t>P1</a:t>
            </a:r>
            <a:r>
              <a:rPr lang="zh-CN" altLang="en-US" dirty="0">
                <a:solidFill>
                  <a:srgbClr val="CC3300"/>
                </a:solidFill>
                <a:latin typeface="Times New Roman" panose="02020603050405020304" pitchFamily="18" charset="0"/>
                <a:cs typeface="Times New Roman" panose="02020603050405020304" pitchFamily="18" charset="0"/>
              </a:rPr>
              <a:t>口</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8</a:t>
            </a:r>
            <a:r>
              <a:rPr lang="zh-CN" altLang="en-US" dirty="0">
                <a:latin typeface="Times New Roman" panose="02020603050405020304" pitchFamily="18" charset="0"/>
                <a:cs typeface="Times New Roman" panose="02020603050405020304" pitchFamily="18" charset="0"/>
              </a:rPr>
              <a:t>根）：</a:t>
            </a:r>
            <a:r>
              <a:rPr lang="en-US" altLang="zh-CN" dirty="0">
                <a:latin typeface="Times New Roman" panose="02020603050405020304" pitchFamily="18" charset="0"/>
                <a:cs typeface="Times New Roman" panose="02020603050405020304" pitchFamily="18" charset="0"/>
              </a:rPr>
              <a:t>P1.0~P1.7</a:t>
            </a:r>
          </a:p>
          <a:p>
            <a:pPr lvl="1" algn="l" eaLnBrk="1" hangingPunct="1">
              <a:lnSpc>
                <a:spcPct val="90000"/>
              </a:lnSpc>
              <a:spcBef>
                <a:spcPct val="0"/>
              </a:spcBef>
            </a:pPr>
            <a:r>
              <a:rPr lang="en-US" altLang="zh-CN" dirty="0">
                <a:solidFill>
                  <a:srgbClr val="CC3300"/>
                </a:solidFill>
                <a:latin typeface="Times New Roman" panose="02020603050405020304" pitchFamily="18" charset="0"/>
                <a:cs typeface="Times New Roman" panose="02020603050405020304" pitchFamily="18" charset="0"/>
              </a:rPr>
              <a:t>P2</a:t>
            </a:r>
            <a:r>
              <a:rPr lang="zh-CN" altLang="en-US" dirty="0">
                <a:solidFill>
                  <a:srgbClr val="CC3300"/>
                </a:solidFill>
                <a:latin typeface="Times New Roman" panose="02020603050405020304" pitchFamily="18" charset="0"/>
                <a:cs typeface="Times New Roman" panose="02020603050405020304" pitchFamily="18" charset="0"/>
              </a:rPr>
              <a:t>口</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8</a:t>
            </a:r>
            <a:r>
              <a:rPr lang="zh-CN" altLang="en-US" dirty="0">
                <a:latin typeface="Times New Roman" panose="02020603050405020304" pitchFamily="18" charset="0"/>
                <a:cs typeface="Times New Roman" panose="02020603050405020304" pitchFamily="18" charset="0"/>
              </a:rPr>
              <a:t>根）：</a:t>
            </a:r>
            <a:r>
              <a:rPr lang="en-US" altLang="zh-CN" dirty="0">
                <a:latin typeface="Times New Roman" panose="02020603050405020304" pitchFamily="18" charset="0"/>
                <a:cs typeface="Times New Roman" panose="02020603050405020304" pitchFamily="18" charset="0"/>
              </a:rPr>
              <a:t>P2.0~P2.7</a:t>
            </a:r>
          </a:p>
          <a:p>
            <a:pPr lvl="1" algn="l" eaLnBrk="1" hangingPunct="1">
              <a:lnSpc>
                <a:spcPct val="90000"/>
              </a:lnSpc>
              <a:spcBef>
                <a:spcPct val="0"/>
              </a:spcBef>
            </a:pPr>
            <a:r>
              <a:rPr lang="en-US" altLang="zh-CN" dirty="0">
                <a:solidFill>
                  <a:srgbClr val="CC3300"/>
                </a:solidFill>
                <a:latin typeface="Times New Roman" panose="02020603050405020304" pitchFamily="18" charset="0"/>
                <a:cs typeface="Times New Roman" panose="02020603050405020304" pitchFamily="18" charset="0"/>
              </a:rPr>
              <a:t>P3</a:t>
            </a:r>
            <a:r>
              <a:rPr lang="zh-CN" altLang="en-US" dirty="0">
                <a:solidFill>
                  <a:srgbClr val="CC3300"/>
                </a:solidFill>
                <a:latin typeface="Times New Roman" panose="02020603050405020304" pitchFamily="18" charset="0"/>
                <a:cs typeface="Times New Roman" panose="02020603050405020304" pitchFamily="18" charset="0"/>
              </a:rPr>
              <a:t>口</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8</a:t>
            </a:r>
            <a:r>
              <a:rPr lang="zh-CN" altLang="en-US" dirty="0">
                <a:latin typeface="Times New Roman" panose="02020603050405020304" pitchFamily="18" charset="0"/>
                <a:cs typeface="Times New Roman" panose="02020603050405020304" pitchFamily="18" charset="0"/>
              </a:rPr>
              <a:t>根）：</a:t>
            </a:r>
            <a:r>
              <a:rPr lang="en-US" altLang="zh-CN" dirty="0">
                <a:latin typeface="Times New Roman" panose="02020603050405020304" pitchFamily="18" charset="0"/>
                <a:cs typeface="Times New Roman" panose="02020603050405020304" pitchFamily="18" charset="0"/>
              </a:rPr>
              <a:t>P3.0~P3.7</a:t>
            </a:r>
          </a:p>
          <a:p>
            <a:pPr lvl="1" algn="l" eaLnBrk="1" hangingPunct="1">
              <a:lnSpc>
                <a:spcPct val="90000"/>
              </a:lnSpc>
              <a:spcBef>
                <a:spcPct val="0"/>
              </a:spcBef>
            </a:pPr>
            <a:r>
              <a:rPr lang="en-US" altLang="zh-CN" dirty="0">
                <a:solidFill>
                  <a:srgbClr val="CC3300"/>
                </a:solidFill>
                <a:latin typeface="Times New Roman" panose="02020603050405020304" pitchFamily="18" charset="0"/>
                <a:cs typeface="Times New Roman" panose="02020603050405020304" pitchFamily="18" charset="0"/>
              </a:rPr>
              <a:t>P4</a:t>
            </a:r>
            <a:r>
              <a:rPr lang="zh-CN" altLang="en-US" dirty="0">
                <a:solidFill>
                  <a:srgbClr val="CC3300"/>
                </a:solidFill>
                <a:latin typeface="Times New Roman" panose="02020603050405020304" pitchFamily="18" charset="0"/>
                <a:cs typeface="Times New Roman" panose="02020603050405020304" pitchFamily="18" charset="0"/>
              </a:rPr>
              <a:t>口</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8</a:t>
            </a:r>
            <a:r>
              <a:rPr lang="zh-CN" altLang="en-US" dirty="0">
                <a:latin typeface="Times New Roman" panose="02020603050405020304" pitchFamily="18" charset="0"/>
                <a:cs typeface="Times New Roman" panose="02020603050405020304" pitchFamily="18" charset="0"/>
              </a:rPr>
              <a:t>根）：</a:t>
            </a:r>
            <a:r>
              <a:rPr lang="en-US" altLang="zh-CN" dirty="0">
                <a:latin typeface="Times New Roman" panose="02020603050405020304" pitchFamily="18" charset="0"/>
                <a:cs typeface="Times New Roman" panose="02020603050405020304" pitchFamily="18" charset="0"/>
              </a:rPr>
              <a:t>P4.0~P4.7</a:t>
            </a:r>
          </a:p>
          <a:p>
            <a:pPr lvl="1" algn="l" eaLnBrk="1" hangingPunct="1">
              <a:lnSpc>
                <a:spcPct val="90000"/>
              </a:lnSpc>
              <a:spcBef>
                <a:spcPct val="0"/>
              </a:spcBef>
            </a:pPr>
            <a:r>
              <a:rPr lang="en-US" altLang="zh-CN" dirty="0">
                <a:solidFill>
                  <a:srgbClr val="CC3300"/>
                </a:solidFill>
                <a:latin typeface="Times New Roman" panose="02020603050405020304" pitchFamily="18" charset="0"/>
                <a:cs typeface="Times New Roman" panose="02020603050405020304" pitchFamily="18" charset="0"/>
              </a:rPr>
              <a:t>P5</a:t>
            </a:r>
            <a:r>
              <a:rPr lang="zh-CN" altLang="en-US" dirty="0">
                <a:solidFill>
                  <a:srgbClr val="CC3300"/>
                </a:solidFill>
                <a:latin typeface="Times New Roman" panose="02020603050405020304" pitchFamily="18" charset="0"/>
                <a:cs typeface="Times New Roman" panose="02020603050405020304" pitchFamily="18" charset="0"/>
              </a:rPr>
              <a:t>口</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根）：</a:t>
            </a:r>
            <a:r>
              <a:rPr lang="en-US" altLang="zh-CN" dirty="0">
                <a:latin typeface="Times New Roman" panose="02020603050405020304" pitchFamily="18" charset="0"/>
                <a:cs typeface="Times New Roman" panose="02020603050405020304" pitchFamily="18" charset="0"/>
              </a:rPr>
              <a:t>P5.4</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P5.5</a:t>
            </a:r>
            <a:r>
              <a:rPr lang="zh-CN" altLang="en-US" dirty="0">
                <a:latin typeface="Times New Roman" panose="02020603050405020304" pitchFamily="18" charset="0"/>
                <a:cs typeface="Times New Roman" panose="02020603050405020304" pitchFamily="18" charset="0"/>
              </a:rPr>
              <a:t>。 </a:t>
            </a:r>
          </a:p>
        </p:txBody>
      </p:sp>
      <p:sp>
        <p:nvSpPr>
          <p:cNvPr id="6" name="Rectangle 3">
            <a:extLst>
              <a:ext uri="{FF2B5EF4-FFF2-40B4-BE49-F238E27FC236}">
                <a16:creationId xmlns:a16="http://schemas.microsoft.com/office/drawing/2014/main" id="{D68CFD02-F308-4623-A857-586D801363AF}"/>
              </a:ext>
            </a:extLst>
          </p:cNvPr>
          <p:cNvSpPr txBox="1">
            <a:spLocks noChangeArrowheads="1"/>
          </p:cNvSpPr>
          <p:nvPr/>
        </p:nvSpPr>
        <p:spPr bwMode="auto">
          <a:xfrm>
            <a:off x="388620" y="4094480"/>
            <a:ext cx="8366760" cy="17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just" rtl="0" fontAlgn="base">
              <a:lnSpc>
                <a:spcPct val="114000"/>
              </a:lnSpc>
              <a:spcBef>
                <a:spcPct val="20000"/>
              </a:spcBef>
              <a:spcAft>
                <a:spcPts val="600"/>
              </a:spcAft>
              <a:buBlip>
                <a:blip r:embed="rId4"/>
              </a:buBlip>
              <a:defRPr sz="2800" b="1">
                <a:solidFill>
                  <a:schemeClr val="accent2"/>
                </a:solidFill>
                <a:latin typeface="+mj-ea"/>
                <a:ea typeface="+mj-ea"/>
                <a:cs typeface="+mn-cs"/>
              </a:defRPr>
            </a:lvl1pPr>
            <a:lvl2pPr marL="742950" indent="-285750" algn="just" rtl="0" fontAlgn="base">
              <a:spcBef>
                <a:spcPct val="20000"/>
              </a:spcBef>
              <a:spcAft>
                <a:spcPct val="0"/>
              </a:spcAft>
              <a:buBlip>
                <a:blip r:embed="rId5"/>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marL="261938" lvl="1" indent="-261938" algn="l" eaLnBrk="1" hangingPunct="1">
              <a:spcBef>
                <a:spcPts val="0"/>
              </a:spcBef>
              <a:spcAft>
                <a:spcPts val="600"/>
              </a:spcAft>
              <a:tabLst>
                <a:tab pos="261938" algn="l"/>
              </a:tabLst>
              <a:defRPr/>
            </a:pPr>
            <a:r>
              <a:rPr lang="en-US" altLang="zh-CN" kern="0" dirty="0">
                <a:solidFill>
                  <a:srgbClr val="FF0000"/>
                </a:solidFill>
              </a:rPr>
              <a:t>4</a:t>
            </a:r>
            <a:r>
              <a:rPr lang="zh-CN" altLang="en-US" kern="0" dirty="0">
                <a:solidFill>
                  <a:srgbClr val="FF0000"/>
                </a:solidFill>
              </a:rPr>
              <a:t>种模式</a:t>
            </a:r>
            <a:r>
              <a:rPr lang="zh-CN" altLang="en-US" kern="0" dirty="0"/>
              <a:t>：</a:t>
            </a:r>
            <a:r>
              <a:rPr lang="zh-CN" altLang="en-US" kern="0" dirty="0">
                <a:solidFill>
                  <a:srgbClr val="0000CC"/>
                </a:solidFill>
              </a:rPr>
              <a:t>准双向口</a:t>
            </a:r>
            <a:r>
              <a:rPr lang="en-US" altLang="zh-CN" kern="0" dirty="0">
                <a:solidFill>
                  <a:srgbClr val="0000CC"/>
                </a:solidFill>
              </a:rPr>
              <a:t>/</a:t>
            </a:r>
            <a:r>
              <a:rPr lang="zh-CN" altLang="en-US" kern="0" dirty="0">
                <a:solidFill>
                  <a:srgbClr val="0000CC"/>
                </a:solidFill>
              </a:rPr>
              <a:t>弱上拉</a:t>
            </a:r>
            <a:r>
              <a:rPr lang="zh-CN" altLang="en-US" kern="0" dirty="0"/>
              <a:t>，</a:t>
            </a:r>
            <a:r>
              <a:rPr lang="zh-CN" altLang="en-US" kern="0" dirty="0">
                <a:solidFill>
                  <a:srgbClr val="9900CC"/>
                </a:solidFill>
              </a:rPr>
              <a:t>推挽</a:t>
            </a:r>
            <a:r>
              <a:rPr lang="en-US" altLang="zh-CN" kern="0" dirty="0">
                <a:solidFill>
                  <a:srgbClr val="9900CC"/>
                </a:solidFill>
              </a:rPr>
              <a:t>/</a:t>
            </a:r>
            <a:r>
              <a:rPr lang="zh-CN" altLang="en-US" kern="0" dirty="0">
                <a:solidFill>
                  <a:srgbClr val="9900CC"/>
                </a:solidFill>
              </a:rPr>
              <a:t>强上拉</a:t>
            </a:r>
            <a:r>
              <a:rPr lang="zh-CN" altLang="en-US" kern="0" dirty="0"/>
              <a:t>，</a:t>
            </a:r>
            <a:r>
              <a:rPr lang="zh-CN" altLang="en-US" kern="0" dirty="0">
                <a:solidFill>
                  <a:srgbClr val="C00000"/>
                </a:solidFill>
              </a:rPr>
              <a:t>输入</a:t>
            </a:r>
            <a:r>
              <a:rPr lang="en-US" altLang="zh-CN" kern="0" dirty="0">
                <a:solidFill>
                  <a:srgbClr val="C00000"/>
                </a:solidFill>
              </a:rPr>
              <a:t>/</a:t>
            </a:r>
            <a:r>
              <a:rPr lang="zh-CN" altLang="en-US" kern="0" dirty="0">
                <a:solidFill>
                  <a:srgbClr val="C00000"/>
                </a:solidFill>
              </a:rPr>
              <a:t>高阻</a:t>
            </a:r>
            <a:r>
              <a:rPr lang="zh-CN" altLang="en-US" kern="0" dirty="0"/>
              <a:t>和</a:t>
            </a:r>
            <a:r>
              <a:rPr lang="zh-CN" altLang="en-US" kern="0" dirty="0">
                <a:solidFill>
                  <a:srgbClr val="3366FF"/>
                </a:solidFill>
              </a:rPr>
              <a:t>开漏模式</a:t>
            </a:r>
            <a:r>
              <a:rPr lang="zh-CN" altLang="en-US" kern="0" dirty="0"/>
              <a:t>。复位后为准双向口</a:t>
            </a:r>
            <a:r>
              <a:rPr lang="en-US" altLang="zh-CN" kern="0" dirty="0"/>
              <a:t>/</a:t>
            </a:r>
            <a:r>
              <a:rPr lang="zh-CN" altLang="en-US" kern="0" dirty="0"/>
              <a:t>弱上拉模式。</a:t>
            </a:r>
          </a:p>
          <a:p>
            <a:pPr marL="261938" lvl="1" indent="-261938" algn="l" eaLnBrk="1" hangingPunct="1">
              <a:spcBef>
                <a:spcPts val="0"/>
              </a:spcBef>
              <a:spcAft>
                <a:spcPts val="600"/>
              </a:spcAft>
              <a:tabLst>
                <a:tab pos="261938" algn="l"/>
              </a:tabLst>
              <a:defRPr/>
            </a:pPr>
            <a:r>
              <a:rPr lang="zh-CN" altLang="en-US" kern="0" dirty="0"/>
              <a:t>每个口的工作模式由</a:t>
            </a:r>
            <a:r>
              <a:rPr lang="en-US" altLang="zh-CN" kern="0" dirty="0">
                <a:solidFill>
                  <a:srgbClr val="FF0000"/>
                </a:solidFill>
              </a:rPr>
              <a:t>2</a:t>
            </a:r>
            <a:r>
              <a:rPr lang="zh-CN" altLang="en-US" kern="0" dirty="0">
                <a:solidFill>
                  <a:srgbClr val="FF0000"/>
                </a:solidFill>
              </a:rPr>
              <a:t>个控制寄存器</a:t>
            </a:r>
            <a:r>
              <a:rPr lang="zh-CN" altLang="en-US" kern="0" dirty="0"/>
              <a:t>中的相应位控制（</a:t>
            </a:r>
            <a:r>
              <a:rPr lang="en-US" altLang="zh-CN" kern="0" dirty="0">
                <a:solidFill>
                  <a:srgbClr val="FF0000"/>
                </a:solidFill>
              </a:rPr>
              <a:t>PnM0</a:t>
            </a:r>
            <a:r>
              <a:rPr lang="zh-CN" altLang="en-US" kern="0" dirty="0"/>
              <a:t>和</a:t>
            </a:r>
            <a:r>
              <a:rPr lang="en-US" altLang="zh-CN" kern="0" dirty="0">
                <a:solidFill>
                  <a:srgbClr val="FF0000"/>
                </a:solidFill>
              </a:rPr>
              <a:t>PnM1</a:t>
            </a:r>
            <a:r>
              <a:rPr lang="zh-CN" altLang="en-US" kern="0" dirty="0"/>
              <a:t>，</a:t>
            </a:r>
            <a:r>
              <a:rPr lang="en-US" altLang="zh-CN" kern="0" dirty="0"/>
              <a:t>n=0</a:t>
            </a:r>
            <a:r>
              <a:rPr lang="zh-CN" altLang="en-US" kern="0" dirty="0"/>
              <a:t>、</a:t>
            </a:r>
            <a:r>
              <a:rPr lang="en-US" altLang="zh-CN" kern="0" dirty="0"/>
              <a:t>1</a:t>
            </a:r>
            <a:r>
              <a:rPr lang="zh-CN" altLang="en-US" kern="0" dirty="0"/>
              <a:t>、</a:t>
            </a:r>
            <a:r>
              <a:rPr lang="en-US" altLang="zh-CN" kern="0" dirty="0"/>
              <a:t>2</a:t>
            </a:r>
            <a:r>
              <a:rPr lang="zh-CN" altLang="en-US" kern="0" dirty="0"/>
              <a:t>、</a:t>
            </a:r>
            <a:r>
              <a:rPr lang="en-US" altLang="zh-CN" kern="0" dirty="0"/>
              <a:t>3</a:t>
            </a:r>
            <a:r>
              <a:rPr lang="zh-CN" altLang="en-US" kern="0" dirty="0"/>
              <a:t>、</a:t>
            </a:r>
            <a:r>
              <a:rPr lang="en-US" altLang="zh-CN" kern="0" dirty="0"/>
              <a:t>4</a:t>
            </a:r>
            <a:r>
              <a:rPr lang="zh-CN" altLang="en-US" kern="0" dirty="0"/>
              <a:t>、</a:t>
            </a:r>
            <a:r>
              <a:rPr lang="en-US" altLang="zh-CN" kern="0" dirty="0"/>
              <a:t>5</a:t>
            </a:r>
            <a:r>
              <a:rPr lang="zh-CN" altLang="en-US" kern="0" dirty="0"/>
              <a:t>、</a:t>
            </a:r>
            <a:r>
              <a:rPr lang="en-US" altLang="zh-CN" kern="0" dirty="0"/>
              <a:t>6</a:t>
            </a:r>
            <a:r>
              <a:rPr lang="zh-CN" altLang="en-US" kern="0" dirty="0"/>
              <a:t>、</a:t>
            </a:r>
            <a:r>
              <a:rPr lang="en-US" altLang="zh-CN" kern="0" dirty="0"/>
              <a:t>7 </a:t>
            </a:r>
            <a:r>
              <a:rPr lang="zh-CN" altLang="en-US" kern="0" dirty="0"/>
              <a:t>）。</a:t>
            </a:r>
          </a:p>
          <a:p>
            <a:pPr marL="261938" indent="-261938" algn="l" eaLnBrk="1" hangingPunct="1">
              <a:lnSpc>
                <a:spcPct val="100000"/>
              </a:lnSpc>
              <a:spcBef>
                <a:spcPts val="0"/>
              </a:spcBef>
              <a:buFontTx/>
              <a:buNone/>
              <a:tabLst>
                <a:tab pos="261938" algn="l"/>
              </a:tabLst>
              <a:defRPr/>
            </a:pPr>
            <a:endParaRPr lang="en-US" altLang="zh-CN" kern="0" dirty="0"/>
          </a:p>
        </p:txBody>
      </p:sp>
      <p:sp>
        <p:nvSpPr>
          <p:cNvPr id="5" name="矩形 4">
            <a:extLst>
              <a:ext uri="{FF2B5EF4-FFF2-40B4-BE49-F238E27FC236}">
                <a16:creationId xmlns:a16="http://schemas.microsoft.com/office/drawing/2014/main" id="{3BE0AA56-ACDA-4399-9116-D0B5B812C84B}"/>
              </a:ext>
            </a:extLst>
          </p:cNvPr>
          <p:cNvSpPr>
            <a:spLocks noChangeArrowheads="1"/>
          </p:cNvSpPr>
          <p:nvPr/>
        </p:nvSpPr>
        <p:spPr bwMode="auto">
          <a:xfrm>
            <a:off x="607536" y="3429000"/>
            <a:ext cx="33162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rgbClr val="FF0000"/>
                </a:solidFill>
              </a:rPr>
              <a:t>1.  I/O</a:t>
            </a:r>
            <a:r>
              <a:rPr lang="zh-CN" altLang="en-US" sz="2800" b="1" dirty="0">
                <a:solidFill>
                  <a:srgbClr val="FF0000"/>
                </a:solidFill>
              </a:rPr>
              <a:t>口的工作模式</a:t>
            </a:r>
            <a:endParaRPr lang="zh-CN" altLang="en-US" sz="2800" b="1" dirty="0"/>
          </a:p>
        </p:txBody>
      </p:sp>
      <p:sp>
        <p:nvSpPr>
          <p:cNvPr id="3" name="灯片编号占位符 2">
            <a:extLst>
              <a:ext uri="{FF2B5EF4-FFF2-40B4-BE49-F238E27FC236}">
                <a16:creationId xmlns:a16="http://schemas.microsoft.com/office/drawing/2014/main" id="{167AA23B-4235-422D-B629-094401CEA1C8}"/>
              </a:ext>
            </a:extLst>
          </p:cNvPr>
          <p:cNvSpPr>
            <a:spLocks noGrp="1"/>
          </p:cNvSpPr>
          <p:nvPr>
            <p:ph type="sldNum" sz="quarter" idx="12"/>
          </p:nvPr>
        </p:nvSpPr>
        <p:spPr/>
        <p:txBody>
          <a:bodyPr/>
          <a:lstStyle/>
          <a:p>
            <a:fld id="{22E77DEE-32E4-4009-988B-F2758F7B8AC2}" type="slidenum">
              <a:rPr lang="zh-CN" altLang="en-US" smtClean="0"/>
              <a:t>73</a:t>
            </a:fld>
            <a:endParaRPr lang="zh-CN" altLang="en-US"/>
          </a:p>
        </p:txBody>
      </p:sp>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标题 3">
            <a:extLst>
              <a:ext uri="{FF2B5EF4-FFF2-40B4-BE49-F238E27FC236}">
                <a16:creationId xmlns:a16="http://schemas.microsoft.com/office/drawing/2014/main" id="{9AD5C4CD-3CEC-44FC-985F-74133238AFB7}"/>
              </a:ext>
            </a:extLst>
          </p:cNvPr>
          <p:cNvSpPr>
            <a:spLocks noGrp="1" noChangeArrowheads="1"/>
          </p:cNvSpPr>
          <p:nvPr>
            <p:ph type="title"/>
          </p:nvPr>
        </p:nvSpPr>
        <p:spPr>
          <a:xfrm>
            <a:off x="822961" y="561498"/>
            <a:ext cx="6877367" cy="504825"/>
          </a:xfrm>
        </p:spPr>
        <p:txBody>
          <a:bodyPr>
            <a:normAutofit fontScale="90000"/>
          </a:bodyPr>
          <a:lstStyle/>
          <a:p>
            <a:pPr eaLnBrk="1" hangingPunct="1"/>
            <a:r>
              <a:rPr lang="en-US" altLang="zh-CN" dirty="0">
                <a:solidFill>
                  <a:srgbClr val="FF0000"/>
                </a:solidFill>
              </a:rPr>
              <a:t>1.  I/O</a:t>
            </a:r>
            <a:r>
              <a:rPr lang="zh-CN" altLang="en-US" dirty="0">
                <a:solidFill>
                  <a:srgbClr val="FF0000"/>
                </a:solidFill>
              </a:rPr>
              <a:t>口的工作模式</a:t>
            </a:r>
            <a:endParaRPr lang="zh-CN" altLang="en-US" dirty="0"/>
          </a:p>
        </p:txBody>
      </p:sp>
      <p:sp>
        <p:nvSpPr>
          <p:cNvPr id="498691" name="Rectangle 3">
            <a:extLst>
              <a:ext uri="{FF2B5EF4-FFF2-40B4-BE49-F238E27FC236}">
                <a16:creationId xmlns:a16="http://schemas.microsoft.com/office/drawing/2014/main" id="{0DFAC708-AA9C-4201-8CB8-5B775221A050}"/>
              </a:ext>
            </a:extLst>
          </p:cNvPr>
          <p:cNvSpPr>
            <a:spLocks noGrp="1" noChangeArrowheads="1"/>
          </p:cNvSpPr>
          <p:nvPr>
            <p:ph idx="1"/>
          </p:nvPr>
        </p:nvSpPr>
        <p:spPr>
          <a:xfrm>
            <a:off x="737870" y="1223327"/>
            <a:ext cx="7513320" cy="976313"/>
          </a:xfrm>
        </p:spPr>
        <p:txBody>
          <a:bodyPr>
            <a:normAutofit lnSpcReduction="10000"/>
          </a:bodyPr>
          <a:lstStyle/>
          <a:p>
            <a:pPr marL="363538" lvl="1" indent="-188913" algn="l" eaLnBrk="1" hangingPunct="1">
              <a:spcBef>
                <a:spcPts val="0"/>
              </a:spcBef>
              <a:spcAft>
                <a:spcPts val="600"/>
              </a:spcAft>
              <a:tabLst>
                <a:tab pos="261938" algn="l"/>
              </a:tabLst>
              <a:defRPr/>
            </a:pPr>
            <a:r>
              <a:rPr lang="en-US" altLang="zh-CN" dirty="0">
                <a:solidFill>
                  <a:srgbClr val="FF0000"/>
                </a:solidFill>
              </a:rPr>
              <a:t>4</a:t>
            </a:r>
            <a:r>
              <a:rPr lang="zh-CN" altLang="en-US" dirty="0">
                <a:solidFill>
                  <a:srgbClr val="FF0000"/>
                </a:solidFill>
              </a:rPr>
              <a:t>种工作模式</a:t>
            </a:r>
            <a:r>
              <a:rPr lang="zh-CN" altLang="en-US" dirty="0"/>
              <a:t>：</a:t>
            </a:r>
            <a:r>
              <a:rPr lang="zh-CN" altLang="en-US" dirty="0">
                <a:solidFill>
                  <a:srgbClr val="0000CC"/>
                </a:solidFill>
              </a:rPr>
              <a:t>准双向口</a:t>
            </a:r>
            <a:r>
              <a:rPr lang="en-US" altLang="zh-CN" dirty="0">
                <a:solidFill>
                  <a:srgbClr val="0000CC"/>
                </a:solidFill>
              </a:rPr>
              <a:t>/</a:t>
            </a:r>
            <a:r>
              <a:rPr lang="zh-CN" altLang="en-US" dirty="0">
                <a:solidFill>
                  <a:srgbClr val="0000CC"/>
                </a:solidFill>
              </a:rPr>
              <a:t>弱上拉</a:t>
            </a:r>
            <a:r>
              <a:rPr lang="zh-CN" altLang="en-US" dirty="0"/>
              <a:t>，</a:t>
            </a:r>
            <a:r>
              <a:rPr lang="zh-CN" altLang="en-US" dirty="0">
                <a:solidFill>
                  <a:srgbClr val="9900CC"/>
                </a:solidFill>
              </a:rPr>
              <a:t>推挽</a:t>
            </a:r>
            <a:r>
              <a:rPr lang="en-US" altLang="zh-CN" dirty="0">
                <a:solidFill>
                  <a:srgbClr val="9900CC"/>
                </a:solidFill>
              </a:rPr>
              <a:t>/</a:t>
            </a:r>
            <a:r>
              <a:rPr lang="zh-CN" altLang="en-US" dirty="0">
                <a:solidFill>
                  <a:srgbClr val="9900CC"/>
                </a:solidFill>
              </a:rPr>
              <a:t>强上拉</a:t>
            </a:r>
            <a:r>
              <a:rPr lang="zh-CN" altLang="en-US" dirty="0"/>
              <a:t>，</a:t>
            </a:r>
            <a:r>
              <a:rPr lang="zh-CN" altLang="en-US" dirty="0">
                <a:solidFill>
                  <a:srgbClr val="C00000"/>
                </a:solidFill>
              </a:rPr>
              <a:t>输入</a:t>
            </a:r>
            <a:r>
              <a:rPr lang="en-US" altLang="zh-CN" dirty="0">
                <a:solidFill>
                  <a:srgbClr val="C00000"/>
                </a:solidFill>
              </a:rPr>
              <a:t>/</a:t>
            </a:r>
            <a:r>
              <a:rPr lang="zh-CN" altLang="en-US" dirty="0">
                <a:solidFill>
                  <a:srgbClr val="C00000"/>
                </a:solidFill>
              </a:rPr>
              <a:t>高阻</a:t>
            </a:r>
            <a:r>
              <a:rPr lang="zh-CN" altLang="en-US" dirty="0"/>
              <a:t>和</a:t>
            </a:r>
            <a:r>
              <a:rPr lang="zh-CN" altLang="en-US" dirty="0">
                <a:solidFill>
                  <a:srgbClr val="3366FF"/>
                </a:solidFill>
              </a:rPr>
              <a:t>开漏模式</a:t>
            </a:r>
            <a:r>
              <a:rPr lang="zh-CN" altLang="en-US" dirty="0"/>
              <a:t>。</a:t>
            </a:r>
          </a:p>
          <a:p>
            <a:pPr marL="363538" lvl="1" indent="-188913" algn="l" eaLnBrk="1" hangingPunct="1">
              <a:spcBef>
                <a:spcPts val="0"/>
              </a:spcBef>
              <a:spcAft>
                <a:spcPts val="600"/>
              </a:spcAft>
              <a:tabLst>
                <a:tab pos="261938" algn="l"/>
              </a:tabLst>
              <a:defRPr/>
            </a:pPr>
            <a:r>
              <a:rPr lang="zh-CN" altLang="en-US" dirty="0"/>
              <a:t>每个口的工作模式由</a:t>
            </a:r>
            <a:r>
              <a:rPr lang="en-US" altLang="zh-CN" dirty="0">
                <a:solidFill>
                  <a:srgbClr val="FF0000"/>
                </a:solidFill>
              </a:rPr>
              <a:t>2</a:t>
            </a:r>
            <a:r>
              <a:rPr lang="zh-CN" altLang="en-US" dirty="0">
                <a:solidFill>
                  <a:srgbClr val="FF0000"/>
                </a:solidFill>
              </a:rPr>
              <a:t>个控制寄存器</a:t>
            </a:r>
            <a:r>
              <a:rPr lang="zh-CN" altLang="en-US" dirty="0"/>
              <a:t>中的相应位控制</a:t>
            </a:r>
            <a:r>
              <a:rPr lang="en-US" altLang="zh-CN" dirty="0"/>
              <a:t>(</a:t>
            </a:r>
            <a:r>
              <a:rPr lang="en-US" altLang="zh-CN" dirty="0">
                <a:solidFill>
                  <a:srgbClr val="FF0000"/>
                </a:solidFill>
              </a:rPr>
              <a:t>PnM0</a:t>
            </a:r>
            <a:r>
              <a:rPr lang="zh-CN" altLang="en-US" dirty="0"/>
              <a:t>和</a:t>
            </a:r>
            <a:r>
              <a:rPr lang="en-US" altLang="zh-CN" dirty="0">
                <a:solidFill>
                  <a:srgbClr val="FF0000"/>
                </a:solidFill>
              </a:rPr>
              <a:t>PnM1</a:t>
            </a:r>
            <a:r>
              <a:rPr lang="zh-CN" altLang="en-US" dirty="0"/>
              <a:t>，</a:t>
            </a:r>
            <a:r>
              <a:rPr lang="en-US" altLang="zh-CN" dirty="0">
                <a:solidFill>
                  <a:srgbClr val="FF0000"/>
                </a:solidFill>
              </a:rPr>
              <a:t>n=0</a:t>
            </a:r>
            <a:r>
              <a:rPr lang="en-US" altLang="zh-CN" dirty="0"/>
              <a:t>,1,2,3,4,5</a:t>
            </a:r>
            <a:r>
              <a:rPr lang="zh-CN" altLang="en-US" dirty="0"/>
              <a:t>、</a:t>
            </a:r>
            <a:r>
              <a:rPr lang="en-US" altLang="zh-CN" dirty="0"/>
              <a:t>6</a:t>
            </a:r>
            <a:r>
              <a:rPr lang="zh-CN" altLang="en-US" dirty="0"/>
              <a:t>、</a:t>
            </a:r>
            <a:r>
              <a:rPr lang="en-US" altLang="zh-CN" dirty="0"/>
              <a:t>7 )</a:t>
            </a:r>
            <a:r>
              <a:rPr lang="zh-CN" altLang="en-US" dirty="0"/>
              <a:t>。</a:t>
            </a:r>
          </a:p>
          <a:p>
            <a:pPr marL="536575" indent="-274638" eaLnBrk="1" hangingPunct="1">
              <a:lnSpc>
                <a:spcPct val="100000"/>
              </a:lnSpc>
              <a:spcBef>
                <a:spcPts val="0"/>
              </a:spcBef>
              <a:buFontTx/>
              <a:buNone/>
              <a:tabLst>
                <a:tab pos="261938" algn="l"/>
              </a:tabLst>
              <a:defRPr/>
            </a:pPr>
            <a:endParaRPr lang="en-US" altLang="zh-CN" dirty="0"/>
          </a:p>
        </p:txBody>
      </p:sp>
      <p:sp>
        <p:nvSpPr>
          <p:cNvPr id="6" name="Rectangle 3">
            <a:extLst>
              <a:ext uri="{FF2B5EF4-FFF2-40B4-BE49-F238E27FC236}">
                <a16:creationId xmlns:a16="http://schemas.microsoft.com/office/drawing/2014/main" id="{F50531F9-547D-4C06-A6CB-9441BCEFE0CF}"/>
              </a:ext>
            </a:extLst>
          </p:cNvPr>
          <p:cNvSpPr txBox="1">
            <a:spLocks noChangeArrowheads="1"/>
          </p:cNvSpPr>
          <p:nvPr/>
        </p:nvSpPr>
        <p:spPr bwMode="auto">
          <a:xfrm>
            <a:off x="655638" y="2152367"/>
            <a:ext cx="7562850"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just" rtl="0" fontAlgn="base">
              <a:spcBef>
                <a:spcPct val="20000"/>
              </a:spcBef>
              <a:spcAft>
                <a:spcPct val="0"/>
              </a:spcAft>
              <a:buBlip>
                <a:blip r:embed="rId3"/>
              </a:buBlip>
              <a:defRPr sz="3200" b="1">
                <a:solidFill>
                  <a:schemeClr val="accent2"/>
                </a:solidFill>
                <a:latin typeface="+mn-lt"/>
                <a:ea typeface="+mn-ea"/>
                <a:cs typeface="+mn-cs"/>
              </a:defRPr>
            </a:lvl1pPr>
            <a:lvl2pPr marL="742950" indent="-285750" algn="just" rtl="0" fontAlgn="base">
              <a:spcBef>
                <a:spcPct val="20000"/>
              </a:spcBef>
              <a:spcAft>
                <a:spcPct val="0"/>
              </a:spcAft>
              <a:buBlip>
                <a:blip r:embed="rId4"/>
              </a:buBlip>
              <a:defRPr sz="2800" b="1">
                <a:solidFill>
                  <a:schemeClr val="tx1"/>
                </a:solidFill>
                <a:latin typeface="+mn-lt"/>
                <a:ea typeface="+mj-ea"/>
              </a:defRPr>
            </a:lvl2pPr>
            <a:lvl3pPr marL="1143000" indent="-228600" algn="just" rtl="0" fontAlgn="base">
              <a:spcBef>
                <a:spcPct val="20000"/>
              </a:spcBef>
              <a:spcAft>
                <a:spcPct val="0"/>
              </a:spcAft>
              <a:buChar char="•"/>
              <a:defRPr sz="2400">
                <a:solidFill>
                  <a:schemeClr val="tx1"/>
                </a:solidFill>
                <a:latin typeface="+mn-lt"/>
                <a:ea typeface="+mj-ea"/>
              </a:defRPr>
            </a:lvl3pPr>
            <a:lvl4pPr marL="1600200" indent="-228600" algn="just" rtl="0" fontAlgn="base">
              <a:spcBef>
                <a:spcPct val="20000"/>
              </a:spcBef>
              <a:spcAft>
                <a:spcPct val="0"/>
              </a:spcAft>
              <a:buChar char="–"/>
              <a:defRPr sz="2000">
                <a:solidFill>
                  <a:schemeClr val="tx1"/>
                </a:solidFill>
                <a:latin typeface="+mn-lt"/>
                <a:ea typeface="+mj-ea"/>
              </a:defRPr>
            </a:lvl4pPr>
            <a:lvl5pPr marL="2057400" indent="-228600" algn="just" rtl="0" fontAlgn="base">
              <a:spcBef>
                <a:spcPct val="20000"/>
              </a:spcBef>
              <a:spcAft>
                <a:spcPct val="0"/>
              </a:spcAft>
              <a:buChar char="»"/>
              <a:defRPr sz="2000">
                <a:solidFill>
                  <a:schemeClr val="tx1"/>
                </a:solidFill>
                <a:latin typeface="+mn-lt"/>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eaLnBrk="1" hangingPunct="1">
              <a:lnSpc>
                <a:spcPct val="114000"/>
              </a:lnSpc>
              <a:buFontTx/>
              <a:buNone/>
              <a:defRPr/>
            </a:pPr>
            <a:r>
              <a:rPr lang="zh-CN" altLang="en-US" sz="2800" kern="0">
                <a:latin typeface="+mj-ea"/>
                <a:ea typeface="+mj-ea"/>
                <a:cs typeface="Times New Roman" panose="02020603050405020304" pitchFamily="18" charset="0"/>
              </a:rPr>
              <a:t>例如</a:t>
            </a:r>
            <a:r>
              <a:rPr lang="en-US" altLang="zh-CN" sz="2800" kern="0">
                <a:latin typeface="+mj-ea"/>
                <a:ea typeface="+mj-ea"/>
                <a:cs typeface="Times New Roman" panose="02020603050405020304" pitchFamily="18" charset="0"/>
              </a:rPr>
              <a:t>: </a:t>
            </a:r>
            <a:r>
              <a:rPr lang="en-US" altLang="zh-CN" sz="2800" kern="0">
                <a:solidFill>
                  <a:srgbClr val="FF0000"/>
                </a:solidFill>
                <a:latin typeface="+mj-ea"/>
                <a:ea typeface="+mj-ea"/>
                <a:cs typeface="Times New Roman" panose="02020603050405020304" pitchFamily="18" charset="0"/>
              </a:rPr>
              <a:t>P0M0</a:t>
            </a:r>
            <a:r>
              <a:rPr lang="zh-CN" altLang="en-US" sz="2800" kern="0">
                <a:latin typeface="+mj-ea"/>
                <a:ea typeface="+mj-ea"/>
                <a:cs typeface="Times New Roman" panose="02020603050405020304" pitchFamily="18" charset="0"/>
              </a:rPr>
              <a:t>和</a:t>
            </a:r>
            <a:r>
              <a:rPr lang="en-US" altLang="zh-CN" sz="2800" kern="0">
                <a:solidFill>
                  <a:srgbClr val="FF0000"/>
                </a:solidFill>
                <a:latin typeface="+mj-ea"/>
                <a:ea typeface="+mj-ea"/>
                <a:cs typeface="Times New Roman" panose="02020603050405020304" pitchFamily="18" charset="0"/>
              </a:rPr>
              <a:t>P0M1</a:t>
            </a:r>
            <a:r>
              <a:rPr lang="zh-CN" altLang="en-US" sz="2800" kern="0">
                <a:latin typeface="+mj-ea"/>
                <a:ea typeface="+mj-ea"/>
                <a:cs typeface="Times New Roman" panose="02020603050405020304" pitchFamily="18" charset="0"/>
              </a:rPr>
              <a:t>用于设定</a:t>
            </a:r>
            <a:r>
              <a:rPr lang="en-US" altLang="zh-CN" sz="2800" kern="0">
                <a:solidFill>
                  <a:srgbClr val="FF0000"/>
                </a:solidFill>
                <a:latin typeface="+mj-ea"/>
                <a:ea typeface="+mj-ea"/>
                <a:cs typeface="Times New Roman" panose="02020603050405020304" pitchFamily="18" charset="0"/>
              </a:rPr>
              <a:t>P0</a:t>
            </a:r>
            <a:r>
              <a:rPr lang="zh-CN" altLang="en-US" sz="2800" kern="0">
                <a:solidFill>
                  <a:srgbClr val="FF0000"/>
                </a:solidFill>
                <a:latin typeface="+mj-ea"/>
                <a:ea typeface="+mj-ea"/>
                <a:cs typeface="Times New Roman" panose="02020603050405020304" pitchFamily="18" charset="0"/>
              </a:rPr>
              <a:t>口</a:t>
            </a:r>
            <a:r>
              <a:rPr lang="zh-CN" altLang="en-US" sz="2800" kern="0">
                <a:latin typeface="+mj-ea"/>
                <a:ea typeface="+mj-ea"/>
                <a:cs typeface="Times New Roman" panose="02020603050405020304" pitchFamily="18" charset="0"/>
              </a:rPr>
              <a:t>的</a:t>
            </a:r>
            <a:r>
              <a:rPr lang="zh-CN" altLang="en-US" sz="2800" kern="0">
                <a:solidFill>
                  <a:srgbClr val="FF0000"/>
                </a:solidFill>
                <a:latin typeface="+mj-ea"/>
                <a:ea typeface="+mj-ea"/>
                <a:cs typeface="Times New Roman" panose="02020603050405020304" pitchFamily="18" charset="0"/>
              </a:rPr>
              <a:t>工作模式</a:t>
            </a:r>
            <a:r>
              <a:rPr lang="en-US" altLang="zh-CN" sz="2800" kern="0">
                <a:solidFill>
                  <a:srgbClr val="FF0000"/>
                </a:solidFill>
                <a:latin typeface="+mj-ea"/>
                <a:ea typeface="+mj-ea"/>
                <a:cs typeface="Times New Roman" panose="02020603050405020304" pitchFamily="18" charset="0"/>
              </a:rPr>
              <a:t>:</a:t>
            </a:r>
            <a:endParaRPr lang="zh-CN" altLang="en-US" sz="2800" kern="0">
              <a:latin typeface="+mj-ea"/>
              <a:ea typeface="+mj-ea"/>
              <a:cs typeface="Times New Roman" panose="02020603050405020304" pitchFamily="18" charset="0"/>
            </a:endParaRPr>
          </a:p>
        </p:txBody>
      </p:sp>
      <p:graphicFrame>
        <p:nvGraphicFramePr>
          <p:cNvPr id="7" name="Group 116">
            <a:extLst>
              <a:ext uri="{FF2B5EF4-FFF2-40B4-BE49-F238E27FC236}">
                <a16:creationId xmlns:a16="http://schemas.microsoft.com/office/drawing/2014/main" id="{8D724640-BB19-4825-ADA3-65098E3C24C7}"/>
              </a:ext>
            </a:extLst>
          </p:cNvPr>
          <p:cNvGraphicFramePr>
            <a:graphicFrameLocks noGrp="1"/>
          </p:cNvGraphicFramePr>
          <p:nvPr>
            <p:extLst>
              <p:ext uri="{D42A27DB-BD31-4B8C-83A1-F6EECF244321}">
                <p14:modId xmlns:p14="http://schemas.microsoft.com/office/powerpoint/2010/main" val="855913734"/>
              </p:ext>
            </p:extLst>
          </p:nvPr>
        </p:nvGraphicFramePr>
        <p:xfrm>
          <a:off x="393700" y="2884170"/>
          <a:ext cx="8620128" cy="1280160"/>
        </p:xfrm>
        <a:graphic>
          <a:graphicData uri="http://schemas.openxmlformats.org/drawingml/2006/table">
            <a:tbl>
              <a:tblPr/>
              <a:tblGrid>
                <a:gridCol w="957792">
                  <a:extLst>
                    <a:ext uri="{9D8B030D-6E8A-4147-A177-3AD203B41FA5}">
                      <a16:colId xmlns:a16="http://schemas.microsoft.com/office/drawing/2014/main" val="20000"/>
                    </a:ext>
                  </a:extLst>
                </a:gridCol>
                <a:gridCol w="957792">
                  <a:extLst>
                    <a:ext uri="{9D8B030D-6E8A-4147-A177-3AD203B41FA5}">
                      <a16:colId xmlns:a16="http://schemas.microsoft.com/office/drawing/2014/main" val="20001"/>
                    </a:ext>
                  </a:extLst>
                </a:gridCol>
                <a:gridCol w="957792">
                  <a:extLst>
                    <a:ext uri="{9D8B030D-6E8A-4147-A177-3AD203B41FA5}">
                      <a16:colId xmlns:a16="http://schemas.microsoft.com/office/drawing/2014/main" val="20002"/>
                    </a:ext>
                  </a:extLst>
                </a:gridCol>
                <a:gridCol w="957792">
                  <a:extLst>
                    <a:ext uri="{9D8B030D-6E8A-4147-A177-3AD203B41FA5}">
                      <a16:colId xmlns:a16="http://schemas.microsoft.com/office/drawing/2014/main" val="20003"/>
                    </a:ext>
                  </a:extLst>
                </a:gridCol>
                <a:gridCol w="957792">
                  <a:extLst>
                    <a:ext uri="{9D8B030D-6E8A-4147-A177-3AD203B41FA5}">
                      <a16:colId xmlns:a16="http://schemas.microsoft.com/office/drawing/2014/main" val="20004"/>
                    </a:ext>
                  </a:extLst>
                </a:gridCol>
                <a:gridCol w="957792">
                  <a:extLst>
                    <a:ext uri="{9D8B030D-6E8A-4147-A177-3AD203B41FA5}">
                      <a16:colId xmlns:a16="http://schemas.microsoft.com/office/drawing/2014/main" val="20005"/>
                    </a:ext>
                  </a:extLst>
                </a:gridCol>
                <a:gridCol w="957792">
                  <a:extLst>
                    <a:ext uri="{9D8B030D-6E8A-4147-A177-3AD203B41FA5}">
                      <a16:colId xmlns:a16="http://schemas.microsoft.com/office/drawing/2014/main" val="20006"/>
                    </a:ext>
                  </a:extLst>
                </a:gridCol>
                <a:gridCol w="957792">
                  <a:extLst>
                    <a:ext uri="{9D8B030D-6E8A-4147-A177-3AD203B41FA5}">
                      <a16:colId xmlns:a16="http://schemas.microsoft.com/office/drawing/2014/main" val="20007"/>
                    </a:ext>
                  </a:extLst>
                </a:gridCol>
                <a:gridCol w="957792">
                  <a:extLst>
                    <a:ext uri="{9D8B030D-6E8A-4147-A177-3AD203B41FA5}">
                      <a16:colId xmlns:a16="http://schemas.microsoft.com/office/drawing/2014/main" val="20008"/>
                    </a:ext>
                  </a:extLst>
                </a:gridCol>
              </a:tblGrid>
              <a:tr h="426508">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a:ln>
                            <a:noFill/>
                          </a:ln>
                          <a:solidFill>
                            <a:srgbClr val="3366FF"/>
                          </a:solidFill>
                          <a:effectLst/>
                          <a:latin typeface="Times New Roman" pitchFamily="18" charset="0"/>
                          <a:ea typeface="宋体" charset="-122"/>
                          <a:cs typeface="Times New Roman" pitchFamily="18" charset="0"/>
                        </a:rPr>
                        <a:t>位号</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rgbClr val="3366FF"/>
                          </a:solidFill>
                          <a:effectLst/>
                          <a:latin typeface="Times New Roman" pitchFamily="18" charset="0"/>
                          <a:ea typeface="宋体" charset="-122"/>
                          <a:cs typeface="Times New Roman" pitchFamily="18" charset="0"/>
                        </a:rPr>
                        <a:t>D7</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rgbClr val="3366FF"/>
                          </a:solidFill>
                          <a:effectLst/>
                          <a:latin typeface="Times New Roman" pitchFamily="18" charset="0"/>
                          <a:ea typeface="宋体" charset="-122"/>
                          <a:cs typeface="Times New Roman" pitchFamily="18" charset="0"/>
                        </a:rPr>
                        <a:t>D6</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rgbClr val="3366FF"/>
                          </a:solidFill>
                          <a:effectLst/>
                          <a:latin typeface="Times New Roman" pitchFamily="18" charset="0"/>
                          <a:ea typeface="宋体" charset="-122"/>
                          <a:cs typeface="Times New Roman" pitchFamily="18" charset="0"/>
                        </a:rPr>
                        <a:t>D5</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rgbClr val="3366FF"/>
                          </a:solidFill>
                          <a:effectLst/>
                          <a:latin typeface="Times New Roman" pitchFamily="18" charset="0"/>
                          <a:ea typeface="宋体" charset="-122"/>
                          <a:cs typeface="Times New Roman" pitchFamily="18" charset="0"/>
                        </a:rPr>
                        <a:t>D4</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rgbClr val="3366FF"/>
                          </a:solidFill>
                          <a:effectLst/>
                          <a:latin typeface="Times New Roman" pitchFamily="18" charset="0"/>
                          <a:ea typeface="宋体" charset="-122"/>
                          <a:cs typeface="Times New Roman" pitchFamily="18" charset="0"/>
                        </a:rPr>
                        <a:t>D3</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rgbClr val="3366FF"/>
                          </a:solidFill>
                          <a:effectLst/>
                          <a:latin typeface="Times New Roman" pitchFamily="18" charset="0"/>
                          <a:ea typeface="宋体" charset="-122"/>
                          <a:cs typeface="Times New Roman" pitchFamily="18" charset="0"/>
                        </a:rPr>
                        <a:t>D2</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rgbClr val="3366FF"/>
                          </a:solidFill>
                          <a:effectLst/>
                          <a:latin typeface="Times New Roman" pitchFamily="18" charset="0"/>
                          <a:ea typeface="宋体" charset="-122"/>
                          <a:cs typeface="Times New Roman" pitchFamily="18" charset="0"/>
                        </a:rPr>
                        <a:t>D1</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rgbClr val="3366FF"/>
                          </a:solidFill>
                          <a:effectLst/>
                          <a:latin typeface="Times New Roman" pitchFamily="18" charset="0"/>
                          <a:ea typeface="宋体" charset="-122"/>
                          <a:cs typeface="Times New Roman" pitchFamily="18" charset="0"/>
                        </a:rPr>
                        <a:t>D0</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6508">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sz="2800" b="1" kern="0">
                          <a:solidFill>
                            <a:srgbClr val="FF00FF"/>
                          </a:solidFill>
                          <a:latin typeface="Times New Roman" panose="02020603050405020304" pitchFamily="18" charset="0"/>
                          <a:ea typeface="宋体" charset="-122"/>
                          <a:cs typeface="Times New Roman" panose="02020603050405020304" pitchFamily="18" charset="0"/>
                        </a:rPr>
                        <a:t>P0</a:t>
                      </a:r>
                      <a:r>
                        <a:rPr lang="en-US" altLang="zh-CN" sz="2800" b="1" kern="0">
                          <a:solidFill>
                            <a:srgbClr val="C00000"/>
                          </a:solidFill>
                          <a:latin typeface="Times New Roman" panose="02020603050405020304" pitchFamily="18" charset="0"/>
                          <a:ea typeface="宋体" charset="-122"/>
                          <a:cs typeface="Times New Roman" panose="02020603050405020304" pitchFamily="18" charset="0"/>
                        </a:rPr>
                        <a:t>M0</a:t>
                      </a:r>
                      <a:endParaRPr kumimoji="0" lang="zh-CN" altLang="en-US" sz="2800" b="1" i="0" u="none" strike="noStrike" cap="none" normalizeH="0" baseline="0">
                        <a:ln>
                          <a:noFill/>
                        </a:ln>
                        <a:solidFill>
                          <a:srgbClr val="C00000"/>
                        </a:solidFill>
                        <a:effectLst/>
                        <a:latin typeface="Times New Roman" pitchFamily="18" charset="0"/>
                        <a:ea typeface="宋体" charset="-122"/>
                        <a:cs typeface="Times New Roman"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6508">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2800" b="1" kern="0">
                          <a:solidFill>
                            <a:srgbClr val="FF00FF"/>
                          </a:solidFill>
                          <a:latin typeface="Times New Roman" panose="02020603050405020304" pitchFamily="18" charset="0"/>
                          <a:ea typeface="宋体" charset="-122"/>
                          <a:cs typeface="Times New Roman" panose="02020603050405020304" pitchFamily="18" charset="0"/>
                        </a:rPr>
                        <a:t>P0</a:t>
                      </a:r>
                      <a:r>
                        <a:rPr lang="en-US" altLang="zh-CN" sz="2800" b="1" kern="0">
                          <a:solidFill>
                            <a:srgbClr val="C00000"/>
                          </a:solidFill>
                          <a:latin typeface="Times New Roman" panose="02020603050405020304" pitchFamily="18" charset="0"/>
                          <a:ea typeface="宋体" charset="-122"/>
                          <a:cs typeface="Times New Roman" panose="02020603050405020304" pitchFamily="18" charset="0"/>
                        </a:rPr>
                        <a:t>M1</a:t>
                      </a:r>
                      <a:endParaRPr kumimoji="0" lang="zh-CN" altLang="en-US" sz="2800" b="1" i="0" u="none" strike="noStrike" cap="none" normalizeH="0" baseline="0">
                        <a:ln>
                          <a:noFill/>
                        </a:ln>
                        <a:solidFill>
                          <a:srgbClr val="C00000"/>
                        </a:solidFill>
                        <a:effectLst/>
                        <a:latin typeface="Times New Roman" pitchFamily="18" charset="0"/>
                        <a:ea typeface="宋体" charset="-122"/>
                        <a:cs typeface="Times New Roman"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8" name="矩形 7">
            <a:extLst>
              <a:ext uri="{FF2B5EF4-FFF2-40B4-BE49-F238E27FC236}">
                <a16:creationId xmlns:a16="http://schemas.microsoft.com/office/drawing/2014/main" id="{3F802B7F-AA45-4E6B-B1AD-83D730674043}"/>
              </a:ext>
            </a:extLst>
          </p:cNvPr>
          <p:cNvSpPr>
            <a:spLocks noChangeArrowheads="1"/>
          </p:cNvSpPr>
          <p:nvPr/>
        </p:nvSpPr>
        <p:spPr bwMode="auto">
          <a:xfrm>
            <a:off x="-60325" y="3242945"/>
            <a:ext cx="439738"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lnSpc>
                <a:spcPct val="75000"/>
              </a:lnSpc>
            </a:pPr>
            <a:r>
              <a:rPr lang="zh-CN" altLang="en-US" sz="2800" b="1">
                <a:solidFill>
                  <a:srgbClr val="FF0000"/>
                </a:solidFill>
              </a:rPr>
              <a:t>寄存器</a:t>
            </a:r>
            <a:endParaRPr lang="zh-CN" altLang="en-US" sz="2800" b="1"/>
          </a:p>
        </p:txBody>
      </p:sp>
      <p:graphicFrame>
        <p:nvGraphicFramePr>
          <p:cNvPr id="12" name="Group 116">
            <a:extLst>
              <a:ext uri="{FF2B5EF4-FFF2-40B4-BE49-F238E27FC236}">
                <a16:creationId xmlns:a16="http://schemas.microsoft.com/office/drawing/2014/main" id="{ACB58A75-976E-4305-AFFB-18C74E8D94CE}"/>
              </a:ext>
            </a:extLst>
          </p:cNvPr>
          <p:cNvGraphicFramePr>
            <a:graphicFrameLocks noGrp="1"/>
          </p:cNvGraphicFramePr>
          <p:nvPr>
            <p:extLst>
              <p:ext uri="{D42A27DB-BD31-4B8C-83A1-F6EECF244321}">
                <p14:modId xmlns:p14="http://schemas.microsoft.com/office/powerpoint/2010/main" val="2840193397"/>
              </p:ext>
            </p:extLst>
          </p:nvPr>
        </p:nvGraphicFramePr>
        <p:xfrm>
          <a:off x="379413" y="4247833"/>
          <a:ext cx="8620125" cy="1597787"/>
        </p:xfrm>
        <a:graphic>
          <a:graphicData uri="http://schemas.openxmlformats.org/drawingml/2006/table">
            <a:tbl>
              <a:tblPr/>
              <a:tblGrid>
                <a:gridCol w="957262">
                  <a:extLst>
                    <a:ext uri="{9D8B030D-6E8A-4147-A177-3AD203B41FA5}">
                      <a16:colId xmlns:a16="http://schemas.microsoft.com/office/drawing/2014/main" val="1262616360"/>
                    </a:ext>
                  </a:extLst>
                </a:gridCol>
                <a:gridCol w="957263">
                  <a:extLst>
                    <a:ext uri="{9D8B030D-6E8A-4147-A177-3AD203B41FA5}">
                      <a16:colId xmlns:a16="http://schemas.microsoft.com/office/drawing/2014/main" val="235796557"/>
                    </a:ext>
                  </a:extLst>
                </a:gridCol>
                <a:gridCol w="958850">
                  <a:extLst>
                    <a:ext uri="{9D8B030D-6E8A-4147-A177-3AD203B41FA5}">
                      <a16:colId xmlns:a16="http://schemas.microsoft.com/office/drawing/2014/main" val="2434251898"/>
                    </a:ext>
                  </a:extLst>
                </a:gridCol>
                <a:gridCol w="957262">
                  <a:extLst>
                    <a:ext uri="{9D8B030D-6E8A-4147-A177-3AD203B41FA5}">
                      <a16:colId xmlns:a16="http://schemas.microsoft.com/office/drawing/2014/main" val="2381965695"/>
                    </a:ext>
                  </a:extLst>
                </a:gridCol>
                <a:gridCol w="957263">
                  <a:extLst>
                    <a:ext uri="{9D8B030D-6E8A-4147-A177-3AD203B41FA5}">
                      <a16:colId xmlns:a16="http://schemas.microsoft.com/office/drawing/2014/main" val="233238749"/>
                    </a:ext>
                  </a:extLst>
                </a:gridCol>
                <a:gridCol w="958850">
                  <a:extLst>
                    <a:ext uri="{9D8B030D-6E8A-4147-A177-3AD203B41FA5}">
                      <a16:colId xmlns:a16="http://schemas.microsoft.com/office/drawing/2014/main" val="2676737887"/>
                    </a:ext>
                  </a:extLst>
                </a:gridCol>
                <a:gridCol w="957262">
                  <a:extLst>
                    <a:ext uri="{9D8B030D-6E8A-4147-A177-3AD203B41FA5}">
                      <a16:colId xmlns:a16="http://schemas.microsoft.com/office/drawing/2014/main" val="2723475236"/>
                    </a:ext>
                  </a:extLst>
                </a:gridCol>
                <a:gridCol w="957263">
                  <a:extLst>
                    <a:ext uri="{9D8B030D-6E8A-4147-A177-3AD203B41FA5}">
                      <a16:colId xmlns:a16="http://schemas.microsoft.com/office/drawing/2014/main" val="2114436770"/>
                    </a:ext>
                  </a:extLst>
                </a:gridCol>
                <a:gridCol w="958850">
                  <a:extLst>
                    <a:ext uri="{9D8B030D-6E8A-4147-A177-3AD203B41FA5}">
                      <a16:colId xmlns:a16="http://schemas.microsoft.com/office/drawing/2014/main" val="2978879421"/>
                    </a:ext>
                  </a:extLst>
                </a:gridCol>
              </a:tblGrid>
              <a:tr h="344488">
                <a:tc>
                  <a:txBody>
                    <a:bodyPr/>
                    <a:lstStyle>
                      <a:lvl1pPr>
                        <a:spcBef>
                          <a:spcPct val="20000"/>
                        </a:spcBef>
                        <a:defRPr sz="28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just">
                        <a:spcBef>
                          <a:spcPct val="20000"/>
                        </a:spcBef>
                        <a:defRPr>
                          <a:solidFill>
                            <a:schemeClr val="tx1"/>
                          </a:solidFill>
                          <a:latin typeface="Arial" panose="020B0604020202020204" pitchFamily="34" charset="0"/>
                          <a:ea typeface="宋体" panose="02010600030101010101" pitchFamily="2" charset="-122"/>
                        </a:defRPr>
                      </a:lvl4pPr>
                      <a:lvl5pPr marL="2057400" indent="-228600" algn="just">
                        <a:spcBef>
                          <a:spcPct val="20000"/>
                        </a:spcBef>
                        <a:defRPr>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rPr>
                        <a:t>P0</a:t>
                      </a:r>
                      <a:r>
                        <a:rPr kumimoji="0" lang="en-US" altLang="zh-CN" sz="2800" b="1" i="0" u="none" strike="noStrike" cap="none" normalizeH="0" baseline="0">
                          <a:ln>
                            <a:noFill/>
                          </a:ln>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M0</a:t>
                      </a:r>
                      <a:endParaRPr kumimoji="0" lang="zh-CN" altLang="en-US" sz="2800" b="1" i="0" u="none" strike="noStrike" cap="none" normalizeH="0" baseline="0">
                        <a:ln>
                          <a:noFill/>
                        </a:ln>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just">
                        <a:spcBef>
                          <a:spcPct val="20000"/>
                        </a:spcBef>
                        <a:defRPr>
                          <a:solidFill>
                            <a:schemeClr val="tx1"/>
                          </a:solidFill>
                          <a:latin typeface="Arial" panose="020B0604020202020204" pitchFamily="34" charset="0"/>
                          <a:ea typeface="宋体" panose="02010600030101010101" pitchFamily="2" charset="-122"/>
                        </a:defRPr>
                      </a:lvl4pPr>
                      <a:lvl5pPr marL="2057400" indent="-228600" algn="just">
                        <a:spcBef>
                          <a:spcPct val="20000"/>
                        </a:spcBef>
                        <a:defRPr>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anose="02020603050405020304" pitchFamily="18" charset="0"/>
                          <a:ea typeface="幼圆" panose="02010509060101010101" pitchFamily="49" charset="-122"/>
                          <a:cs typeface="Times New Roman" panose="02020603050405020304" pitchFamily="18" charset="0"/>
                        </a:rPr>
                        <a:t>0</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just">
                        <a:spcBef>
                          <a:spcPct val="20000"/>
                        </a:spcBef>
                        <a:defRPr>
                          <a:solidFill>
                            <a:schemeClr val="tx1"/>
                          </a:solidFill>
                          <a:latin typeface="Arial" panose="020B0604020202020204" pitchFamily="34" charset="0"/>
                          <a:ea typeface="宋体" panose="02010600030101010101" pitchFamily="2" charset="-122"/>
                        </a:defRPr>
                      </a:lvl4pPr>
                      <a:lvl5pPr marL="2057400" indent="-228600" algn="just">
                        <a:spcBef>
                          <a:spcPct val="20000"/>
                        </a:spcBef>
                        <a:defRPr>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just">
                        <a:spcBef>
                          <a:spcPct val="20000"/>
                        </a:spcBef>
                        <a:defRPr>
                          <a:solidFill>
                            <a:schemeClr val="tx1"/>
                          </a:solidFill>
                          <a:latin typeface="Arial" panose="020B0604020202020204" pitchFamily="34" charset="0"/>
                          <a:ea typeface="宋体" panose="02010600030101010101" pitchFamily="2" charset="-122"/>
                        </a:defRPr>
                      </a:lvl4pPr>
                      <a:lvl5pPr marL="2057400" indent="-228600" algn="just">
                        <a:spcBef>
                          <a:spcPct val="20000"/>
                        </a:spcBef>
                        <a:defRPr>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anose="02020603050405020304" pitchFamily="18" charset="0"/>
                          <a:ea typeface="幼圆" panose="02010509060101010101" pitchFamily="49" charset="-122"/>
                          <a:cs typeface="Times New Roman" panose="02020603050405020304" pitchFamily="18" charset="0"/>
                        </a:rPr>
                        <a:t>0</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just">
                        <a:spcBef>
                          <a:spcPct val="20000"/>
                        </a:spcBef>
                        <a:defRPr>
                          <a:solidFill>
                            <a:schemeClr val="tx1"/>
                          </a:solidFill>
                          <a:latin typeface="Arial" panose="020B0604020202020204" pitchFamily="34" charset="0"/>
                          <a:ea typeface="宋体" panose="02010600030101010101" pitchFamily="2" charset="-122"/>
                        </a:defRPr>
                      </a:lvl4pPr>
                      <a:lvl5pPr marL="2057400" indent="-228600" algn="just">
                        <a:spcBef>
                          <a:spcPct val="20000"/>
                        </a:spcBef>
                        <a:defRPr>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just">
                        <a:spcBef>
                          <a:spcPct val="20000"/>
                        </a:spcBef>
                        <a:defRPr>
                          <a:solidFill>
                            <a:schemeClr val="tx1"/>
                          </a:solidFill>
                          <a:latin typeface="Arial" panose="020B0604020202020204" pitchFamily="34" charset="0"/>
                          <a:ea typeface="宋体" panose="02010600030101010101" pitchFamily="2" charset="-122"/>
                        </a:defRPr>
                      </a:lvl4pPr>
                      <a:lvl5pPr marL="2057400" indent="-228600" algn="just">
                        <a:spcBef>
                          <a:spcPct val="20000"/>
                        </a:spcBef>
                        <a:defRPr>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anose="02020603050405020304" pitchFamily="18" charset="0"/>
                          <a:ea typeface="幼圆" panose="02010509060101010101" pitchFamily="49" charset="-122"/>
                          <a:cs typeface="Times New Roman" panose="02020603050405020304" pitchFamily="18" charset="0"/>
                        </a:rPr>
                        <a:t>P0.3</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just">
                        <a:spcBef>
                          <a:spcPct val="20000"/>
                        </a:spcBef>
                        <a:defRPr>
                          <a:solidFill>
                            <a:schemeClr val="tx1"/>
                          </a:solidFill>
                          <a:latin typeface="Arial" panose="020B0604020202020204" pitchFamily="34" charset="0"/>
                          <a:ea typeface="宋体" panose="02010600030101010101" pitchFamily="2" charset="-122"/>
                        </a:defRPr>
                      </a:lvl4pPr>
                      <a:lvl5pPr marL="2057400" indent="-228600" algn="just">
                        <a:spcBef>
                          <a:spcPct val="20000"/>
                        </a:spcBef>
                        <a:defRPr>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anose="02020603050405020304" pitchFamily="18" charset="0"/>
                          <a:ea typeface="幼圆" panose="02010509060101010101" pitchFamily="49" charset="-122"/>
                          <a:cs typeface="Times New Roman" panose="02020603050405020304" pitchFamily="18" charset="0"/>
                        </a:rPr>
                        <a:t>P0.2</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just">
                        <a:spcBef>
                          <a:spcPct val="20000"/>
                        </a:spcBef>
                        <a:defRPr>
                          <a:solidFill>
                            <a:schemeClr val="tx1"/>
                          </a:solidFill>
                          <a:latin typeface="Arial" panose="020B0604020202020204" pitchFamily="34" charset="0"/>
                          <a:ea typeface="宋体" panose="02010600030101010101" pitchFamily="2" charset="-122"/>
                        </a:defRPr>
                      </a:lvl4pPr>
                      <a:lvl5pPr marL="2057400" indent="-228600" algn="just">
                        <a:spcBef>
                          <a:spcPct val="20000"/>
                        </a:spcBef>
                        <a:defRPr>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anose="02020603050405020304" pitchFamily="18" charset="0"/>
                          <a:ea typeface="幼圆" panose="02010509060101010101" pitchFamily="49" charset="-122"/>
                          <a:cs typeface="Times New Roman" panose="02020603050405020304" pitchFamily="18" charset="0"/>
                        </a:rPr>
                        <a:t>P0.1</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just">
                        <a:spcBef>
                          <a:spcPct val="20000"/>
                        </a:spcBef>
                        <a:defRPr>
                          <a:solidFill>
                            <a:schemeClr val="tx1"/>
                          </a:solidFill>
                          <a:latin typeface="Arial" panose="020B0604020202020204" pitchFamily="34" charset="0"/>
                          <a:ea typeface="宋体" panose="02010600030101010101" pitchFamily="2" charset="-122"/>
                        </a:defRPr>
                      </a:lvl4pPr>
                      <a:lvl5pPr marL="2057400" indent="-228600" algn="just">
                        <a:spcBef>
                          <a:spcPct val="20000"/>
                        </a:spcBef>
                        <a:defRPr>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anose="02020603050405020304" pitchFamily="18" charset="0"/>
                          <a:ea typeface="幼圆" panose="02010509060101010101" pitchFamily="49" charset="-122"/>
                          <a:cs typeface="Times New Roman" panose="02020603050405020304" pitchFamily="18" charset="0"/>
                        </a:rPr>
                        <a:t>P0.0</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24725666"/>
                  </a:ext>
                </a:extLst>
              </a:tr>
              <a:tr h="549275">
                <a:tc>
                  <a:txBody>
                    <a:bodyPr/>
                    <a:lstStyle>
                      <a:lvl1pPr>
                        <a:spcBef>
                          <a:spcPct val="20000"/>
                        </a:spcBef>
                        <a:defRPr sz="28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just">
                        <a:spcBef>
                          <a:spcPct val="20000"/>
                        </a:spcBef>
                        <a:defRPr>
                          <a:solidFill>
                            <a:schemeClr val="tx1"/>
                          </a:solidFill>
                          <a:latin typeface="Arial" panose="020B0604020202020204" pitchFamily="34" charset="0"/>
                          <a:ea typeface="宋体" panose="02010600030101010101" pitchFamily="2" charset="-122"/>
                        </a:defRPr>
                      </a:lvl4pPr>
                      <a:lvl5pPr marL="2057400" indent="-228600" algn="just">
                        <a:spcBef>
                          <a:spcPct val="20000"/>
                        </a:spcBef>
                        <a:defRPr>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rPr>
                        <a:t>P0</a:t>
                      </a:r>
                      <a:r>
                        <a:rPr kumimoji="0" lang="en-US" altLang="zh-CN" sz="2800" b="1" i="0" u="none" strike="noStrike" cap="none" normalizeH="0" baseline="0">
                          <a:ln>
                            <a:noFill/>
                          </a:ln>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M1</a:t>
                      </a:r>
                      <a:endParaRPr kumimoji="0" lang="zh-CN" altLang="en-US" sz="2800" b="1" i="0" u="none" strike="noStrike" cap="none" normalizeH="0" baseline="0">
                        <a:ln>
                          <a:noFill/>
                        </a:ln>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just">
                        <a:spcBef>
                          <a:spcPct val="20000"/>
                        </a:spcBef>
                        <a:defRPr>
                          <a:solidFill>
                            <a:schemeClr val="tx1"/>
                          </a:solidFill>
                          <a:latin typeface="Arial" panose="020B0604020202020204" pitchFamily="34" charset="0"/>
                          <a:ea typeface="宋体" panose="02010600030101010101" pitchFamily="2" charset="-122"/>
                        </a:defRPr>
                      </a:lvl4pPr>
                      <a:lvl5pPr marL="2057400" indent="-228600" algn="just">
                        <a:spcBef>
                          <a:spcPct val="20000"/>
                        </a:spcBef>
                        <a:defRPr>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just">
                        <a:spcBef>
                          <a:spcPct val="20000"/>
                        </a:spcBef>
                        <a:defRPr>
                          <a:solidFill>
                            <a:schemeClr val="tx1"/>
                          </a:solidFill>
                          <a:latin typeface="Arial" panose="020B0604020202020204" pitchFamily="34" charset="0"/>
                          <a:ea typeface="宋体" panose="02010600030101010101" pitchFamily="2" charset="-122"/>
                        </a:defRPr>
                      </a:lvl4pPr>
                      <a:lvl5pPr marL="2057400" indent="-228600" algn="just">
                        <a:spcBef>
                          <a:spcPct val="20000"/>
                        </a:spcBef>
                        <a:defRPr>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just">
                        <a:spcBef>
                          <a:spcPct val="20000"/>
                        </a:spcBef>
                        <a:defRPr>
                          <a:solidFill>
                            <a:schemeClr val="tx1"/>
                          </a:solidFill>
                          <a:latin typeface="Arial" panose="020B0604020202020204" pitchFamily="34" charset="0"/>
                          <a:ea typeface="宋体" panose="02010600030101010101" pitchFamily="2" charset="-122"/>
                        </a:defRPr>
                      </a:lvl4pPr>
                      <a:lvl5pPr marL="2057400" indent="-228600" algn="just">
                        <a:spcBef>
                          <a:spcPct val="20000"/>
                        </a:spcBef>
                        <a:defRPr>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just">
                        <a:spcBef>
                          <a:spcPct val="20000"/>
                        </a:spcBef>
                        <a:defRPr>
                          <a:solidFill>
                            <a:schemeClr val="tx1"/>
                          </a:solidFill>
                          <a:latin typeface="Arial" panose="020B0604020202020204" pitchFamily="34" charset="0"/>
                          <a:ea typeface="宋体" panose="02010600030101010101" pitchFamily="2" charset="-122"/>
                        </a:defRPr>
                      </a:lvl4pPr>
                      <a:lvl5pPr marL="2057400" indent="-228600" algn="just">
                        <a:spcBef>
                          <a:spcPct val="20000"/>
                        </a:spcBef>
                        <a:defRPr>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just">
                        <a:spcBef>
                          <a:spcPct val="20000"/>
                        </a:spcBef>
                        <a:defRPr>
                          <a:solidFill>
                            <a:schemeClr val="tx1"/>
                          </a:solidFill>
                          <a:latin typeface="Arial" panose="020B0604020202020204" pitchFamily="34" charset="0"/>
                          <a:ea typeface="宋体" panose="02010600030101010101" pitchFamily="2" charset="-122"/>
                        </a:defRPr>
                      </a:lvl4pPr>
                      <a:lvl5pPr marL="2057400" indent="-228600" algn="just">
                        <a:spcBef>
                          <a:spcPct val="20000"/>
                        </a:spcBef>
                        <a:defRPr>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P0.3</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just">
                        <a:spcBef>
                          <a:spcPct val="20000"/>
                        </a:spcBef>
                        <a:defRPr>
                          <a:solidFill>
                            <a:schemeClr val="tx1"/>
                          </a:solidFill>
                          <a:latin typeface="Arial" panose="020B0604020202020204" pitchFamily="34" charset="0"/>
                          <a:ea typeface="宋体" panose="02010600030101010101" pitchFamily="2" charset="-122"/>
                        </a:defRPr>
                      </a:lvl4pPr>
                      <a:lvl5pPr marL="2057400" indent="-228600" algn="just">
                        <a:spcBef>
                          <a:spcPct val="20000"/>
                        </a:spcBef>
                        <a:defRPr>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P0.2</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just">
                        <a:spcBef>
                          <a:spcPct val="20000"/>
                        </a:spcBef>
                        <a:defRPr>
                          <a:solidFill>
                            <a:schemeClr val="tx1"/>
                          </a:solidFill>
                          <a:latin typeface="Arial" panose="020B0604020202020204" pitchFamily="34" charset="0"/>
                          <a:ea typeface="宋体" panose="02010600030101010101" pitchFamily="2" charset="-122"/>
                        </a:defRPr>
                      </a:lvl4pPr>
                      <a:lvl5pPr marL="2057400" indent="-228600" algn="just">
                        <a:spcBef>
                          <a:spcPct val="20000"/>
                        </a:spcBef>
                        <a:defRPr>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P0.1</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just">
                        <a:spcBef>
                          <a:spcPct val="20000"/>
                        </a:spcBef>
                        <a:defRPr>
                          <a:solidFill>
                            <a:schemeClr val="tx1"/>
                          </a:solidFill>
                          <a:latin typeface="Arial" panose="020B0604020202020204" pitchFamily="34" charset="0"/>
                          <a:ea typeface="宋体" panose="02010600030101010101" pitchFamily="2" charset="-122"/>
                        </a:defRPr>
                      </a:lvl4pPr>
                      <a:lvl5pPr marL="2057400" indent="-228600" algn="just">
                        <a:spcBef>
                          <a:spcPct val="20000"/>
                        </a:spcBef>
                        <a:defRPr>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P0.0</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09459774"/>
                  </a:ext>
                </a:extLst>
              </a:tr>
              <a:tr h="344488">
                <a:tc>
                  <a:txBody>
                    <a:bodyPr/>
                    <a:lstStyle>
                      <a:lvl1pPr>
                        <a:spcBef>
                          <a:spcPct val="20000"/>
                        </a:spcBef>
                        <a:defRPr sz="28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just">
                        <a:spcBef>
                          <a:spcPct val="20000"/>
                        </a:spcBef>
                        <a:defRPr>
                          <a:solidFill>
                            <a:schemeClr val="tx1"/>
                          </a:solidFill>
                          <a:latin typeface="Arial" panose="020B0604020202020204" pitchFamily="34" charset="0"/>
                          <a:ea typeface="宋体" panose="02010600030101010101" pitchFamily="2" charset="-122"/>
                        </a:defRPr>
                      </a:lvl4pPr>
                      <a:lvl5pPr marL="2057400" indent="-228600" algn="just">
                        <a:spcBef>
                          <a:spcPct val="20000"/>
                        </a:spcBef>
                        <a:defRPr>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zh-CN" altLang="en-US" sz="2400" b="1" i="0" u="none" strike="noStrike" cap="none" normalizeH="0" baseline="0">
                          <a:ln>
                            <a:noFill/>
                          </a:ln>
                          <a:solidFill>
                            <a:srgbClr val="FF0000"/>
                          </a:solidFill>
                          <a:effectLst/>
                          <a:latin typeface="Arial" panose="020B0604020202020204" pitchFamily="34" charset="0"/>
                          <a:ea typeface="幼圆" panose="02010509060101010101" pitchFamily="49" charset="-122"/>
                        </a:rPr>
                        <a:t>工作</a:t>
                      </a:r>
                      <a:endParaRPr kumimoji="0" lang="en-US" altLang="zh-CN" sz="2400" b="1" i="0" u="none" strike="noStrike" cap="none" normalizeH="0" baseline="0">
                        <a:ln>
                          <a:noFill/>
                        </a:ln>
                        <a:solidFill>
                          <a:srgbClr val="FF0000"/>
                        </a:solidFill>
                        <a:effectLst/>
                        <a:latin typeface="Arial" panose="020B0604020202020204" pitchFamily="34" charset="0"/>
                        <a:ea typeface="幼圆" panose="02010509060101010101" pitchFamily="49" charset="-122"/>
                      </a:endParaRPr>
                    </a:p>
                    <a:p>
                      <a:pPr marL="0" marR="0" lvl="0" indent="0" algn="ctr" defTabSz="914400" rtl="0" eaLnBrk="1" fontAlgn="base" latinLnBrk="0" hangingPunct="1">
                        <a:lnSpc>
                          <a:spcPct val="85000"/>
                        </a:lnSpc>
                        <a:spcBef>
                          <a:spcPct val="0"/>
                        </a:spcBef>
                        <a:spcAft>
                          <a:spcPct val="0"/>
                        </a:spcAft>
                        <a:buClrTx/>
                        <a:buSzTx/>
                        <a:buFontTx/>
                        <a:buNone/>
                        <a:tabLst/>
                      </a:pPr>
                      <a:r>
                        <a:rPr kumimoji="0" lang="zh-CN" altLang="en-US" sz="2400" b="1" i="0" u="none" strike="noStrike" cap="none" normalizeH="0" baseline="0">
                          <a:ln>
                            <a:noFill/>
                          </a:ln>
                          <a:solidFill>
                            <a:srgbClr val="FF0000"/>
                          </a:solidFill>
                          <a:effectLst/>
                          <a:latin typeface="Arial" panose="020B0604020202020204" pitchFamily="34" charset="0"/>
                          <a:ea typeface="幼圆" panose="02010509060101010101" pitchFamily="49" charset="-122"/>
                        </a:rPr>
                        <a:t>模式</a:t>
                      </a:r>
                      <a:endParaRPr kumimoji="0" lang="zh-CN" altLang="en-US" sz="2400" b="1" i="0" u="none" strike="noStrike" cap="none" normalizeH="0" baseline="0">
                        <a:ln>
                          <a:noFill/>
                        </a:ln>
                        <a:solidFill>
                          <a:schemeClr val="tx1"/>
                        </a:solidFill>
                        <a:effectLst/>
                        <a:latin typeface="Arial" panose="020B0604020202020204" pitchFamily="34" charset="0"/>
                        <a:ea typeface="幼圆" panose="02010509060101010101" pitchFamily="49"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just">
                        <a:spcBef>
                          <a:spcPct val="20000"/>
                        </a:spcBef>
                        <a:defRPr>
                          <a:solidFill>
                            <a:schemeClr val="tx1"/>
                          </a:solidFill>
                          <a:latin typeface="Arial" panose="020B0604020202020204" pitchFamily="34" charset="0"/>
                          <a:ea typeface="宋体" panose="02010600030101010101" pitchFamily="2" charset="-122"/>
                        </a:defRPr>
                      </a:lvl4pPr>
                      <a:lvl5pPr marL="2057400" indent="-228600" algn="just">
                        <a:spcBef>
                          <a:spcPct val="20000"/>
                        </a:spcBef>
                        <a:defRPr>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zh-CN" altLang="en-US" sz="2400" b="1" i="0" u="none" strike="noStrike" cap="none" normalizeH="0" baseline="0">
                          <a:ln>
                            <a:noFill/>
                          </a:ln>
                          <a:solidFill>
                            <a:srgbClr val="0000CC"/>
                          </a:solidFill>
                          <a:effectLst/>
                          <a:latin typeface="Arial" panose="020B0604020202020204" pitchFamily="34" charset="0"/>
                          <a:ea typeface="幼圆" panose="02010509060101010101" pitchFamily="49" charset="-122"/>
                        </a:rPr>
                        <a:t>准双</a:t>
                      </a:r>
                      <a:endParaRPr kumimoji="0" lang="en-US" altLang="zh-CN" sz="2400" b="1" i="0" u="none" strike="noStrike" cap="none" normalizeH="0" baseline="0">
                        <a:ln>
                          <a:noFill/>
                        </a:ln>
                        <a:solidFill>
                          <a:srgbClr val="0000CC"/>
                        </a:solidFill>
                        <a:effectLst/>
                        <a:latin typeface="Arial" panose="020B0604020202020204" pitchFamily="34" charset="0"/>
                        <a:ea typeface="幼圆" panose="02010509060101010101" pitchFamily="49" charset="-122"/>
                      </a:endParaRPr>
                    </a:p>
                    <a:p>
                      <a:pPr marL="0" marR="0" lvl="0" indent="0" algn="ctr" defTabSz="914400" rtl="0" eaLnBrk="1" fontAlgn="base" latinLnBrk="0" hangingPunct="1">
                        <a:lnSpc>
                          <a:spcPct val="85000"/>
                        </a:lnSpc>
                        <a:spcBef>
                          <a:spcPct val="0"/>
                        </a:spcBef>
                        <a:spcAft>
                          <a:spcPct val="0"/>
                        </a:spcAft>
                        <a:buClrTx/>
                        <a:buSzTx/>
                        <a:buFontTx/>
                        <a:buNone/>
                        <a:tabLst/>
                      </a:pPr>
                      <a:r>
                        <a:rPr kumimoji="0" lang="zh-CN" altLang="en-US" sz="2400" b="1" i="0" u="none" strike="noStrike" cap="none" normalizeH="0" baseline="0">
                          <a:ln>
                            <a:noFill/>
                          </a:ln>
                          <a:solidFill>
                            <a:srgbClr val="0000CC"/>
                          </a:solidFill>
                          <a:effectLst/>
                          <a:latin typeface="Arial" panose="020B0604020202020204" pitchFamily="34" charset="0"/>
                          <a:ea typeface="幼圆" panose="02010509060101010101" pitchFamily="49" charset="-122"/>
                        </a:rPr>
                        <a:t>向口</a:t>
                      </a:r>
                      <a:endParaRPr kumimoji="0" lang="zh-CN" altLang="en-US" sz="2400" b="1" i="0" u="none" strike="noStrike" cap="none" normalizeH="0" baseline="0">
                        <a:ln>
                          <a:noFill/>
                        </a:ln>
                        <a:solidFill>
                          <a:schemeClr val="tx1"/>
                        </a:solidFill>
                        <a:effectLst/>
                        <a:latin typeface="Arial" panose="020B0604020202020204" pitchFamily="34" charset="0"/>
                        <a:ea typeface="幼圆" panose="02010509060101010101" pitchFamily="49"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just">
                        <a:spcBef>
                          <a:spcPct val="20000"/>
                        </a:spcBef>
                        <a:defRPr>
                          <a:solidFill>
                            <a:schemeClr val="tx1"/>
                          </a:solidFill>
                          <a:latin typeface="Arial" panose="020B0604020202020204" pitchFamily="34" charset="0"/>
                          <a:ea typeface="宋体" panose="02010600030101010101" pitchFamily="2" charset="-122"/>
                        </a:defRPr>
                      </a:lvl4pPr>
                      <a:lvl5pPr marL="2057400" indent="-228600" algn="just">
                        <a:spcBef>
                          <a:spcPct val="20000"/>
                        </a:spcBef>
                        <a:defRPr>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zh-CN" altLang="en-US" sz="2400" b="1" i="0" u="none" strike="noStrike" cap="none" normalizeH="0" baseline="0">
                          <a:ln>
                            <a:noFill/>
                          </a:ln>
                          <a:solidFill>
                            <a:srgbClr val="9900CC"/>
                          </a:solidFill>
                          <a:effectLst/>
                          <a:latin typeface="Arial" panose="020B0604020202020204" pitchFamily="34" charset="0"/>
                          <a:ea typeface="幼圆" panose="02010509060101010101" pitchFamily="49" charset="-122"/>
                        </a:rPr>
                        <a:t>推挽</a:t>
                      </a:r>
                      <a:endParaRPr kumimoji="0" lang="zh-CN" altLang="en-US" sz="2400" b="1" i="0" u="none" strike="noStrike" cap="none" normalizeH="0" baseline="0">
                        <a:ln>
                          <a:noFill/>
                        </a:ln>
                        <a:solidFill>
                          <a:schemeClr val="tx1"/>
                        </a:solidFill>
                        <a:effectLst/>
                        <a:latin typeface="Arial" panose="020B0604020202020204" pitchFamily="34" charset="0"/>
                        <a:ea typeface="幼圆" panose="02010509060101010101" pitchFamily="49"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just">
                        <a:spcBef>
                          <a:spcPct val="20000"/>
                        </a:spcBef>
                        <a:defRPr>
                          <a:solidFill>
                            <a:schemeClr val="tx1"/>
                          </a:solidFill>
                          <a:latin typeface="Arial" panose="020B0604020202020204" pitchFamily="34" charset="0"/>
                          <a:ea typeface="宋体" panose="02010600030101010101" pitchFamily="2" charset="-122"/>
                        </a:defRPr>
                      </a:lvl4pPr>
                      <a:lvl5pPr marL="2057400" indent="-228600" algn="just">
                        <a:spcBef>
                          <a:spcPct val="20000"/>
                        </a:spcBef>
                        <a:defRPr>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zh-CN" altLang="en-US" sz="2400" b="1" i="0" u="none" strike="noStrike" cap="none" normalizeH="0" baseline="0">
                          <a:ln>
                            <a:noFill/>
                          </a:ln>
                          <a:solidFill>
                            <a:srgbClr val="C00000"/>
                          </a:solidFill>
                          <a:effectLst/>
                          <a:latin typeface="Arial" panose="020B0604020202020204" pitchFamily="34" charset="0"/>
                          <a:ea typeface="幼圆" panose="02010509060101010101" pitchFamily="49" charset="-122"/>
                        </a:rPr>
                        <a:t>输入</a:t>
                      </a:r>
                      <a:r>
                        <a:rPr kumimoji="0" lang="en-US" altLang="zh-CN" sz="2400" b="1" i="0" u="none" strike="noStrike" cap="none" normalizeH="0" baseline="0">
                          <a:ln>
                            <a:noFill/>
                          </a:ln>
                          <a:solidFill>
                            <a:srgbClr val="C00000"/>
                          </a:solidFill>
                          <a:effectLst/>
                          <a:latin typeface="Arial" panose="020B0604020202020204" pitchFamily="34" charset="0"/>
                          <a:ea typeface="幼圆" panose="02010509060101010101" pitchFamily="49" charset="-122"/>
                        </a:rPr>
                        <a:t>/</a:t>
                      </a:r>
                      <a:r>
                        <a:rPr kumimoji="0" lang="zh-CN" altLang="en-US" sz="2400" b="1" i="0" u="none" strike="noStrike" cap="none" normalizeH="0" baseline="0">
                          <a:ln>
                            <a:noFill/>
                          </a:ln>
                          <a:solidFill>
                            <a:srgbClr val="C00000"/>
                          </a:solidFill>
                          <a:effectLst/>
                          <a:latin typeface="Arial" panose="020B0604020202020204" pitchFamily="34" charset="0"/>
                          <a:ea typeface="幼圆" panose="02010509060101010101" pitchFamily="49" charset="-122"/>
                        </a:rPr>
                        <a:t>高阻</a:t>
                      </a:r>
                      <a:endParaRPr kumimoji="0" lang="zh-CN" altLang="en-US" sz="2400" b="1" i="0" u="none" strike="noStrike" cap="none" normalizeH="0" baseline="0">
                        <a:ln>
                          <a:noFill/>
                        </a:ln>
                        <a:solidFill>
                          <a:schemeClr val="tx1"/>
                        </a:solidFill>
                        <a:effectLst/>
                        <a:latin typeface="Arial" panose="020B0604020202020204" pitchFamily="34" charset="0"/>
                        <a:ea typeface="幼圆" panose="02010509060101010101" pitchFamily="49"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just">
                        <a:spcBef>
                          <a:spcPct val="20000"/>
                        </a:spcBef>
                        <a:defRPr>
                          <a:solidFill>
                            <a:schemeClr val="tx1"/>
                          </a:solidFill>
                          <a:latin typeface="Arial" panose="020B0604020202020204" pitchFamily="34" charset="0"/>
                          <a:ea typeface="宋体" panose="02010600030101010101" pitchFamily="2" charset="-122"/>
                        </a:defRPr>
                      </a:lvl4pPr>
                      <a:lvl5pPr marL="2057400" indent="-228600" algn="just">
                        <a:spcBef>
                          <a:spcPct val="20000"/>
                        </a:spcBef>
                        <a:defRPr>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zh-CN" altLang="en-US" sz="2400" b="1" i="0" u="none" strike="noStrike" cap="none" normalizeH="0" baseline="0">
                          <a:ln>
                            <a:noFill/>
                          </a:ln>
                          <a:solidFill>
                            <a:srgbClr val="3366FF"/>
                          </a:solidFill>
                          <a:effectLst/>
                          <a:latin typeface="Arial" panose="020B0604020202020204" pitchFamily="34" charset="0"/>
                          <a:ea typeface="幼圆" panose="02010509060101010101" pitchFamily="49" charset="-122"/>
                        </a:rPr>
                        <a:t>开漏</a:t>
                      </a:r>
                      <a:endParaRPr kumimoji="0" lang="zh-CN" altLang="en-US" sz="2400" b="1" i="0" u="none" strike="noStrike" cap="none" normalizeH="0" baseline="0">
                        <a:ln>
                          <a:noFill/>
                        </a:ln>
                        <a:solidFill>
                          <a:schemeClr val="tx1"/>
                        </a:solidFill>
                        <a:effectLst/>
                        <a:latin typeface="Arial" panose="020B0604020202020204" pitchFamily="34" charset="0"/>
                        <a:ea typeface="幼圆" panose="02010509060101010101" pitchFamily="49"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just">
                        <a:spcBef>
                          <a:spcPct val="20000"/>
                        </a:spcBef>
                        <a:defRPr>
                          <a:solidFill>
                            <a:schemeClr val="tx1"/>
                          </a:solidFill>
                          <a:latin typeface="Arial" panose="020B0604020202020204" pitchFamily="34" charset="0"/>
                          <a:ea typeface="宋体" panose="02010600030101010101" pitchFamily="2" charset="-122"/>
                        </a:defRPr>
                      </a:lvl4pPr>
                      <a:lvl5pPr marL="2057400" indent="-228600" algn="just">
                        <a:spcBef>
                          <a:spcPct val="20000"/>
                        </a:spcBef>
                        <a:defRPr>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endParaRPr kumimoji="0" lang="zh-CN" altLang="en-US" sz="3200" b="1" i="0" u="none" strike="noStrike" cap="none" normalizeH="0" baseline="0">
                        <a:ln>
                          <a:noFill/>
                        </a:ln>
                        <a:solidFill>
                          <a:schemeClr val="tx1"/>
                        </a:solidFill>
                        <a:effectLst/>
                        <a:latin typeface="Arial" panose="020B0604020202020204" pitchFamily="34" charset="0"/>
                        <a:ea typeface="幼圆" panose="02010509060101010101" pitchFamily="49"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just">
                        <a:spcBef>
                          <a:spcPct val="20000"/>
                        </a:spcBef>
                        <a:defRPr>
                          <a:solidFill>
                            <a:schemeClr val="tx1"/>
                          </a:solidFill>
                          <a:latin typeface="Arial" panose="020B0604020202020204" pitchFamily="34" charset="0"/>
                          <a:ea typeface="宋体" panose="02010600030101010101" pitchFamily="2" charset="-122"/>
                        </a:defRPr>
                      </a:lvl4pPr>
                      <a:lvl5pPr marL="2057400" indent="-228600" algn="just">
                        <a:spcBef>
                          <a:spcPct val="20000"/>
                        </a:spcBef>
                        <a:defRPr>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Arial" panose="020B0604020202020204" pitchFamily="34" charset="0"/>
                        <a:ea typeface="幼圆" panose="02010509060101010101" pitchFamily="49"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just">
                        <a:spcBef>
                          <a:spcPct val="20000"/>
                        </a:spcBef>
                        <a:defRPr>
                          <a:solidFill>
                            <a:schemeClr val="tx1"/>
                          </a:solidFill>
                          <a:latin typeface="Arial" panose="020B0604020202020204" pitchFamily="34" charset="0"/>
                          <a:ea typeface="宋体" panose="02010600030101010101" pitchFamily="2" charset="-122"/>
                        </a:defRPr>
                      </a:lvl4pPr>
                      <a:lvl5pPr marL="2057400" indent="-228600" algn="just">
                        <a:spcBef>
                          <a:spcPct val="20000"/>
                        </a:spcBef>
                        <a:defRPr>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Arial" panose="020B0604020202020204" pitchFamily="34" charset="0"/>
                        <a:ea typeface="幼圆" panose="02010509060101010101" pitchFamily="49"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just">
                        <a:spcBef>
                          <a:spcPct val="20000"/>
                        </a:spcBef>
                        <a:defRPr>
                          <a:solidFill>
                            <a:schemeClr val="tx1"/>
                          </a:solidFill>
                          <a:latin typeface="Arial" panose="020B0604020202020204" pitchFamily="34" charset="0"/>
                          <a:ea typeface="宋体" panose="02010600030101010101" pitchFamily="2" charset="-122"/>
                        </a:defRPr>
                      </a:lvl4pPr>
                      <a:lvl5pPr marL="2057400" indent="-228600" algn="just">
                        <a:spcBef>
                          <a:spcPct val="20000"/>
                        </a:spcBef>
                        <a:defRPr>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Arial" panose="020B0604020202020204" pitchFamily="34" charset="0"/>
                        <a:ea typeface="幼圆" panose="02010509060101010101" pitchFamily="49"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1190448"/>
                  </a:ext>
                </a:extLst>
              </a:tr>
            </a:tbl>
          </a:graphicData>
        </a:graphic>
      </p:graphicFrame>
      <p:sp>
        <p:nvSpPr>
          <p:cNvPr id="10" name="矩形 9">
            <a:extLst>
              <a:ext uri="{FF2B5EF4-FFF2-40B4-BE49-F238E27FC236}">
                <a16:creationId xmlns:a16="http://schemas.microsoft.com/office/drawing/2014/main" id="{68B12E18-657B-4576-A622-74042AAE4C4D}"/>
              </a:ext>
            </a:extLst>
          </p:cNvPr>
          <p:cNvSpPr>
            <a:spLocks noChangeArrowheads="1"/>
          </p:cNvSpPr>
          <p:nvPr/>
        </p:nvSpPr>
        <p:spPr bwMode="auto">
          <a:xfrm>
            <a:off x="6016625" y="5311458"/>
            <a:ext cx="1627188"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lnSpc>
                <a:spcPct val="85000"/>
              </a:lnSpc>
            </a:pPr>
            <a:r>
              <a:rPr lang="zh-CN" altLang="en-US" sz="2800" b="1">
                <a:solidFill>
                  <a:srgbClr val="FF0000"/>
                </a:solidFill>
              </a:rPr>
              <a:t>以此类推</a:t>
            </a:r>
          </a:p>
        </p:txBody>
      </p:sp>
      <p:sp>
        <p:nvSpPr>
          <p:cNvPr id="11" name="矩形 10">
            <a:extLst>
              <a:ext uri="{FF2B5EF4-FFF2-40B4-BE49-F238E27FC236}">
                <a16:creationId xmlns:a16="http://schemas.microsoft.com/office/drawing/2014/main" id="{B4234E9D-0F61-40F8-BEE8-68C07B626F04}"/>
              </a:ext>
            </a:extLst>
          </p:cNvPr>
          <p:cNvSpPr/>
          <p:nvPr/>
        </p:nvSpPr>
        <p:spPr>
          <a:xfrm>
            <a:off x="1474788" y="3428683"/>
            <a:ext cx="744537" cy="590550"/>
          </a:xfrm>
          <a:prstGeom prst="rect">
            <a:avLst/>
          </a:prstGeom>
          <a:solidFill>
            <a:schemeClr val="bg1"/>
          </a:solidFill>
        </p:spPr>
        <p:txBody>
          <a:bodyPr lIns="0" tIns="36000" rIns="0" bIns="0" anchor="b">
            <a:spAutoFit/>
          </a:bodyPr>
          <a:lstStyle/>
          <a:p>
            <a:pPr algn="ctr" eaLnBrk="1" hangingPunct="1">
              <a:lnSpc>
                <a:spcPct val="75000"/>
              </a:lnSpc>
              <a:defRPr/>
            </a:pPr>
            <a:r>
              <a:rPr lang="zh-CN" altLang="en-US" sz="2400" b="1" kern="0" dirty="0">
                <a:solidFill>
                  <a:srgbClr val="FF00FF"/>
                </a:solidFill>
                <a:cs typeface="Times New Roman" panose="02020603050405020304" pitchFamily="18" charset="0"/>
              </a:rPr>
              <a:t>设置</a:t>
            </a:r>
            <a:r>
              <a:rPr lang="en-US" altLang="zh-CN" sz="2400" b="1" kern="0" dirty="0">
                <a:solidFill>
                  <a:srgbClr val="FF00FF"/>
                </a:solidFill>
                <a:cs typeface="Times New Roman" panose="02020603050405020304" pitchFamily="18" charset="0"/>
              </a:rPr>
              <a:t>P0.7</a:t>
            </a:r>
            <a:endParaRPr lang="en-US" altLang="zh-CN" sz="2400" b="1" dirty="0">
              <a:solidFill>
                <a:srgbClr val="FF00FF"/>
              </a:solidFill>
              <a:ea typeface="宋体" charset="-122"/>
              <a:cs typeface="Times New Roman" pitchFamily="18" charset="0"/>
            </a:endParaRPr>
          </a:p>
        </p:txBody>
      </p:sp>
      <p:sp>
        <p:nvSpPr>
          <p:cNvPr id="13" name="矩形 12">
            <a:extLst>
              <a:ext uri="{FF2B5EF4-FFF2-40B4-BE49-F238E27FC236}">
                <a16:creationId xmlns:a16="http://schemas.microsoft.com/office/drawing/2014/main" id="{FFB8FB12-0D77-43E0-A09E-73632985000B}"/>
              </a:ext>
            </a:extLst>
          </p:cNvPr>
          <p:cNvSpPr/>
          <p:nvPr/>
        </p:nvSpPr>
        <p:spPr>
          <a:xfrm>
            <a:off x="2455863" y="3419158"/>
            <a:ext cx="744537" cy="590550"/>
          </a:xfrm>
          <a:prstGeom prst="rect">
            <a:avLst/>
          </a:prstGeom>
          <a:solidFill>
            <a:schemeClr val="bg1"/>
          </a:solidFill>
        </p:spPr>
        <p:txBody>
          <a:bodyPr lIns="0" tIns="36000" rIns="0" bIns="0" anchor="b">
            <a:spAutoFit/>
          </a:bodyPr>
          <a:lstStyle/>
          <a:p>
            <a:pPr algn="ctr" eaLnBrk="1" hangingPunct="1">
              <a:lnSpc>
                <a:spcPct val="75000"/>
              </a:lnSpc>
              <a:defRPr/>
            </a:pPr>
            <a:r>
              <a:rPr lang="zh-CN" altLang="en-US" sz="2400" b="1" kern="0">
                <a:solidFill>
                  <a:srgbClr val="FF00FF"/>
                </a:solidFill>
                <a:cs typeface="Times New Roman" panose="02020603050405020304" pitchFamily="18" charset="0"/>
              </a:rPr>
              <a:t>设置</a:t>
            </a:r>
            <a:r>
              <a:rPr lang="en-US" altLang="zh-CN" sz="2400" b="1" kern="0">
                <a:solidFill>
                  <a:srgbClr val="FF00FF"/>
                </a:solidFill>
                <a:cs typeface="Times New Roman" panose="02020603050405020304" pitchFamily="18" charset="0"/>
              </a:rPr>
              <a:t>P0.6</a:t>
            </a:r>
            <a:endParaRPr lang="en-US" altLang="zh-CN" sz="2400" b="1">
              <a:solidFill>
                <a:srgbClr val="FF00FF"/>
              </a:solidFill>
              <a:ea typeface="宋体" charset="-122"/>
              <a:cs typeface="Times New Roman" pitchFamily="18" charset="0"/>
            </a:endParaRPr>
          </a:p>
        </p:txBody>
      </p:sp>
      <p:sp>
        <p:nvSpPr>
          <p:cNvPr id="14" name="矩形 13">
            <a:extLst>
              <a:ext uri="{FF2B5EF4-FFF2-40B4-BE49-F238E27FC236}">
                <a16:creationId xmlns:a16="http://schemas.microsoft.com/office/drawing/2014/main" id="{BC7C8A8A-2113-4072-8CA3-3017A646A62A}"/>
              </a:ext>
            </a:extLst>
          </p:cNvPr>
          <p:cNvSpPr/>
          <p:nvPr/>
        </p:nvSpPr>
        <p:spPr>
          <a:xfrm>
            <a:off x="3344863" y="3411220"/>
            <a:ext cx="744537" cy="590550"/>
          </a:xfrm>
          <a:prstGeom prst="rect">
            <a:avLst/>
          </a:prstGeom>
          <a:solidFill>
            <a:schemeClr val="bg1"/>
          </a:solidFill>
        </p:spPr>
        <p:txBody>
          <a:bodyPr lIns="0" tIns="36000" rIns="0" bIns="0" anchor="b">
            <a:spAutoFit/>
          </a:bodyPr>
          <a:lstStyle/>
          <a:p>
            <a:pPr algn="ctr" eaLnBrk="1" hangingPunct="1">
              <a:lnSpc>
                <a:spcPct val="75000"/>
              </a:lnSpc>
              <a:defRPr/>
            </a:pPr>
            <a:r>
              <a:rPr lang="zh-CN" altLang="en-US" sz="2400" b="1" kern="0">
                <a:solidFill>
                  <a:srgbClr val="FF00FF"/>
                </a:solidFill>
                <a:cs typeface="Times New Roman" panose="02020603050405020304" pitchFamily="18" charset="0"/>
              </a:rPr>
              <a:t>设置</a:t>
            </a:r>
            <a:r>
              <a:rPr lang="en-US" altLang="zh-CN" sz="2400" b="1" kern="0">
                <a:solidFill>
                  <a:srgbClr val="FF00FF"/>
                </a:solidFill>
                <a:cs typeface="Times New Roman" panose="02020603050405020304" pitchFamily="18" charset="0"/>
              </a:rPr>
              <a:t>P0.5</a:t>
            </a:r>
            <a:endParaRPr lang="en-US" altLang="zh-CN" sz="2400" b="1">
              <a:solidFill>
                <a:srgbClr val="FF00FF"/>
              </a:solidFill>
              <a:ea typeface="宋体" charset="-122"/>
              <a:cs typeface="Times New Roman" pitchFamily="18" charset="0"/>
            </a:endParaRPr>
          </a:p>
        </p:txBody>
      </p:sp>
      <p:sp>
        <p:nvSpPr>
          <p:cNvPr id="15" name="矩形 14">
            <a:extLst>
              <a:ext uri="{FF2B5EF4-FFF2-40B4-BE49-F238E27FC236}">
                <a16:creationId xmlns:a16="http://schemas.microsoft.com/office/drawing/2014/main" id="{0C8B9CFF-01BB-4E4E-B2A8-46DD957C22C8}"/>
              </a:ext>
            </a:extLst>
          </p:cNvPr>
          <p:cNvSpPr/>
          <p:nvPr/>
        </p:nvSpPr>
        <p:spPr>
          <a:xfrm>
            <a:off x="4373563" y="3382645"/>
            <a:ext cx="744537" cy="590550"/>
          </a:xfrm>
          <a:prstGeom prst="rect">
            <a:avLst/>
          </a:prstGeom>
          <a:solidFill>
            <a:schemeClr val="bg1"/>
          </a:solidFill>
        </p:spPr>
        <p:txBody>
          <a:bodyPr lIns="0" tIns="36000" rIns="0" bIns="0" anchor="b">
            <a:spAutoFit/>
          </a:bodyPr>
          <a:lstStyle/>
          <a:p>
            <a:pPr algn="ctr" eaLnBrk="1" hangingPunct="1">
              <a:lnSpc>
                <a:spcPct val="75000"/>
              </a:lnSpc>
              <a:defRPr/>
            </a:pPr>
            <a:r>
              <a:rPr lang="zh-CN" altLang="en-US" sz="2400" b="1" kern="0">
                <a:solidFill>
                  <a:srgbClr val="FF00FF"/>
                </a:solidFill>
                <a:cs typeface="Times New Roman" panose="02020603050405020304" pitchFamily="18" charset="0"/>
              </a:rPr>
              <a:t>设置</a:t>
            </a:r>
            <a:r>
              <a:rPr lang="en-US" altLang="zh-CN" sz="2400" b="1" kern="0">
                <a:solidFill>
                  <a:srgbClr val="FF00FF"/>
                </a:solidFill>
                <a:cs typeface="Times New Roman" panose="02020603050405020304" pitchFamily="18" charset="0"/>
              </a:rPr>
              <a:t>P0.4</a:t>
            </a:r>
            <a:endParaRPr lang="en-US" altLang="zh-CN" sz="2400" b="1">
              <a:solidFill>
                <a:srgbClr val="FF00FF"/>
              </a:solidFill>
              <a:ea typeface="宋体" charset="-122"/>
              <a:cs typeface="Times New Roman" pitchFamily="18" charset="0"/>
            </a:endParaRPr>
          </a:p>
        </p:txBody>
      </p:sp>
      <p:sp>
        <p:nvSpPr>
          <p:cNvPr id="16" name="矩形 15">
            <a:extLst>
              <a:ext uri="{FF2B5EF4-FFF2-40B4-BE49-F238E27FC236}">
                <a16:creationId xmlns:a16="http://schemas.microsoft.com/office/drawing/2014/main" id="{F1A5C1B8-B0FB-442B-AD1D-5D356CE280A5}"/>
              </a:ext>
            </a:extLst>
          </p:cNvPr>
          <p:cNvSpPr/>
          <p:nvPr/>
        </p:nvSpPr>
        <p:spPr>
          <a:xfrm>
            <a:off x="5319713" y="3428683"/>
            <a:ext cx="744537" cy="590550"/>
          </a:xfrm>
          <a:prstGeom prst="rect">
            <a:avLst/>
          </a:prstGeom>
          <a:solidFill>
            <a:schemeClr val="bg1"/>
          </a:solidFill>
        </p:spPr>
        <p:txBody>
          <a:bodyPr lIns="0" tIns="36000" rIns="0" bIns="0" anchor="b">
            <a:spAutoFit/>
          </a:bodyPr>
          <a:lstStyle/>
          <a:p>
            <a:pPr algn="ctr" eaLnBrk="1" hangingPunct="1">
              <a:lnSpc>
                <a:spcPct val="75000"/>
              </a:lnSpc>
              <a:defRPr/>
            </a:pPr>
            <a:r>
              <a:rPr lang="zh-CN" altLang="en-US" sz="2400" b="1" kern="0">
                <a:solidFill>
                  <a:srgbClr val="FF00FF"/>
                </a:solidFill>
                <a:cs typeface="Times New Roman" panose="02020603050405020304" pitchFamily="18" charset="0"/>
              </a:rPr>
              <a:t>设置</a:t>
            </a:r>
            <a:r>
              <a:rPr lang="en-US" altLang="zh-CN" sz="2400" b="1" kern="0">
                <a:solidFill>
                  <a:srgbClr val="FF00FF"/>
                </a:solidFill>
                <a:cs typeface="Times New Roman" panose="02020603050405020304" pitchFamily="18" charset="0"/>
              </a:rPr>
              <a:t>P0.3</a:t>
            </a:r>
            <a:endParaRPr lang="en-US" altLang="zh-CN" sz="2400" b="1">
              <a:solidFill>
                <a:srgbClr val="FF00FF"/>
              </a:solidFill>
              <a:ea typeface="宋体" charset="-122"/>
              <a:cs typeface="Times New Roman" pitchFamily="18" charset="0"/>
            </a:endParaRPr>
          </a:p>
        </p:txBody>
      </p:sp>
      <p:sp>
        <p:nvSpPr>
          <p:cNvPr id="17" name="矩形 16">
            <a:extLst>
              <a:ext uri="{FF2B5EF4-FFF2-40B4-BE49-F238E27FC236}">
                <a16:creationId xmlns:a16="http://schemas.microsoft.com/office/drawing/2014/main" id="{41C28D0C-85F4-4810-A4B9-BA10E80D7B50}"/>
              </a:ext>
            </a:extLst>
          </p:cNvPr>
          <p:cNvSpPr/>
          <p:nvPr/>
        </p:nvSpPr>
        <p:spPr>
          <a:xfrm>
            <a:off x="6300788" y="3419158"/>
            <a:ext cx="744537" cy="590550"/>
          </a:xfrm>
          <a:prstGeom prst="rect">
            <a:avLst/>
          </a:prstGeom>
          <a:solidFill>
            <a:schemeClr val="bg1"/>
          </a:solidFill>
        </p:spPr>
        <p:txBody>
          <a:bodyPr lIns="0" tIns="36000" rIns="0" bIns="0" anchor="b">
            <a:spAutoFit/>
          </a:bodyPr>
          <a:lstStyle/>
          <a:p>
            <a:pPr algn="ctr" eaLnBrk="1" hangingPunct="1">
              <a:lnSpc>
                <a:spcPct val="75000"/>
              </a:lnSpc>
              <a:defRPr/>
            </a:pPr>
            <a:r>
              <a:rPr lang="zh-CN" altLang="en-US" sz="2400" b="1" kern="0">
                <a:solidFill>
                  <a:srgbClr val="FF00FF"/>
                </a:solidFill>
                <a:cs typeface="Times New Roman" panose="02020603050405020304" pitchFamily="18" charset="0"/>
              </a:rPr>
              <a:t>设置</a:t>
            </a:r>
            <a:r>
              <a:rPr lang="en-US" altLang="zh-CN" sz="2400" b="1" kern="0">
                <a:solidFill>
                  <a:srgbClr val="FF00FF"/>
                </a:solidFill>
                <a:cs typeface="Times New Roman" panose="02020603050405020304" pitchFamily="18" charset="0"/>
              </a:rPr>
              <a:t>P0.2</a:t>
            </a:r>
            <a:endParaRPr lang="en-US" altLang="zh-CN" sz="2400" b="1">
              <a:solidFill>
                <a:srgbClr val="FF00FF"/>
              </a:solidFill>
              <a:ea typeface="宋体" charset="-122"/>
              <a:cs typeface="Times New Roman" pitchFamily="18" charset="0"/>
            </a:endParaRPr>
          </a:p>
        </p:txBody>
      </p:sp>
      <p:sp>
        <p:nvSpPr>
          <p:cNvPr id="18" name="矩形 17">
            <a:extLst>
              <a:ext uri="{FF2B5EF4-FFF2-40B4-BE49-F238E27FC236}">
                <a16:creationId xmlns:a16="http://schemas.microsoft.com/office/drawing/2014/main" id="{26A1CE88-A146-4E71-8C57-61D9AAF0E1F4}"/>
              </a:ext>
            </a:extLst>
          </p:cNvPr>
          <p:cNvSpPr/>
          <p:nvPr/>
        </p:nvSpPr>
        <p:spPr>
          <a:xfrm>
            <a:off x="7189788" y="3411220"/>
            <a:ext cx="744537" cy="590550"/>
          </a:xfrm>
          <a:prstGeom prst="rect">
            <a:avLst/>
          </a:prstGeom>
          <a:solidFill>
            <a:schemeClr val="bg1"/>
          </a:solidFill>
        </p:spPr>
        <p:txBody>
          <a:bodyPr lIns="0" tIns="36000" rIns="0" bIns="0" anchor="b">
            <a:spAutoFit/>
          </a:bodyPr>
          <a:lstStyle/>
          <a:p>
            <a:pPr algn="ctr" eaLnBrk="1" hangingPunct="1">
              <a:lnSpc>
                <a:spcPct val="75000"/>
              </a:lnSpc>
              <a:defRPr/>
            </a:pPr>
            <a:r>
              <a:rPr lang="zh-CN" altLang="en-US" sz="2400" b="1" kern="0">
                <a:solidFill>
                  <a:srgbClr val="FF00FF"/>
                </a:solidFill>
                <a:cs typeface="Times New Roman" panose="02020603050405020304" pitchFamily="18" charset="0"/>
              </a:rPr>
              <a:t>设置</a:t>
            </a:r>
            <a:r>
              <a:rPr lang="en-US" altLang="zh-CN" sz="2400" b="1" kern="0">
                <a:solidFill>
                  <a:srgbClr val="FF00FF"/>
                </a:solidFill>
                <a:cs typeface="Times New Roman" panose="02020603050405020304" pitchFamily="18" charset="0"/>
              </a:rPr>
              <a:t>P0.1</a:t>
            </a:r>
            <a:endParaRPr lang="en-US" altLang="zh-CN" sz="2400" b="1">
              <a:solidFill>
                <a:srgbClr val="FF00FF"/>
              </a:solidFill>
              <a:ea typeface="宋体" charset="-122"/>
              <a:cs typeface="Times New Roman" pitchFamily="18" charset="0"/>
            </a:endParaRPr>
          </a:p>
        </p:txBody>
      </p:sp>
      <p:sp>
        <p:nvSpPr>
          <p:cNvPr id="19" name="矩形 18">
            <a:extLst>
              <a:ext uri="{FF2B5EF4-FFF2-40B4-BE49-F238E27FC236}">
                <a16:creationId xmlns:a16="http://schemas.microsoft.com/office/drawing/2014/main" id="{3910465A-BEE9-435D-97E1-05BEB8E40AC6}"/>
              </a:ext>
            </a:extLst>
          </p:cNvPr>
          <p:cNvSpPr/>
          <p:nvPr/>
        </p:nvSpPr>
        <p:spPr>
          <a:xfrm>
            <a:off x="8218488" y="3382645"/>
            <a:ext cx="744537" cy="590550"/>
          </a:xfrm>
          <a:prstGeom prst="rect">
            <a:avLst/>
          </a:prstGeom>
          <a:solidFill>
            <a:schemeClr val="bg1"/>
          </a:solidFill>
        </p:spPr>
        <p:txBody>
          <a:bodyPr lIns="0" tIns="36000" rIns="0" bIns="0" anchor="b">
            <a:spAutoFit/>
          </a:bodyPr>
          <a:lstStyle/>
          <a:p>
            <a:pPr algn="ctr" eaLnBrk="1" hangingPunct="1">
              <a:lnSpc>
                <a:spcPct val="75000"/>
              </a:lnSpc>
              <a:defRPr/>
            </a:pPr>
            <a:r>
              <a:rPr lang="zh-CN" altLang="en-US" sz="2400" b="1" kern="0">
                <a:solidFill>
                  <a:srgbClr val="FF00FF"/>
                </a:solidFill>
                <a:cs typeface="Times New Roman" panose="02020603050405020304" pitchFamily="18" charset="0"/>
              </a:rPr>
              <a:t>设置</a:t>
            </a:r>
            <a:r>
              <a:rPr lang="en-US" altLang="zh-CN" sz="2400" b="1" kern="0">
                <a:solidFill>
                  <a:srgbClr val="FF00FF"/>
                </a:solidFill>
                <a:cs typeface="Times New Roman" panose="02020603050405020304" pitchFamily="18" charset="0"/>
              </a:rPr>
              <a:t>P0.0</a:t>
            </a:r>
            <a:endParaRPr lang="en-US" altLang="zh-CN" sz="2400" b="1">
              <a:solidFill>
                <a:srgbClr val="FF00FF"/>
              </a:solidFill>
              <a:ea typeface="宋体" charset="-122"/>
              <a:cs typeface="Times New Roman" pitchFamily="18" charset="0"/>
            </a:endParaRPr>
          </a:p>
        </p:txBody>
      </p:sp>
      <p:sp>
        <p:nvSpPr>
          <p:cNvPr id="3" name="灯片编号占位符 2">
            <a:extLst>
              <a:ext uri="{FF2B5EF4-FFF2-40B4-BE49-F238E27FC236}">
                <a16:creationId xmlns:a16="http://schemas.microsoft.com/office/drawing/2014/main" id="{0058743E-E854-47D6-94A9-754529D0CA93}"/>
              </a:ext>
            </a:extLst>
          </p:cNvPr>
          <p:cNvSpPr>
            <a:spLocks noGrp="1"/>
          </p:cNvSpPr>
          <p:nvPr>
            <p:ph type="sldNum" sz="quarter" idx="12"/>
          </p:nvPr>
        </p:nvSpPr>
        <p:spPr/>
        <p:txBody>
          <a:bodyPr/>
          <a:lstStyle/>
          <a:p>
            <a:fld id="{22E77DEE-32E4-4009-988B-F2758F7B8AC2}" type="slidenum">
              <a:rPr lang="zh-CN" altLang="en-US" smtClean="0"/>
              <a:t>74</a:t>
            </a:fld>
            <a:endParaRPr lang="zh-CN"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标题 2">
            <a:extLst>
              <a:ext uri="{FF2B5EF4-FFF2-40B4-BE49-F238E27FC236}">
                <a16:creationId xmlns:a16="http://schemas.microsoft.com/office/drawing/2014/main" id="{B28001A9-9C15-4629-99FD-5ABB81B0E376}"/>
              </a:ext>
            </a:extLst>
          </p:cNvPr>
          <p:cNvSpPr>
            <a:spLocks noGrp="1" noChangeArrowheads="1"/>
          </p:cNvSpPr>
          <p:nvPr>
            <p:ph type="title"/>
          </p:nvPr>
        </p:nvSpPr>
        <p:spPr>
          <a:xfrm>
            <a:off x="457200" y="509588"/>
            <a:ext cx="8229600" cy="504825"/>
          </a:xfrm>
        </p:spPr>
        <p:txBody>
          <a:bodyPr>
            <a:normAutofit fontScale="90000"/>
          </a:bodyPr>
          <a:lstStyle/>
          <a:p>
            <a:pPr eaLnBrk="1" hangingPunct="1"/>
            <a:r>
              <a:rPr lang="en-US" altLang="zh-CN" dirty="0">
                <a:solidFill>
                  <a:srgbClr val="FF0000"/>
                </a:solidFill>
              </a:rPr>
              <a:t>I/O</a:t>
            </a:r>
            <a:r>
              <a:rPr lang="zh-CN" altLang="en-US" dirty="0">
                <a:solidFill>
                  <a:srgbClr val="FF0000"/>
                </a:solidFill>
              </a:rPr>
              <a:t>口的工作模式</a:t>
            </a:r>
            <a:endParaRPr lang="zh-CN" altLang="en-US" dirty="0"/>
          </a:p>
        </p:txBody>
      </p:sp>
      <p:graphicFrame>
        <p:nvGraphicFramePr>
          <p:cNvPr id="601130" name="Group 42">
            <a:extLst>
              <a:ext uri="{FF2B5EF4-FFF2-40B4-BE49-F238E27FC236}">
                <a16:creationId xmlns:a16="http://schemas.microsoft.com/office/drawing/2014/main" id="{E1C55CBD-A24C-4024-AD70-7F805F5358D4}"/>
              </a:ext>
            </a:extLst>
          </p:cNvPr>
          <p:cNvGraphicFramePr>
            <a:graphicFrameLocks noGrp="1"/>
          </p:cNvGraphicFramePr>
          <p:nvPr>
            <p:ph idx="1"/>
          </p:nvPr>
        </p:nvGraphicFramePr>
        <p:xfrm>
          <a:off x="144463" y="1704975"/>
          <a:ext cx="8796337" cy="4529139"/>
        </p:xfrm>
        <a:graphic>
          <a:graphicData uri="http://schemas.openxmlformats.org/drawingml/2006/table">
            <a:tbl>
              <a:tblPr/>
              <a:tblGrid>
                <a:gridCol w="943064">
                  <a:extLst>
                    <a:ext uri="{9D8B030D-6E8A-4147-A177-3AD203B41FA5}">
                      <a16:colId xmlns:a16="http://schemas.microsoft.com/office/drawing/2014/main" val="20000"/>
                    </a:ext>
                  </a:extLst>
                </a:gridCol>
                <a:gridCol w="982123">
                  <a:extLst>
                    <a:ext uri="{9D8B030D-6E8A-4147-A177-3AD203B41FA5}">
                      <a16:colId xmlns:a16="http://schemas.microsoft.com/office/drawing/2014/main" val="20001"/>
                    </a:ext>
                  </a:extLst>
                </a:gridCol>
                <a:gridCol w="6871150">
                  <a:extLst>
                    <a:ext uri="{9D8B030D-6E8A-4147-A177-3AD203B41FA5}">
                      <a16:colId xmlns:a16="http://schemas.microsoft.com/office/drawing/2014/main" val="20002"/>
                    </a:ext>
                  </a:extLst>
                </a:gridCol>
              </a:tblGrid>
              <a:tr h="905828">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rgbClr val="FF0000"/>
                          </a:solidFill>
                          <a:effectLst/>
                          <a:latin typeface="Times New Roman" pitchFamily="18" charset="0"/>
                          <a:ea typeface="宋体" charset="-122"/>
                          <a:cs typeface="Times New Roman" pitchFamily="18" charset="0"/>
                        </a:rPr>
                        <a:t>PnM1</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[7:0]</a:t>
                      </a:r>
                    </a:p>
                  </a:txBody>
                  <a:tcPr marL="0" marR="0" marT="0" marB="0"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rgbClr val="FF0000"/>
                          </a:solidFill>
                          <a:effectLst/>
                          <a:latin typeface="Times New Roman" pitchFamily="18" charset="0"/>
                          <a:ea typeface="宋体" charset="-122"/>
                          <a:cs typeface="Times New Roman" pitchFamily="18" charset="0"/>
                        </a:rPr>
                        <a:t>PnM0</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[7:0]</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2800" b="1" kern="1200" dirty="0">
                          <a:solidFill>
                            <a:srgbClr val="FF0000"/>
                          </a:solidFill>
                          <a:latin typeface="Times New Roman" pitchFamily="18" charset="0"/>
                          <a:ea typeface="宋体" charset="-122"/>
                          <a:cs typeface="+mn-cs"/>
                        </a:rPr>
                        <a:t>I/O</a:t>
                      </a:r>
                      <a:r>
                        <a:rPr lang="zh-CN" altLang="en-US" sz="2800" b="1" kern="1200" dirty="0">
                          <a:solidFill>
                            <a:srgbClr val="FF0000"/>
                          </a:solidFill>
                          <a:latin typeface="Times New Roman" pitchFamily="18" charset="0"/>
                          <a:ea typeface="宋体" charset="-122"/>
                          <a:cs typeface="+mn-cs"/>
                        </a:rPr>
                        <a:t>口工作模式</a:t>
                      </a:r>
                    </a:p>
                  </a:txBody>
                  <a:tcPr marL="0" marR="0" marT="0" marB="0" anchor="b"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58741">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0</a:t>
                      </a:r>
                    </a:p>
                  </a:txBody>
                  <a:tcPr marL="0" marR="0" marT="0" marB="0"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0</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800" b="1" i="0" u="none" strike="noStrike" cap="none" normalizeH="0" baseline="0">
                          <a:ln>
                            <a:noFill/>
                          </a:ln>
                          <a:solidFill>
                            <a:srgbClr val="FF0000"/>
                          </a:solidFill>
                          <a:effectLst/>
                          <a:latin typeface="Times New Roman" pitchFamily="18" charset="0"/>
                          <a:ea typeface="宋体" charset="-122"/>
                          <a:cs typeface="Times New Roman" pitchFamily="18" charset="0"/>
                        </a:rPr>
                        <a:t>准双向口</a:t>
                      </a:r>
                      <a:r>
                        <a:rPr kumimoji="0" lang="en-US" altLang="zh-CN" sz="2800" b="1" i="0" u="none" strike="noStrike" cap="none" normalizeH="0" baseline="0">
                          <a:ln>
                            <a:noFill/>
                          </a:ln>
                          <a:solidFill>
                            <a:srgbClr val="FF0000"/>
                          </a:solidFill>
                          <a:effectLst/>
                          <a:latin typeface="Times New Roman" pitchFamily="18" charset="0"/>
                          <a:ea typeface="宋体" charset="-122"/>
                          <a:cs typeface="Times New Roman" pitchFamily="18" charset="0"/>
                        </a:rPr>
                        <a:t> </a:t>
                      </a:r>
                      <a:r>
                        <a:rPr kumimoji="0" lang="en-US"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a:t>
                      </a:r>
                      <a:r>
                        <a:rPr kumimoji="0" lang="zh-CN"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传统8051单片机I/O口模式</a:t>
                      </a:r>
                      <a:r>
                        <a:rPr kumimoji="0" lang="en-US"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 </a:t>
                      </a:r>
                      <a:r>
                        <a:rPr kumimoji="0" lang="zh-CN"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灌电流可达20mA，拉电流为270μA，由于制造误差，实际为150uA～270uA</a:t>
                      </a:r>
                      <a:endParaRPr kumimoji="0" lang="en-US"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endParaRPr>
                    </a:p>
                  </a:txBody>
                  <a:tcPr marL="0" marR="0" marT="0" marB="0"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05828">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0</a:t>
                      </a:r>
                    </a:p>
                  </a:txBody>
                  <a:tcPr marL="0" marR="0" marT="0" marB="0"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1</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dirty="0">
                          <a:ln>
                            <a:noFill/>
                          </a:ln>
                          <a:solidFill>
                            <a:srgbClr val="FF0000"/>
                          </a:solidFill>
                          <a:effectLst/>
                          <a:latin typeface="Times New Roman" pitchFamily="18" charset="0"/>
                          <a:ea typeface="宋体" charset="-122"/>
                          <a:cs typeface="Times New Roman" pitchFamily="18" charset="0"/>
                        </a:rPr>
                        <a:t>推挽输出</a:t>
                      </a:r>
                      <a:r>
                        <a:rPr kumimoji="0" lang="en-US" altLang="zh-CN" sz="2800" b="1" i="0" u="none" strike="noStrike" cap="none" normalizeH="0" baseline="0" dirty="0">
                          <a:ln>
                            <a:noFill/>
                          </a:ln>
                          <a:solidFill>
                            <a:schemeClr val="tx1"/>
                          </a:solidFill>
                          <a:effectLst/>
                          <a:latin typeface="Times New Roman" pitchFamily="18" charset="0"/>
                          <a:ea typeface="宋体" charset="-122"/>
                          <a:cs typeface="Times New Roman" pitchFamily="18" charset="0"/>
                        </a:rPr>
                        <a:t>(</a:t>
                      </a:r>
                      <a:r>
                        <a:rPr kumimoji="0" lang="zh-CN" altLang="en-US" sz="2800" b="1" i="0" u="none" strike="noStrike" cap="none" normalizeH="0" baseline="0" dirty="0">
                          <a:ln>
                            <a:noFill/>
                          </a:ln>
                          <a:solidFill>
                            <a:schemeClr val="tx1"/>
                          </a:solidFill>
                          <a:effectLst/>
                          <a:latin typeface="Times New Roman" pitchFamily="18" charset="0"/>
                          <a:ea typeface="宋体" charset="-122"/>
                          <a:cs typeface="Times New Roman" pitchFamily="18" charset="0"/>
                        </a:rPr>
                        <a:t>强上拉输出</a:t>
                      </a:r>
                      <a:r>
                        <a:rPr kumimoji="0" lang="en-US" altLang="zh-CN" sz="2800" b="1" i="0" u="none" strike="noStrike" cap="none" normalizeH="0" baseline="0" dirty="0">
                          <a:ln>
                            <a:noFill/>
                          </a:ln>
                          <a:solidFill>
                            <a:schemeClr val="tx1"/>
                          </a:solidFill>
                          <a:effectLst/>
                          <a:latin typeface="Times New Roman" pitchFamily="18" charset="0"/>
                          <a:ea typeface="宋体" charset="-122"/>
                          <a:cs typeface="Times New Roman" pitchFamily="18" charset="0"/>
                        </a:rPr>
                        <a:t>, </a:t>
                      </a:r>
                      <a:r>
                        <a:rPr kumimoji="0" lang="zh-CN" altLang="en-US" sz="2800" b="1" i="0" u="none" strike="noStrike" cap="none" normalizeH="0" baseline="0" dirty="0">
                          <a:ln>
                            <a:noFill/>
                          </a:ln>
                          <a:solidFill>
                            <a:schemeClr val="tx1"/>
                          </a:solidFill>
                          <a:effectLst/>
                          <a:latin typeface="Times New Roman" pitchFamily="18" charset="0"/>
                          <a:ea typeface="宋体" charset="-122"/>
                          <a:cs typeface="Times New Roman" pitchFamily="18" charset="0"/>
                        </a:rPr>
                        <a:t>可达</a:t>
                      </a:r>
                      <a:r>
                        <a:rPr kumimoji="0" lang="en-US" altLang="zh-CN" sz="2800" b="1" i="0" u="none" strike="noStrike" cap="none" normalizeH="0" baseline="0" dirty="0">
                          <a:ln>
                            <a:noFill/>
                          </a:ln>
                          <a:solidFill>
                            <a:schemeClr val="tx1"/>
                          </a:solidFill>
                          <a:effectLst/>
                          <a:latin typeface="Times New Roman" pitchFamily="18" charset="0"/>
                          <a:ea typeface="宋体" charset="-122"/>
                          <a:cs typeface="Times New Roman" pitchFamily="18" charset="0"/>
                        </a:rPr>
                        <a:t>20mA, </a:t>
                      </a:r>
                      <a:r>
                        <a:rPr kumimoji="0" lang="zh-CN" altLang="en-US" sz="2800" b="1" i="0" u="none" strike="noStrike" cap="none" normalizeH="0" baseline="0" dirty="0">
                          <a:ln>
                            <a:noFill/>
                          </a:ln>
                          <a:solidFill>
                            <a:schemeClr val="tx1"/>
                          </a:solidFill>
                          <a:effectLst/>
                          <a:latin typeface="Times New Roman" pitchFamily="18" charset="0"/>
                          <a:ea typeface="宋体" charset="-122"/>
                          <a:cs typeface="Times New Roman" pitchFamily="18" charset="0"/>
                        </a:rPr>
                        <a:t>要加限流电阻</a:t>
                      </a:r>
                      <a:r>
                        <a:rPr kumimoji="0" lang="en-US" altLang="zh-CN" sz="2800" b="1" i="0" u="none" strike="noStrike" cap="none" normalizeH="0" baseline="0" dirty="0">
                          <a:ln>
                            <a:noFill/>
                          </a:ln>
                          <a:solidFill>
                            <a:schemeClr val="tx1"/>
                          </a:solidFill>
                          <a:effectLst/>
                          <a:latin typeface="Times New Roman" pitchFamily="18" charset="0"/>
                          <a:ea typeface="宋体" charset="-122"/>
                          <a:cs typeface="Times New Roman" pitchFamily="18" charset="0"/>
                        </a:rPr>
                        <a:t>,  </a:t>
                      </a:r>
                      <a:r>
                        <a:rPr kumimoji="0" lang="zh-CN" altLang="en-US" sz="2800" b="1" i="0" u="none" strike="noStrike" cap="none" normalizeH="0" baseline="0" dirty="0">
                          <a:ln>
                            <a:noFill/>
                          </a:ln>
                          <a:solidFill>
                            <a:schemeClr val="tx1"/>
                          </a:solidFill>
                          <a:effectLst/>
                          <a:latin typeface="Times New Roman" pitchFamily="18" charset="0"/>
                          <a:ea typeface="宋体" charset="-122"/>
                          <a:cs typeface="Times New Roman" pitchFamily="18" charset="0"/>
                        </a:rPr>
                        <a:t>尽量少用</a:t>
                      </a:r>
                      <a:r>
                        <a:rPr kumimoji="0" lang="en-US" altLang="zh-CN" sz="2800" b="1" i="0" u="none" strike="noStrike" cap="none" normalizeH="0" baseline="0" dirty="0">
                          <a:ln>
                            <a:noFill/>
                          </a:ln>
                          <a:solidFill>
                            <a:schemeClr val="tx1"/>
                          </a:solidFill>
                          <a:effectLst/>
                          <a:latin typeface="Times New Roman" pitchFamily="18" charset="0"/>
                          <a:ea typeface="宋体" charset="-122"/>
                          <a:cs typeface="Times New Roman" pitchFamily="18" charset="0"/>
                        </a:rPr>
                        <a:t>)</a:t>
                      </a:r>
                      <a:endParaRPr kumimoji="0" lang="zh-CN" altLang="en-US" sz="2800" b="1" i="0" u="none" strike="noStrike" cap="none" normalizeH="0" baseline="0" dirty="0">
                        <a:ln>
                          <a:noFill/>
                        </a:ln>
                        <a:solidFill>
                          <a:schemeClr val="tx1"/>
                        </a:solidFill>
                        <a:effectLst/>
                        <a:latin typeface="Times New Roman" pitchFamily="18" charset="0"/>
                        <a:ea typeface="宋体" charset="-122"/>
                        <a:cs typeface="Times New Roman" pitchFamily="18" charset="0"/>
                      </a:endParaRPr>
                    </a:p>
                  </a:txBody>
                  <a:tcPr marL="0" marR="0" marT="0" marB="0"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2914">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1</a:t>
                      </a:r>
                    </a:p>
                  </a:txBody>
                  <a:tcPr marL="0" marR="0" marT="0" marB="0"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0</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a:ln>
                            <a:noFill/>
                          </a:ln>
                          <a:solidFill>
                            <a:schemeClr val="tx1"/>
                          </a:solidFill>
                          <a:effectLst/>
                          <a:latin typeface="Times New Roman" pitchFamily="18" charset="0"/>
                          <a:ea typeface="宋体" charset="-122"/>
                          <a:cs typeface="Times New Roman" pitchFamily="18" charset="0"/>
                        </a:rPr>
                        <a:t>仅为</a:t>
                      </a:r>
                      <a:r>
                        <a:rPr kumimoji="0" lang="zh-CN" altLang="en-US" sz="2800" b="1" i="0" u="none" strike="noStrike" cap="none" normalizeH="0" baseline="0">
                          <a:ln>
                            <a:noFill/>
                          </a:ln>
                          <a:solidFill>
                            <a:srgbClr val="FF0000"/>
                          </a:solidFill>
                          <a:effectLst/>
                          <a:latin typeface="Times New Roman" pitchFamily="18" charset="0"/>
                          <a:ea typeface="宋体" charset="-122"/>
                          <a:cs typeface="Times New Roman" pitchFamily="18" charset="0"/>
                        </a:rPr>
                        <a:t>输入 </a:t>
                      </a:r>
                      <a:r>
                        <a:rPr kumimoji="0" lang="en-US" altLang="zh-CN" sz="2800" b="1" i="0" u="none" strike="noStrike" cap="none" normalizeH="0" baseline="0">
                          <a:ln>
                            <a:noFill/>
                          </a:ln>
                          <a:solidFill>
                            <a:srgbClr val="FF0000"/>
                          </a:solidFill>
                          <a:effectLst/>
                          <a:latin typeface="Times New Roman" pitchFamily="18" charset="0"/>
                          <a:ea typeface="宋体" charset="-122"/>
                          <a:cs typeface="Times New Roman" pitchFamily="18" charset="0"/>
                        </a:rPr>
                        <a:t>(</a:t>
                      </a:r>
                      <a:r>
                        <a:rPr kumimoji="0" lang="zh-CN" altLang="en-US" sz="2800" b="1" i="0" u="none" strike="noStrike" cap="none" normalizeH="0" baseline="0">
                          <a:ln>
                            <a:noFill/>
                          </a:ln>
                          <a:solidFill>
                            <a:srgbClr val="FF0000"/>
                          </a:solidFill>
                          <a:effectLst/>
                          <a:latin typeface="Times New Roman" pitchFamily="18" charset="0"/>
                          <a:ea typeface="宋体" charset="-122"/>
                          <a:cs typeface="Times New Roman" pitchFamily="18" charset="0"/>
                        </a:rPr>
                        <a:t>高阻</a:t>
                      </a:r>
                      <a:r>
                        <a:rPr kumimoji="0" lang="en-US" altLang="zh-CN" sz="2800" b="1" i="0" u="none" strike="noStrike" kern="1200" cap="none" normalizeH="0" baseline="0">
                          <a:ln>
                            <a:noFill/>
                          </a:ln>
                          <a:solidFill>
                            <a:srgbClr val="FF0000"/>
                          </a:solidFill>
                          <a:effectLst/>
                          <a:latin typeface="Times New Roman" pitchFamily="18" charset="0"/>
                          <a:ea typeface="宋体" charset="-122"/>
                          <a:cs typeface="Times New Roman" pitchFamily="18" charset="0"/>
                        </a:rPr>
                        <a:t>)</a:t>
                      </a:r>
                      <a:endParaRPr kumimoji="0" lang="zh-CN" altLang="en-US" sz="2800" b="1" i="0" u="none" strike="noStrike" kern="1200" cap="none" normalizeH="0" baseline="0">
                        <a:ln>
                          <a:noFill/>
                        </a:ln>
                        <a:solidFill>
                          <a:srgbClr val="FF0000"/>
                        </a:solidFill>
                        <a:effectLst/>
                        <a:latin typeface="Times New Roman" pitchFamily="18" charset="0"/>
                        <a:ea typeface="宋体" charset="-122"/>
                        <a:cs typeface="Times New Roman" pitchFamily="18" charset="0"/>
                      </a:endParaRPr>
                    </a:p>
                  </a:txBody>
                  <a:tcPr marL="0" marR="0" marT="0" marB="0"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05828">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1</a:t>
                      </a:r>
                    </a:p>
                  </a:txBody>
                  <a:tcPr marL="0" marR="0" marT="0" marB="0"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1</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dirty="0">
                          <a:ln>
                            <a:noFill/>
                          </a:ln>
                          <a:solidFill>
                            <a:srgbClr val="FF0000"/>
                          </a:solidFill>
                          <a:effectLst/>
                          <a:latin typeface="Times New Roman" pitchFamily="18" charset="0"/>
                          <a:ea typeface="宋体" charset="-122"/>
                          <a:cs typeface="Times New Roman" pitchFamily="18" charset="0"/>
                        </a:rPr>
                        <a:t>开漏</a:t>
                      </a:r>
                      <a:r>
                        <a:rPr kumimoji="0" lang="en-US" altLang="zh-CN" sz="2800" b="1" i="0" u="none" strike="noStrike" cap="none" normalizeH="0" baseline="0" dirty="0">
                          <a:ln>
                            <a:noFill/>
                          </a:ln>
                          <a:solidFill>
                            <a:schemeClr val="tx1"/>
                          </a:solidFill>
                          <a:effectLst/>
                          <a:latin typeface="Times New Roman" pitchFamily="18" charset="0"/>
                          <a:ea typeface="宋体" charset="-122"/>
                          <a:cs typeface="Times New Roman" pitchFamily="18" charset="0"/>
                        </a:rPr>
                        <a:t>(Open Drain),  </a:t>
                      </a:r>
                      <a:r>
                        <a:rPr kumimoji="0" lang="zh-CN" altLang="en-US" sz="2800" b="1" i="0" u="none" strike="noStrike" cap="none" normalizeH="0" baseline="0" dirty="0">
                          <a:ln>
                            <a:noFill/>
                          </a:ln>
                          <a:solidFill>
                            <a:schemeClr val="tx1"/>
                          </a:solidFill>
                          <a:effectLst/>
                          <a:latin typeface="Times New Roman" pitchFamily="18" charset="0"/>
                          <a:ea typeface="宋体" charset="-122"/>
                          <a:cs typeface="Times New Roman" pitchFamily="18" charset="0"/>
                        </a:rPr>
                        <a:t>内部上拉电阻断开</a:t>
                      </a:r>
                      <a:r>
                        <a:rPr kumimoji="0" lang="en-US" altLang="zh-CN" sz="2800" b="1" i="0" u="none" strike="noStrike" cap="none" normalizeH="0" baseline="0" dirty="0">
                          <a:ln>
                            <a:noFill/>
                          </a:ln>
                          <a:solidFill>
                            <a:schemeClr val="tx1"/>
                          </a:solidFill>
                          <a:effectLst/>
                          <a:latin typeface="Times New Roman" pitchFamily="18" charset="0"/>
                          <a:ea typeface="宋体" charset="-122"/>
                          <a:cs typeface="Times New Roman" pitchFamily="18" charset="0"/>
                        </a:rPr>
                        <a:t>, </a:t>
                      </a:r>
                      <a:r>
                        <a:rPr kumimoji="0" lang="zh-CN" altLang="en-US" sz="2800" b="1" i="0" u="none" strike="noStrike" cap="none" normalizeH="0" baseline="0" dirty="0">
                          <a:ln>
                            <a:noFill/>
                          </a:ln>
                          <a:solidFill>
                            <a:schemeClr val="tx1"/>
                          </a:solidFill>
                          <a:effectLst/>
                          <a:latin typeface="Times New Roman" pitchFamily="18" charset="0"/>
                          <a:ea typeface="宋体" charset="-122"/>
                          <a:cs typeface="Times New Roman" pitchFamily="18" charset="0"/>
                        </a:rPr>
                        <a:t>要外加上拉电阻</a:t>
                      </a:r>
                    </a:p>
                  </a:txBody>
                  <a:tcPr marL="0" marR="0" marT="0" marB="0"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8" name="Rectangle 3">
            <a:extLst>
              <a:ext uri="{FF2B5EF4-FFF2-40B4-BE49-F238E27FC236}">
                <a16:creationId xmlns:a16="http://schemas.microsoft.com/office/drawing/2014/main" id="{E5601C3B-6EED-42C5-BB75-A3FA6CF36F3E}"/>
              </a:ext>
            </a:extLst>
          </p:cNvPr>
          <p:cNvSpPr txBox="1">
            <a:spLocks noChangeArrowheads="1"/>
          </p:cNvSpPr>
          <p:nvPr/>
        </p:nvSpPr>
        <p:spPr bwMode="auto">
          <a:xfrm>
            <a:off x="2012950" y="1635125"/>
            <a:ext cx="4203700"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fontAlgn="base">
              <a:lnSpc>
                <a:spcPct val="114000"/>
              </a:lnSpc>
              <a:spcBef>
                <a:spcPct val="20000"/>
              </a:spcBef>
              <a:spcAft>
                <a:spcPts val="600"/>
              </a:spcAft>
              <a:buBlip>
                <a:blip r:embed="rId2"/>
              </a:buBlip>
              <a:defRPr sz="2800" b="1">
                <a:solidFill>
                  <a:schemeClr val="accent2"/>
                </a:solidFill>
                <a:latin typeface="Times New Roman" panose="02020603050405020304" pitchFamily="18" charset="0"/>
                <a:ea typeface="+mj-ea"/>
                <a:cs typeface="Times New Roman" panose="02020603050405020304" pitchFamily="18" charset="0"/>
              </a:defRPr>
            </a:lvl1pPr>
            <a:lvl2pPr marL="742950" indent="-285750" algn="just" rtl="0" fontAlgn="base">
              <a:spcBef>
                <a:spcPct val="20000"/>
              </a:spcBef>
              <a:spcAft>
                <a:spcPct val="0"/>
              </a:spcAft>
              <a:buBlip>
                <a:blip r:embed="rId3"/>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marL="174625" lvl="1" indent="0" algn="l" eaLnBrk="1" hangingPunct="1">
              <a:spcBef>
                <a:spcPts val="0"/>
              </a:spcBef>
              <a:spcAft>
                <a:spcPts val="600"/>
              </a:spcAft>
              <a:buFontTx/>
              <a:buNone/>
              <a:tabLst>
                <a:tab pos="261938" algn="l"/>
              </a:tabLst>
              <a:defRPr/>
            </a:pPr>
            <a:r>
              <a:rPr lang="en-US" altLang="zh-CN" kern="0" dirty="0"/>
              <a:t>(</a:t>
            </a:r>
            <a:r>
              <a:rPr lang="en-US" altLang="zh-CN" kern="0" dirty="0">
                <a:solidFill>
                  <a:srgbClr val="FF0000"/>
                </a:solidFill>
              </a:rPr>
              <a:t>n=</a:t>
            </a:r>
            <a:r>
              <a:rPr lang="en-US" altLang="zh-CN" kern="0" dirty="0">
                <a:solidFill>
                  <a:srgbClr val="0000FF"/>
                </a:solidFill>
              </a:rPr>
              <a:t>0,1,2,3,4,5</a:t>
            </a:r>
            <a:r>
              <a:rPr lang="zh-CN" altLang="en-US" kern="0" dirty="0">
                <a:solidFill>
                  <a:srgbClr val="0000FF"/>
                </a:solidFill>
              </a:rPr>
              <a:t>、</a:t>
            </a:r>
            <a:r>
              <a:rPr lang="en-US" altLang="zh-CN" kern="0" dirty="0">
                <a:solidFill>
                  <a:srgbClr val="0000FF"/>
                </a:solidFill>
              </a:rPr>
              <a:t>6</a:t>
            </a:r>
            <a:r>
              <a:rPr lang="zh-CN" altLang="en-US" kern="0" dirty="0">
                <a:solidFill>
                  <a:srgbClr val="0000FF"/>
                </a:solidFill>
              </a:rPr>
              <a:t>、</a:t>
            </a:r>
            <a:r>
              <a:rPr lang="en-US" altLang="zh-CN" kern="0" dirty="0">
                <a:solidFill>
                  <a:srgbClr val="0000FF"/>
                </a:solidFill>
              </a:rPr>
              <a:t>7 </a:t>
            </a:r>
            <a:r>
              <a:rPr lang="en-US" altLang="zh-CN" kern="0" dirty="0"/>
              <a:t>)</a:t>
            </a:r>
          </a:p>
        </p:txBody>
      </p:sp>
      <p:sp>
        <p:nvSpPr>
          <p:cNvPr id="3" name="灯片编号占位符 2">
            <a:extLst>
              <a:ext uri="{FF2B5EF4-FFF2-40B4-BE49-F238E27FC236}">
                <a16:creationId xmlns:a16="http://schemas.microsoft.com/office/drawing/2014/main" id="{6568282E-D645-408E-AF39-0EAB218FAD92}"/>
              </a:ext>
            </a:extLst>
          </p:cNvPr>
          <p:cNvSpPr>
            <a:spLocks noGrp="1"/>
          </p:cNvSpPr>
          <p:nvPr>
            <p:ph type="sldNum" sz="quarter" idx="12"/>
          </p:nvPr>
        </p:nvSpPr>
        <p:spPr/>
        <p:txBody>
          <a:bodyPr/>
          <a:lstStyle/>
          <a:p>
            <a:fld id="{22E77DEE-32E4-4009-988B-F2758F7B8AC2}" type="slidenum">
              <a:rPr lang="zh-CN" altLang="en-US" smtClean="0"/>
              <a:t>75</a:t>
            </a:fld>
            <a:endParaRPr lang="zh-CN"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标题 3">
            <a:extLst>
              <a:ext uri="{FF2B5EF4-FFF2-40B4-BE49-F238E27FC236}">
                <a16:creationId xmlns:a16="http://schemas.microsoft.com/office/drawing/2014/main" id="{A7FA6A5E-5653-422A-AB27-8E63D6025355}"/>
              </a:ext>
            </a:extLst>
          </p:cNvPr>
          <p:cNvSpPr>
            <a:spLocks noGrp="1" noChangeArrowheads="1"/>
          </p:cNvSpPr>
          <p:nvPr>
            <p:ph type="title"/>
          </p:nvPr>
        </p:nvSpPr>
        <p:spPr>
          <a:xfrm>
            <a:off x="500063" y="527754"/>
            <a:ext cx="7399337" cy="504825"/>
          </a:xfrm>
        </p:spPr>
        <p:txBody>
          <a:bodyPr>
            <a:normAutofit fontScale="90000"/>
          </a:bodyPr>
          <a:lstStyle/>
          <a:p>
            <a:pPr eaLnBrk="1" hangingPunct="1"/>
            <a:r>
              <a:rPr lang="en-US" altLang="zh-CN" dirty="0">
                <a:solidFill>
                  <a:srgbClr val="FF0000"/>
                </a:solidFill>
              </a:rPr>
              <a:t>1.  I/O</a:t>
            </a:r>
            <a:r>
              <a:rPr lang="zh-CN" altLang="en-US" dirty="0">
                <a:solidFill>
                  <a:srgbClr val="FF0000"/>
                </a:solidFill>
              </a:rPr>
              <a:t>口的工作模式</a:t>
            </a:r>
            <a:endParaRPr lang="zh-CN" altLang="en-US" dirty="0"/>
          </a:p>
        </p:txBody>
      </p:sp>
      <p:sp>
        <p:nvSpPr>
          <p:cNvPr id="101379" name="Rectangle 3">
            <a:extLst>
              <a:ext uri="{FF2B5EF4-FFF2-40B4-BE49-F238E27FC236}">
                <a16:creationId xmlns:a16="http://schemas.microsoft.com/office/drawing/2014/main" id="{30100663-3CD1-42BE-B0ED-76B34B2A9840}"/>
              </a:ext>
            </a:extLst>
          </p:cNvPr>
          <p:cNvSpPr>
            <a:spLocks noGrp="1" noChangeArrowheads="1"/>
          </p:cNvSpPr>
          <p:nvPr>
            <p:ph idx="1"/>
          </p:nvPr>
        </p:nvSpPr>
        <p:spPr>
          <a:xfrm>
            <a:off x="604519" y="1259840"/>
            <a:ext cx="7929881" cy="1294448"/>
          </a:xfrm>
        </p:spPr>
        <p:txBody>
          <a:bodyPr/>
          <a:lstStyle/>
          <a:p>
            <a:pPr eaLnBrk="1" hangingPunct="1">
              <a:buClr>
                <a:srgbClr val="FF0000"/>
              </a:buClr>
              <a:buFont typeface="Wingdings" panose="05000000000000000000" pitchFamily="2" charset="2"/>
              <a:buChar char="Ø"/>
            </a:pPr>
            <a:r>
              <a:rPr lang="zh-CN" altLang="en-US" dirty="0"/>
              <a:t>例</a:t>
            </a:r>
            <a:r>
              <a:rPr lang="en-US" altLang="zh-CN" dirty="0"/>
              <a:t>,  </a:t>
            </a:r>
            <a:r>
              <a:rPr lang="zh-CN" altLang="en-US" dirty="0"/>
              <a:t>若设置</a:t>
            </a:r>
            <a:r>
              <a:rPr lang="en-US" altLang="zh-CN" dirty="0">
                <a:solidFill>
                  <a:srgbClr val="FF00FF"/>
                </a:solidFill>
              </a:rPr>
              <a:t>P1.7</a:t>
            </a:r>
            <a:r>
              <a:rPr lang="zh-CN" altLang="en-US" dirty="0">
                <a:solidFill>
                  <a:srgbClr val="FF00FF"/>
                </a:solidFill>
              </a:rPr>
              <a:t>为开漏</a:t>
            </a:r>
            <a:r>
              <a:rPr lang="zh-CN" altLang="en-US" dirty="0"/>
              <a:t>模式</a:t>
            </a:r>
            <a:r>
              <a:rPr lang="en-US" altLang="zh-CN" dirty="0"/>
              <a:t>,  </a:t>
            </a:r>
            <a:r>
              <a:rPr lang="en-US" altLang="zh-CN" dirty="0">
                <a:solidFill>
                  <a:srgbClr val="FF00FF"/>
                </a:solidFill>
              </a:rPr>
              <a:t>P1.6</a:t>
            </a:r>
            <a:r>
              <a:rPr lang="zh-CN" altLang="en-US" dirty="0">
                <a:solidFill>
                  <a:srgbClr val="FF00FF"/>
                </a:solidFill>
              </a:rPr>
              <a:t>为强推挽</a:t>
            </a:r>
            <a:r>
              <a:rPr lang="zh-CN" altLang="en-US" dirty="0"/>
              <a:t>输出模式</a:t>
            </a:r>
            <a:r>
              <a:rPr lang="en-US" altLang="zh-CN" dirty="0"/>
              <a:t>,  </a:t>
            </a:r>
            <a:r>
              <a:rPr lang="en-US" altLang="zh-CN" dirty="0">
                <a:solidFill>
                  <a:srgbClr val="FF00FF"/>
                </a:solidFill>
              </a:rPr>
              <a:t>P1.5</a:t>
            </a:r>
            <a:r>
              <a:rPr lang="zh-CN" altLang="en-US" dirty="0">
                <a:solidFill>
                  <a:srgbClr val="FF00FF"/>
                </a:solidFill>
              </a:rPr>
              <a:t>为高阻输入</a:t>
            </a:r>
            <a:r>
              <a:rPr lang="zh-CN" altLang="en-US" dirty="0"/>
              <a:t>模式</a:t>
            </a:r>
            <a:r>
              <a:rPr lang="en-US" altLang="zh-CN" dirty="0"/>
              <a:t>, P1.4, P1.3, P1.2, P1.1</a:t>
            </a:r>
            <a:r>
              <a:rPr lang="zh-CN" altLang="en-US" dirty="0"/>
              <a:t>和</a:t>
            </a:r>
            <a:r>
              <a:rPr lang="en-US" altLang="zh-CN" dirty="0"/>
              <a:t>P1.0</a:t>
            </a:r>
            <a:r>
              <a:rPr lang="zh-CN" altLang="en-US" dirty="0"/>
              <a:t>为</a:t>
            </a:r>
            <a:r>
              <a:rPr lang="zh-CN" altLang="en-US" dirty="0">
                <a:solidFill>
                  <a:srgbClr val="0000FF"/>
                </a:solidFill>
              </a:rPr>
              <a:t>弱上拉</a:t>
            </a:r>
            <a:r>
              <a:rPr lang="en-US" altLang="zh-CN" dirty="0"/>
              <a:t>(</a:t>
            </a:r>
            <a:r>
              <a:rPr lang="zh-CN" altLang="zh-CN" dirty="0">
                <a:solidFill>
                  <a:srgbClr val="FF0000"/>
                </a:solidFill>
              </a:rPr>
              <a:t>准双向口</a:t>
            </a:r>
            <a:r>
              <a:rPr lang="en-US" altLang="zh-CN" dirty="0">
                <a:solidFill>
                  <a:srgbClr val="FF0000"/>
                </a:solidFill>
              </a:rPr>
              <a:t> </a:t>
            </a:r>
            <a:r>
              <a:rPr lang="en-US" altLang="zh-CN" dirty="0"/>
              <a:t>)</a:t>
            </a:r>
            <a:r>
              <a:rPr lang="zh-CN" altLang="en-US" dirty="0"/>
              <a:t>模式</a:t>
            </a:r>
            <a:r>
              <a:rPr lang="en-US" altLang="zh-CN" dirty="0"/>
              <a:t>,</a:t>
            </a:r>
            <a:r>
              <a:rPr lang="en-US" altLang="zh-CN" dirty="0">
                <a:solidFill>
                  <a:srgbClr val="FF0000"/>
                </a:solidFill>
              </a:rPr>
              <a:t> </a:t>
            </a:r>
            <a:endParaRPr lang="zh-CN" altLang="en-US" dirty="0"/>
          </a:p>
        </p:txBody>
      </p:sp>
      <p:sp>
        <p:nvSpPr>
          <p:cNvPr id="6" name="Rectangle 3">
            <a:extLst>
              <a:ext uri="{FF2B5EF4-FFF2-40B4-BE49-F238E27FC236}">
                <a16:creationId xmlns:a16="http://schemas.microsoft.com/office/drawing/2014/main" id="{13417BDF-9349-4104-9C70-3A0C3D90C220}"/>
              </a:ext>
            </a:extLst>
          </p:cNvPr>
          <p:cNvSpPr txBox="1">
            <a:spLocks noChangeArrowheads="1"/>
          </p:cNvSpPr>
          <p:nvPr/>
        </p:nvSpPr>
        <p:spPr bwMode="auto">
          <a:xfrm>
            <a:off x="500063" y="5210175"/>
            <a:ext cx="8643937" cy="102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just" rtl="0" fontAlgn="base">
              <a:lnSpc>
                <a:spcPct val="114000"/>
              </a:lnSpc>
              <a:spcBef>
                <a:spcPct val="20000"/>
              </a:spcBef>
              <a:spcAft>
                <a:spcPts val="600"/>
              </a:spcAft>
              <a:buBlip>
                <a:blip r:embed="rId2"/>
              </a:buBlip>
              <a:defRPr sz="2800" b="1">
                <a:solidFill>
                  <a:schemeClr val="accent2"/>
                </a:solidFill>
                <a:latin typeface="+mj-ea"/>
                <a:ea typeface="+mj-ea"/>
                <a:cs typeface="+mn-cs"/>
              </a:defRPr>
            </a:lvl1pPr>
            <a:lvl2pPr marL="742950" indent="-285750" algn="just" rtl="0" fontAlgn="base">
              <a:spcBef>
                <a:spcPct val="20000"/>
              </a:spcBef>
              <a:spcAft>
                <a:spcPct val="0"/>
              </a:spcAft>
              <a:buBlip>
                <a:blip r:embed="rId3"/>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algn="l" eaLnBrk="1" hangingPunct="1">
              <a:lnSpc>
                <a:spcPct val="100000"/>
              </a:lnSpc>
              <a:spcBef>
                <a:spcPts val="0"/>
              </a:spcBef>
              <a:buFontTx/>
              <a:buNone/>
              <a:defRPr/>
            </a:pPr>
            <a:r>
              <a:rPr lang="en-US" altLang="zh-CN" kern="0">
                <a:solidFill>
                  <a:schemeClr val="tx1"/>
                </a:solidFill>
                <a:latin typeface="Times New Roman" panose="02020603050405020304" pitchFamily="18" charset="0"/>
                <a:cs typeface="Times New Roman" panose="02020603050405020304" pitchFamily="18" charset="0"/>
              </a:rPr>
              <a:t>MOV   </a:t>
            </a:r>
            <a:r>
              <a:rPr lang="en-US" altLang="zh-CN" kern="0">
                <a:solidFill>
                  <a:srgbClr val="FF0000"/>
                </a:solidFill>
                <a:latin typeface="Times New Roman" panose="02020603050405020304" pitchFamily="18" charset="0"/>
                <a:cs typeface="Times New Roman" panose="02020603050405020304" pitchFamily="18" charset="0"/>
              </a:rPr>
              <a:t>P1M0</a:t>
            </a:r>
            <a:r>
              <a:rPr lang="en-US" altLang="zh-CN" kern="0">
                <a:solidFill>
                  <a:schemeClr val="tx1"/>
                </a:solidFill>
                <a:latin typeface="Times New Roman" panose="02020603050405020304" pitchFamily="18" charset="0"/>
                <a:cs typeface="Times New Roman" panose="02020603050405020304" pitchFamily="18" charset="0"/>
              </a:rPr>
              <a:t>, #11000000B; </a:t>
            </a:r>
          </a:p>
          <a:p>
            <a:pPr algn="l" eaLnBrk="1" hangingPunct="1">
              <a:lnSpc>
                <a:spcPct val="100000"/>
              </a:lnSpc>
              <a:spcBef>
                <a:spcPts val="0"/>
              </a:spcBef>
              <a:buFontTx/>
              <a:buNone/>
              <a:defRPr/>
            </a:pPr>
            <a:r>
              <a:rPr lang="en-US" altLang="zh-CN" kern="0">
                <a:solidFill>
                  <a:schemeClr val="tx1"/>
                </a:solidFill>
                <a:latin typeface="Times New Roman" panose="02020603050405020304" pitchFamily="18" charset="0"/>
                <a:cs typeface="Times New Roman" panose="02020603050405020304" pitchFamily="18" charset="0"/>
              </a:rPr>
              <a:t>MOV   </a:t>
            </a:r>
            <a:r>
              <a:rPr lang="en-US" altLang="zh-CN" kern="0">
                <a:solidFill>
                  <a:srgbClr val="FF0000"/>
                </a:solidFill>
                <a:latin typeface="Times New Roman" panose="02020603050405020304" pitchFamily="18" charset="0"/>
                <a:cs typeface="Times New Roman" panose="02020603050405020304" pitchFamily="18" charset="0"/>
              </a:rPr>
              <a:t>P1M1</a:t>
            </a:r>
            <a:r>
              <a:rPr lang="en-US" altLang="zh-CN" kern="0">
                <a:solidFill>
                  <a:schemeClr val="tx1"/>
                </a:solidFill>
                <a:latin typeface="Times New Roman" panose="02020603050405020304" pitchFamily="18" charset="0"/>
                <a:cs typeface="Times New Roman" panose="02020603050405020304" pitchFamily="18" charset="0"/>
              </a:rPr>
              <a:t>, #10100000B; </a:t>
            </a:r>
          </a:p>
        </p:txBody>
      </p:sp>
      <p:graphicFrame>
        <p:nvGraphicFramePr>
          <p:cNvPr id="7" name="Group 116">
            <a:extLst>
              <a:ext uri="{FF2B5EF4-FFF2-40B4-BE49-F238E27FC236}">
                <a16:creationId xmlns:a16="http://schemas.microsoft.com/office/drawing/2014/main" id="{C0DBD72B-61CD-4A0B-BF36-2E561F6122F0}"/>
              </a:ext>
            </a:extLst>
          </p:cNvPr>
          <p:cNvGraphicFramePr>
            <a:graphicFrameLocks noGrp="1"/>
          </p:cNvGraphicFramePr>
          <p:nvPr>
            <p:extLst>
              <p:ext uri="{D42A27DB-BD31-4B8C-83A1-F6EECF244321}">
                <p14:modId xmlns:p14="http://schemas.microsoft.com/office/powerpoint/2010/main" val="1607070130"/>
              </p:ext>
            </p:extLst>
          </p:nvPr>
        </p:nvGraphicFramePr>
        <p:xfrm>
          <a:off x="313373" y="2495582"/>
          <a:ext cx="8620125" cy="2024507"/>
        </p:xfrm>
        <a:graphic>
          <a:graphicData uri="http://schemas.openxmlformats.org/drawingml/2006/table">
            <a:tbl>
              <a:tblPr/>
              <a:tblGrid>
                <a:gridCol w="957262">
                  <a:extLst>
                    <a:ext uri="{9D8B030D-6E8A-4147-A177-3AD203B41FA5}">
                      <a16:colId xmlns:a16="http://schemas.microsoft.com/office/drawing/2014/main" val="3496032022"/>
                    </a:ext>
                  </a:extLst>
                </a:gridCol>
                <a:gridCol w="957263">
                  <a:extLst>
                    <a:ext uri="{9D8B030D-6E8A-4147-A177-3AD203B41FA5}">
                      <a16:colId xmlns:a16="http://schemas.microsoft.com/office/drawing/2014/main" val="1387359906"/>
                    </a:ext>
                  </a:extLst>
                </a:gridCol>
                <a:gridCol w="958850">
                  <a:extLst>
                    <a:ext uri="{9D8B030D-6E8A-4147-A177-3AD203B41FA5}">
                      <a16:colId xmlns:a16="http://schemas.microsoft.com/office/drawing/2014/main" val="639093947"/>
                    </a:ext>
                  </a:extLst>
                </a:gridCol>
                <a:gridCol w="957262">
                  <a:extLst>
                    <a:ext uri="{9D8B030D-6E8A-4147-A177-3AD203B41FA5}">
                      <a16:colId xmlns:a16="http://schemas.microsoft.com/office/drawing/2014/main" val="2848071884"/>
                    </a:ext>
                  </a:extLst>
                </a:gridCol>
                <a:gridCol w="957263">
                  <a:extLst>
                    <a:ext uri="{9D8B030D-6E8A-4147-A177-3AD203B41FA5}">
                      <a16:colId xmlns:a16="http://schemas.microsoft.com/office/drawing/2014/main" val="2761408382"/>
                    </a:ext>
                  </a:extLst>
                </a:gridCol>
                <a:gridCol w="958850">
                  <a:extLst>
                    <a:ext uri="{9D8B030D-6E8A-4147-A177-3AD203B41FA5}">
                      <a16:colId xmlns:a16="http://schemas.microsoft.com/office/drawing/2014/main" val="3003742373"/>
                    </a:ext>
                  </a:extLst>
                </a:gridCol>
                <a:gridCol w="957262">
                  <a:extLst>
                    <a:ext uri="{9D8B030D-6E8A-4147-A177-3AD203B41FA5}">
                      <a16:colId xmlns:a16="http://schemas.microsoft.com/office/drawing/2014/main" val="2951060946"/>
                    </a:ext>
                  </a:extLst>
                </a:gridCol>
                <a:gridCol w="957263">
                  <a:extLst>
                    <a:ext uri="{9D8B030D-6E8A-4147-A177-3AD203B41FA5}">
                      <a16:colId xmlns:a16="http://schemas.microsoft.com/office/drawing/2014/main" val="3118544782"/>
                    </a:ext>
                  </a:extLst>
                </a:gridCol>
                <a:gridCol w="958850">
                  <a:extLst>
                    <a:ext uri="{9D8B030D-6E8A-4147-A177-3AD203B41FA5}">
                      <a16:colId xmlns:a16="http://schemas.microsoft.com/office/drawing/2014/main" val="2396805453"/>
                    </a:ext>
                  </a:extLst>
                </a:gridCol>
              </a:tblGrid>
              <a:tr h="317500">
                <a:tc>
                  <a:txBody>
                    <a:bodyPr/>
                    <a:lstStyle>
                      <a:lvl1pPr>
                        <a:spcBef>
                          <a:spcPct val="20000"/>
                        </a:spcBef>
                        <a:defRPr sz="28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just">
                        <a:spcBef>
                          <a:spcPct val="20000"/>
                        </a:spcBef>
                        <a:defRPr>
                          <a:solidFill>
                            <a:schemeClr val="tx1"/>
                          </a:solidFill>
                          <a:latin typeface="Arial" panose="020B0604020202020204" pitchFamily="34" charset="0"/>
                          <a:ea typeface="宋体" panose="02010600030101010101" pitchFamily="2" charset="-122"/>
                        </a:defRPr>
                      </a:lvl4pPr>
                      <a:lvl5pPr marL="2057400" indent="-228600" algn="just">
                        <a:spcBef>
                          <a:spcPct val="20000"/>
                        </a:spcBef>
                        <a:defRPr>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rPr>
                        <a:t>P1</a:t>
                      </a:r>
                      <a:r>
                        <a:rPr kumimoji="0" lang="zh-CN" altLang="en-US" sz="28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rPr>
                        <a:t>口</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just">
                        <a:spcBef>
                          <a:spcPct val="20000"/>
                        </a:spcBef>
                        <a:defRPr>
                          <a:solidFill>
                            <a:schemeClr val="tx1"/>
                          </a:solidFill>
                          <a:latin typeface="Arial" panose="020B0604020202020204" pitchFamily="34" charset="0"/>
                          <a:ea typeface="宋体" panose="02010600030101010101" pitchFamily="2" charset="-122"/>
                        </a:defRPr>
                      </a:lvl4pPr>
                      <a:lvl5pPr marL="2057400" indent="-228600" algn="just">
                        <a:spcBef>
                          <a:spcPct val="20000"/>
                        </a:spcBef>
                        <a:defRPr>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rPr>
                        <a:t>P1.7</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just">
                        <a:spcBef>
                          <a:spcPct val="20000"/>
                        </a:spcBef>
                        <a:defRPr>
                          <a:solidFill>
                            <a:schemeClr val="tx1"/>
                          </a:solidFill>
                          <a:latin typeface="Arial" panose="020B0604020202020204" pitchFamily="34" charset="0"/>
                          <a:ea typeface="宋体" panose="02010600030101010101" pitchFamily="2" charset="-122"/>
                        </a:defRPr>
                      </a:lvl4pPr>
                      <a:lvl5pPr marL="2057400" indent="-228600" algn="just">
                        <a:spcBef>
                          <a:spcPct val="20000"/>
                        </a:spcBef>
                        <a:defRPr>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rPr>
                        <a:t>P1.6</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just">
                        <a:spcBef>
                          <a:spcPct val="20000"/>
                        </a:spcBef>
                        <a:defRPr>
                          <a:solidFill>
                            <a:schemeClr val="tx1"/>
                          </a:solidFill>
                          <a:latin typeface="Arial" panose="020B0604020202020204" pitchFamily="34" charset="0"/>
                          <a:ea typeface="宋体" panose="02010600030101010101" pitchFamily="2" charset="-122"/>
                        </a:defRPr>
                      </a:lvl4pPr>
                      <a:lvl5pPr marL="2057400" indent="-228600" algn="just">
                        <a:spcBef>
                          <a:spcPct val="20000"/>
                        </a:spcBef>
                        <a:defRPr>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rPr>
                        <a:t>P1.5</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just">
                        <a:spcBef>
                          <a:spcPct val="20000"/>
                        </a:spcBef>
                        <a:defRPr>
                          <a:solidFill>
                            <a:schemeClr val="tx1"/>
                          </a:solidFill>
                          <a:latin typeface="Arial" panose="020B0604020202020204" pitchFamily="34" charset="0"/>
                          <a:ea typeface="宋体" panose="02010600030101010101" pitchFamily="2" charset="-122"/>
                        </a:defRPr>
                      </a:lvl4pPr>
                      <a:lvl5pPr marL="2057400" indent="-228600" algn="just">
                        <a:spcBef>
                          <a:spcPct val="20000"/>
                        </a:spcBef>
                        <a:defRPr>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rPr>
                        <a:t>P1.4</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just">
                        <a:spcBef>
                          <a:spcPct val="20000"/>
                        </a:spcBef>
                        <a:defRPr>
                          <a:solidFill>
                            <a:schemeClr val="tx1"/>
                          </a:solidFill>
                          <a:latin typeface="Arial" panose="020B0604020202020204" pitchFamily="34" charset="0"/>
                          <a:ea typeface="宋体" panose="02010600030101010101" pitchFamily="2" charset="-122"/>
                        </a:defRPr>
                      </a:lvl4pPr>
                      <a:lvl5pPr marL="2057400" indent="-228600" algn="just">
                        <a:spcBef>
                          <a:spcPct val="20000"/>
                        </a:spcBef>
                        <a:defRPr>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rPr>
                        <a:t>P1.3</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just">
                        <a:spcBef>
                          <a:spcPct val="20000"/>
                        </a:spcBef>
                        <a:defRPr>
                          <a:solidFill>
                            <a:schemeClr val="tx1"/>
                          </a:solidFill>
                          <a:latin typeface="Arial" panose="020B0604020202020204" pitchFamily="34" charset="0"/>
                          <a:ea typeface="宋体" panose="02010600030101010101" pitchFamily="2" charset="-122"/>
                        </a:defRPr>
                      </a:lvl4pPr>
                      <a:lvl5pPr marL="2057400" indent="-228600" algn="just">
                        <a:spcBef>
                          <a:spcPct val="20000"/>
                        </a:spcBef>
                        <a:defRPr>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rPr>
                        <a:t>P1.2</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just">
                        <a:spcBef>
                          <a:spcPct val="20000"/>
                        </a:spcBef>
                        <a:defRPr>
                          <a:solidFill>
                            <a:schemeClr val="tx1"/>
                          </a:solidFill>
                          <a:latin typeface="Arial" panose="020B0604020202020204" pitchFamily="34" charset="0"/>
                          <a:ea typeface="宋体" panose="02010600030101010101" pitchFamily="2" charset="-122"/>
                        </a:defRPr>
                      </a:lvl4pPr>
                      <a:lvl5pPr marL="2057400" indent="-228600" algn="just">
                        <a:spcBef>
                          <a:spcPct val="20000"/>
                        </a:spcBef>
                        <a:defRPr>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rPr>
                        <a:t>P1.1</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just">
                        <a:spcBef>
                          <a:spcPct val="20000"/>
                        </a:spcBef>
                        <a:defRPr>
                          <a:solidFill>
                            <a:schemeClr val="tx1"/>
                          </a:solidFill>
                          <a:latin typeface="Arial" panose="020B0604020202020204" pitchFamily="34" charset="0"/>
                          <a:ea typeface="宋体" panose="02010600030101010101" pitchFamily="2" charset="-122"/>
                        </a:defRPr>
                      </a:lvl4pPr>
                      <a:lvl5pPr marL="2057400" indent="-228600" algn="just">
                        <a:spcBef>
                          <a:spcPct val="20000"/>
                        </a:spcBef>
                        <a:defRPr>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rPr>
                        <a:t>P1.0</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11865246"/>
                  </a:ext>
                </a:extLst>
              </a:tr>
              <a:tr h="0">
                <a:tc>
                  <a:txBody>
                    <a:bodyPr/>
                    <a:lstStyle>
                      <a:lvl1pPr>
                        <a:spcBef>
                          <a:spcPct val="20000"/>
                        </a:spcBef>
                        <a:defRPr sz="28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just">
                        <a:spcBef>
                          <a:spcPct val="20000"/>
                        </a:spcBef>
                        <a:defRPr>
                          <a:solidFill>
                            <a:schemeClr val="tx1"/>
                          </a:solidFill>
                          <a:latin typeface="Arial" panose="020B0604020202020204" pitchFamily="34" charset="0"/>
                          <a:ea typeface="宋体" panose="02010600030101010101" pitchFamily="2" charset="-122"/>
                        </a:defRPr>
                      </a:lvl4pPr>
                      <a:lvl5pPr marL="2057400" indent="-228600" algn="just">
                        <a:spcBef>
                          <a:spcPct val="20000"/>
                        </a:spcBef>
                        <a:defRPr>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P1M0</a:t>
                      </a:r>
                      <a:endParaRPr kumimoji="0" lang="zh-CN" altLang="en-US"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just">
                        <a:spcBef>
                          <a:spcPct val="20000"/>
                        </a:spcBef>
                        <a:defRPr>
                          <a:solidFill>
                            <a:schemeClr val="tx1"/>
                          </a:solidFill>
                          <a:latin typeface="Arial" panose="020B0604020202020204" pitchFamily="34" charset="0"/>
                          <a:ea typeface="宋体" panose="02010600030101010101" pitchFamily="2" charset="-122"/>
                        </a:defRPr>
                      </a:lvl4pPr>
                      <a:lvl5pPr marL="2057400" indent="-228600" algn="just">
                        <a:spcBef>
                          <a:spcPct val="20000"/>
                        </a:spcBef>
                        <a:defRPr>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anose="02020603050405020304" pitchFamily="18" charset="0"/>
                          <a:ea typeface="幼圆" panose="02010509060101010101" pitchFamily="49" charset="-122"/>
                          <a:cs typeface="Times New Roman" panose="02020603050405020304" pitchFamily="18" charset="0"/>
                        </a:rPr>
                        <a:t>1</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just">
                        <a:spcBef>
                          <a:spcPct val="20000"/>
                        </a:spcBef>
                        <a:defRPr>
                          <a:solidFill>
                            <a:schemeClr val="tx1"/>
                          </a:solidFill>
                          <a:latin typeface="Arial" panose="020B0604020202020204" pitchFamily="34" charset="0"/>
                          <a:ea typeface="宋体" panose="02010600030101010101" pitchFamily="2" charset="-122"/>
                        </a:defRPr>
                      </a:lvl4pPr>
                      <a:lvl5pPr marL="2057400" indent="-228600" algn="just">
                        <a:spcBef>
                          <a:spcPct val="20000"/>
                        </a:spcBef>
                        <a:defRPr>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just">
                        <a:spcBef>
                          <a:spcPct val="20000"/>
                        </a:spcBef>
                        <a:defRPr>
                          <a:solidFill>
                            <a:schemeClr val="tx1"/>
                          </a:solidFill>
                          <a:latin typeface="Arial" panose="020B0604020202020204" pitchFamily="34" charset="0"/>
                          <a:ea typeface="宋体" panose="02010600030101010101" pitchFamily="2" charset="-122"/>
                        </a:defRPr>
                      </a:lvl4pPr>
                      <a:lvl5pPr marL="2057400" indent="-228600" algn="just">
                        <a:spcBef>
                          <a:spcPct val="20000"/>
                        </a:spcBef>
                        <a:defRPr>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anose="02020603050405020304" pitchFamily="18" charset="0"/>
                          <a:ea typeface="幼圆" panose="02010509060101010101" pitchFamily="49" charset="-122"/>
                          <a:cs typeface="Times New Roman" panose="02020603050405020304" pitchFamily="18" charset="0"/>
                        </a:rPr>
                        <a:t>0</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just">
                        <a:spcBef>
                          <a:spcPct val="20000"/>
                        </a:spcBef>
                        <a:defRPr>
                          <a:solidFill>
                            <a:schemeClr val="tx1"/>
                          </a:solidFill>
                          <a:latin typeface="Arial" panose="020B0604020202020204" pitchFamily="34" charset="0"/>
                          <a:ea typeface="宋体" panose="02010600030101010101" pitchFamily="2" charset="-122"/>
                        </a:defRPr>
                      </a:lvl4pPr>
                      <a:lvl5pPr marL="2057400" indent="-228600" algn="just">
                        <a:spcBef>
                          <a:spcPct val="20000"/>
                        </a:spcBef>
                        <a:defRPr>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just">
                        <a:spcBef>
                          <a:spcPct val="20000"/>
                        </a:spcBef>
                        <a:defRPr>
                          <a:solidFill>
                            <a:schemeClr val="tx1"/>
                          </a:solidFill>
                          <a:latin typeface="Arial" panose="020B0604020202020204" pitchFamily="34" charset="0"/>
                          <a:ea typeface="宋体" panose="02010600030101010101" pitchFamily="2" charset="-122"/>
                        </a:defRPr>
                      </a:lvl4pPr>
                      <a:lvl5pPr marL="2057400" indent="-228600" algn="just">
                        <a:spcBef>
                          <a:spcPct val="20000"/>
                        </a:spcBef>
                        <a:defRPr>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just">
                        <a:spcBef>
                          <a:spcPct val="20000"/>
                        </a:spcBef>
                        <a:defRPr>
                          <a:solidFill>
                            <a:schemeClr val="tx1"/>
                          </a:solidFill>
                          <a:latin typeface="Arial" panose="020B0604020202020204" pitchFamily="34" charset="0"/>
                          <a:ea typeface="宋体" panose="02010600030101010101" pitchFamily="2" charset="-122"/>
                        </a:defRPr>
                      </a:lvl4pPr>
                      <a:lvl5pPr marL="2057400" indent="-228600" algn="just">
                        <a:spcBef>
                          <a:spcPct val="20000"/>
                        </a:spcBef>
                        <a:defRPr>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just">
                        <a:spcBef>
                          <a:spcPct val="20000"/>
                        </a:spcBef>
                        <a:defRPr>
                          <a:solidFill>
                            <a:schemeClr val="tx1"/>
                          </a:solidFill>
                          <a:latin typeface="Arial" panose="020B0604020202020204" pitchFamily="34" charset="0"/>
                          <a:ea typeface="宋体" panose="02010600030101010101" pitchFamily="2" charset="-122"/>
                        </a:defRPr>
                      </a:lvl4pPr>
                      <a:lvl5pPr marL="2057400" indent="-228600" algn="just">
                        <a:spcBef>
                          <a:spcPct val="20000"/>
                        </a:spcBef>
                        <a:defRPr>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just">
                        <a:spcBef>
                          <a:spcPct val="20000"/>
                        </a:spcBef>
                        <a:defRPr>
                          <a:solidFill>
                            <a:schemeClr val="tx1"/>
                          </a:solidFill>
                          <a:latin typeface="Arial" panose="020B0604020202020204" pitchFamily="34" charset="0"/>
                          <a:ea typeface="宋体" panose="02010600030101010101" pitchFamily="2" charset="-122"/>
                        </a:defRPr>
                      </a:lvl4pPr>
                      <a:lvl5pPr marL="2057400" indent="-228600" algn="just">
                        <a:spcBef>
                          <a:spcPct val="20000"/>
                        </a:spcBef>
                        <a:defRPr>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09711877"/>
                  </a:ext>
                </a:extLst>
              </a:tr>
              <a:tr h="549275">
                <a:tc>
                  <a:txBody>
                    <a:bodyPr/>
                    <a:lstStyle>
                      <a:lvl1pPr>
                        <a:spcBef>
                          <a:spcPct val="20000"/>
                        </a:spcBef>
                        <a:defRPr sz="28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just">
                        <a:spcBef>
                          <a:spcPct val="20000"/>
                        </a:spcBef>
                        <a:defRPr>
                          <a:solidFill>
                            <a:schemeClr val="tx1"/>
                          </a:solidFill>
                          <a:latin typeface="Arial" panose="020B0604020202020204" pitchFamily="34" charset="0"/>
                          <a:ea typeface="宋体" panose="02010600030101010101" pitchFamily="2" charset="-122"/>
                        </a:defRPr>
                      </a:lvl4pPr>
                      <a:lvl5pPr marL="2057400" indent="-228600" algn="just">
                        <a:spcBef>
                          <a:spcPct val="20000"/>
                        </a:spcBef>
                        <a:defRPr>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P1M1</a:t>
                      </a:r>
                      <a:endParaRPr kumimoji="0" lang="zh-CN" altLang="en-US"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just">
                        <a:spcBef>
                          <a:spcPct val="20000"/>
                        </a:spcBef>
                        <a:defRPr>
                          <a:solidFill>
                            <a:schemeClr val="tx1"/>
                          </a:solidFill>
                          <a:latin typeface="Arial" panose="020B0604020202020204" pitchFamily="34" charset="0"/>
                          <a:ea typeface="宋体" panose="02010600030101010101" pitchFamily="2" charset="-122"/>
                        </a:defRPr>
                      </a:lvl4pPr>
                      <a:lvl5pPr marL="2057400" indent="-228600" algn="just">
                        <a:spcBef>
                          <a:spcPct val="20000"/>
                        </a:spcBef>
                        <a:defRPr>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just">
                        <a:spcBef>
                          <a:spcPct val="20000"/>
                        </a:spcBef>
                        <a:defRPr>
                          <a:solidFill>
                            <a:schemeClr val="tx1"/>
                          </a:solidFill>
                          <a:latin typeface="Arial" panose="020B0604020202020204" pitchFamily="34" charset="0"/>
                          <a:ea typeface="宋体" panose="02010600030101010101" pitchFamily="2" charset="-122"/>
                        </a:defRPr>
                      </a:lvl4pPr>
                      <a:lvl5pPr marL="2057400" indent="-228600" algn="just">
                        <a:spcBef>
                          <a:spcPct val="20000"/>
                        </a:spcBef>
                        <a:defRPr>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just">
                        <a:spcBef>
                          <a:spcPct val="20000"/>
                        </a:spcBef>
                        <a:defRPr>
                          <a:solidFill>
                            <a:schemeClr val="tx1"/>
                          </a:solidFill>
                          <a:latin typeface="Arial" panose="020B0604020202020204" pitchFamily="34" charset="0"/>
                          <a:ea typeface="宋体" panose="02010600030101010101" pitchFamily="2" charset="-122"/>
                        </a:defRPr>
                      </a:lvl4pPr>
                      <a:lvl5pPr marL="2057400" indent="-228600" algn="just">
                        <a:spcBef>
                          <a:spcPct val="20000"/>
                        </a:spcBef>
                        <a:defRPr>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just">
                        <a:spcBef>
                          <a:spcPct val="20000"/>
                        </a:spcBef>
                        <a:defRPr>
                          <a:solidFill>
                            <a:schemeClr val="tx1"/>
                          </a:solidFill>
                          <a:latin typeface="Arial" panose="020B0604020202020204" pitchFamily="34" charset="0"/>
                          <a:ea typeface="宋体" panose="02010600030101010101" pitchFamily="2" charset="-122"/>
                        </a:defRPr>
                      </a:lvl4pPr>
                      <a:lvl5pPr marL="2057400" indent="-228600" algn="just">
                        <a:spcBef>
                          <a:spcPct val="20000"/>
                        </a:spcBef>
                        <a:defRPr>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just">
                        <a:spcBef>
                          <a:spcPct val="20000"/>
                        </a:spcBef>
                        <a:defRPr>
                          <a:solidFill>
                            <a:schemeClr val="tx1"/>
                          </a:solidFill>
                          <a:latin typeface="Arial" panose="020B0604020202020204" pitchFamily="34" charset="0"/>
                          <a:ea typeface="宋体" panose="02010600030101010101" pitchFamily="2" charset="-122"/>
                        </a:defRPr>
                      </a:lvl4pPr>
                      <a:lvl5pPr marL="2057400" indent="-228600" algn="just">
                        <a:spcBef>
                          <a:spcPct val="20000"/>
                        </a:spcBef>
                        <a:defRPr>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just">
                        <a:spcBef>
                          <a:spcPct val="20000"/>
                        </a:spcBef>
                        <a:defRPr>
                          <a:solidFill>
                            <a:schemeClr val="tx1"/>
                          </a:solidFill>
                          <a:latin typeface="Arial" panose="020B0604020202020204" pitchFamily="34" charset="0"/>
                          <a:ea typeface="宋体" panose="02010600030101010101" pitchFamily="2" charset="-122"/>
                        </a:defRPr>
                      </a:lvl4pPr>
                      <a:lvl5pPr marL="2057400" indent="-228600" algn="just">
                        <a:spcBef>
                          <a:spcPct val="20000"/>
                        </a:spcBef>
                        <a:defRPr>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just">
                        <a:spcBef>
                          <a:spcPct val="20000"/>
                        </a:spcBef>
                        <a:defRPr>
                          <a:solidFill>
                            <a:schemeClr val="tx1"/>
                          </a:solidFill>
                          <a:latin typeface="Arial" panose="020B0604020202020204" pitchFamily="34" charset="0"/>
                          <a:ea typeface="宋体" panose="02010600030101010101" pitchFamily="2" charset="-122"/>
                        </a:defRPr>
                      </a:lvl4pPr>
                      <a:lvl5pPr marL="2057400" indent="-228600" algn="just">
                        <a:spcBef>
                          <a:spcPct val="20000"/>
                        </a:spcBef>
                        <a:defRPr>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just">
                        <a:spcBef>
                          <a:spcPct val="20000"/>
                        </a:spcBef>
                        <a:defRPr>
                          <a:solidFill>
                            <a:schemeClr val="tx1"/>
                          </a:solidFill>
                          <a:latin typeface="Arial" panose="020B0604020202020204" pitchFamily="34" charset="0"/>
                          <a:ea typeface="宋体" panose="02010600030101010101" pitchFamily="2" charset="-122"/>
                        </a:defRPr>
                      </a:lvl4pPr>
                      <a:lvl5pPr marL="2057400" indent="-228600" algn="just">
                        <a:spcBef>
                          <a:spcPct val="20000"/>
                        </a:spcBef>
                        <a:defRPr>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95759360"/>
                  </a:ext>
                </a:extLst>
              </a:tr>
              <a:tr h="344488">
                <a:tc>
                  <a:txBody>
                    <a:bodyPr/>
                    <a:lstStyle>
                      <a:lvl1pPr>
                        <a:spcBef>
                          <a:spcPct val="20000"/>
                        </a:spcBef>
                        <a:defRPr sz="28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just">
                        <a:spcBef>
                          <a:spcPct val="20000"/>
                        </a:spcBef>
                        <a:defRPr>
                          <a:solidFill>
                            <a:schemeClr val="tx1"/>
                          </a:solidFill>
                          <a:latin typeface="Arial" panose="020B0604020202020204" pitchFamily="34" charset="0"/>
                          <a:ea typeface="宋体" panose="02010600030101010101" pitchFamily="2" charset="-122"/>
                        </a:defRPr>
                      </a:lvl4pPr>
                      <a:lvl5pPr marL="2057400" indent="-228600" algn="just">
                        <a:spcBef>
                          <a:spcPct val="20000"/>
                        </a:spcBef>
                        <a:defRPr>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zh-CN" altLang="en-US" sz="2400" b="1" i="0" u="none" strike="noStrike" cap="none" normalizeH="0" baseline="0">
                          <a:ln>
                            <a:noFill/>
                          </a:ln>
                          <a:solidFill>
                            <a:srgbClr val="FF0000"/>
                          </a:solidFill>
                          <a:effectLst/>
                          <a:latin typeface="Arial" panose="020B0604020202020204" pitchFamily="34" charset="0"/>
                          <a:ea typeface="幼圆" panose="02010509060101010101" pitchFamily="49" charset="-122"/>
                        </a:rPr>
                        <a:t>工作</a:t>
                      </a:r>
                      <a:endParaRPr kumimoji="0" lang="en-US" altLang="zh-CN" sz="2400" b="1" i="0" u="none" strike="noStrike" cap="none" normalizeH="0" baseline="0">
                        <a:ln>
                          <a:noFill/>
                        </a:ln>
                        <a:solidFill>
                          <a:srgbClr val="FF0000"/>
                        </a:solidFill>
                        <a:effectLst/>
                        <a:latin typeface="Arial" panose="020B0604020202020204" pitchFamily="34" charset="0"/>
                        <a:ea typeface="幼圆" panose="02010509060101010101" pitchFamily="49" charset="-122"/>
                      </a:endParaRPr>
                    </a:p>
                    <a:p>
                      <a:pPr marL="0" marR="0" lvl="0" indent="0" algn="ctr" defTabSz="914400" rtl="0" eaLnBrk="1" fontAlgn="base" latinLnBrk="0" hangingPunct="1">
                        <a:lnSpc>
                          <a:spcPct val="85000"/>
                        </a:lnSpc>
                        <a:spcBef>
                          <a:spcPct val="0"/>
                        </a:spcBef>
                        <a:spcAft>
                          <a:spcPct val="0"/>
                        </a:spcAft>
                        <a:buClrTx/>
                        <a:buSzTx/>
                        <a:buFontTx/>
                        <a:buNone/>
                        <a:tabLst/>
                      </a:pPr>
                      <a:r>
                        <a:rPr kumimoji="0" lang="zh-CN" altLang="en-US" sz="2400" b="1" i="0" u="none" strike="noStrike" cap="none" normalizeH="0" baseline="0">
                          <a:ln>
                            <a:noFill/>
                          </a:ln>
                          <a:solidFill>
                            <a:srgbClr val="FF0000"/>
                          </a:solidFill>
                          <a:effectLst/>
                          <a:latin typeface="Arial" panose="020B0604020202020204" pitchFamily="34" charset="0"/>
                          <a:ea typeface="幼圆" panose="02010509060101010101" pitchFamily="49" charset="-122"/>
                        </a:rPr>
                        <a:t>模式</a:t>
                      </a:r>
                      <a:endParaRPr kumimoji="0" lang="zh-CN" altLang="en-US" sz="2400" b="1" i="0" u="none" strike="noStrike" cap="none" normalizeH="0" baseline="0">
                        <a:ln>
                          <a:noFill/>
                        </a:ln>
                        <a:solidFill>
                          <a:schemeClr val="tx1"/>
                        </a:solidFill>
                        <a:effectLst/>
                        <a:latin typeface="Arial" panose="020B0604020202020204" pitchFamily="34" charset="0"/>
                        <a:ea typeface="幼圆" panose="02010509060101010101" pitchFamily="49"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just">
                        <a:spcBef>
                          <a:spcPct val="20000"/>
                        </a:spcBef>
                        <a:defRPr>
                          <a:solidFill>
                            <a:schemeClr val="tx1"/>
                          </a:solidFill>
                          <a:latin typeface="Arial" panose="020B0604020202020204" pitchFamily="34" charset="0"/>
                          <a:ea typeface="宋体" panose="02010600030101010101" pitchFamily="2" charset="-122"/>
                        </a:defRPr>
                      </a:lvl4pPr>
                      <a:lvl5pPr marL="2057400" indent="-228600" algn="just">
                        <a:spcBef>
                          <a:spcPct val="20000"/>
                        </a:spcBef>
                        <a:defRPr>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zh-CN" altLang="en-US" sz="2400" b="1" i="0" u="none" strike="noStrike" cap="none" normalizeH="0" baseline="0">
                          <a:ln>
                            <a:noFill/>
                          </a:ln>
                          <a:solidFill>
                            <a:srgbClr val="FF00FF"/>
                          </a:solidFill>
                          <a:effectLst/>
                          <a:latin typeface="Arial" panose="020B0604020202020204" pitchFamily="34" charset="0"/>
                          <a:ea typeface="幼圆" panose="02010509060101010101" pitchFamily="49" charset="-122"/>
                        </a:rPr>
                        <a:t>开漏</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just">
                        <a:spcBef>
                          <a:spcPct val="20000"/>
                        </a:spcBef>
                        <a:defRPr>
                          <a:solidFill>
                            <a:schemeClr val="tx1"/>
                          </a:solidFill>
                          <a:latin typeface="Arial" panose="020B0604020202020204" pitchFamily="34" charset="0"/>
                          <a:ea typeface="宋体" panose="02010600030101010101" pitchFamily="2" charset="-122"/>
                        </a:defRPr>
                      </a:lvl4pPr>
                      <a:lvl5pPr marL="2057400" indent="-228600" algn="just">
                        <a:spcBef>
                          <a:spcPct val="20000"/>
                        </a:spcBef>
                        <a:defRPr>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zh-CN" altLang="en-US" sz="2400" b="1" i="0" u="none" strike="noStrike" cap="none" normalizeH="0" baseline="0">
                          <a:ln>
                            <a:noFill/>
                          </a:ln>
                          <a:solidFill>
                            <a:srgbClr val="FF00FF"/>
                          </a:solidFill>
                          <a:effectLst/>
                          <a:latin typeface="Arial" panose="020B0604020202020204" pitchFamily="34" charset="0"/>
                          <a:ea typeface="幼圆" panose="02010509060101010101" pitchFamily="49" charset="-122"/>
                        </a:rPr>
                        <a:t>推挽</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just">
                        <a:spcBef>
                          <a:spcPct val="20000"/>
                        </a:spcBef>
                        <a:defRPr>
                          <a:solidFill>
                            <a:schemeClr val="tx1"/>
                          </a:solidFill>
                          <a:latin typeface="Arial" panose="020B0604020202020204" pitchFamily="34" charset="0"/>
                          <a:ea typeface="宋体" panose="02010600030101010101" pitchFamily="2" charset="-122"/>
                        </a:defRPr>
                      </a:lvl4pPr>
                      <a:lvl5pPr marL="2057400" indent="-228600" algn="just">
                        <a:spcBef>
                          <a:spcPct val="20000"/>
                        </a:spcBef>
                        <a:defRPr>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zh-CN" altLang="en-US" sz="2400" b="1" i="0" u="none" strike="noStrike" cap="none" normalizeH="0" baseline="0">
                          <a:ln>
                            <a:noFill/>
                          </a:ln>
                          <a:solidFill>
                            <a:srgbClr val="FF00FF"/>
                          </a:solidFill>
                          <a:effectLst/>
                          <a:latin typeface="Arial" panose="020B0604020202020204" pitchFamily="34" charset="0"/>
                          <a:ea typeface="幼圆" panose="02010509060101010101" pitchFamily="49" charset="-122"/>
                        </a:rPr>
                        <a:t>输入</a:t>
                      </a:r>
                      <a:r>
                        <a:rPr kumimoji="0" lang="en-US" altLang="zh-CN" sz="2400" b="1" i="0" u="none" strike="noStrike" cap="none" normalizeH="0" baseline="0">
                          <a:ln>
                            <a:noFill/>
                          </a:ln>
                          <a:solidFill>
                            <a:srgbClr val="FF00FF"/>
                          </a:solidFill>
                          <a:effectLst/>
                          <a:latin typeface="Arial" panose="020B0604020202020204" pitchFamily="34" charset="0"/>
                          <a:ea typeface="幼圆" panose="02010509060101010101" pitchFamily="49" charset="-122"/>
                        </a:rPr>
                        <a:t>/</a:t>
                      </a:r>
                      <a:r>
                        <a:rPr kumimoji="0" lang="zh-CN" altLang="en-US" sz="2400" b="1" i="0" u="none" strike="noStrike" cap="none" normalizeH="0" baseline="0">
                          <a:ln>
                            <a:noFill/>
                          </a:ln>
                          <a:solidFill>
                            <a:srgbClr val="FF00FF"/>
                          </a:solidFill>
                          <a:effectLst/>
                          <a:latin typeface="Arial" panose="020B0604020202020204" pitchFamily="34" charset="0"/>
                          <a:ea typeface="幼圆" panose="02010509060101010101" pitchFamily="49" charset="-122"/>
                        </a:rPr>
                        <a:t>高阻</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just">
                        <a:spcBef>
                          <a:spcPct val="20000"/>
                        </a:spcBef>
                        <a:defRPr>
                          <a:solidFill>
                            <a:schemeClr val="tx1"/>
                          </a:solidFill>
                          <a:latin typeface="Arial" panose="020B0604020202020204" pitchFamily="34" charset="0"/>
                          <a:ea typeface="宋体" panose="02010600030101010101" pitchFamily="2" charset="-122"/>
                        </a:defRPr>
                      </a:lvl4pPr>
                      <a:lvl5pPr marL="2057400" indent="-228600" algn="just">
                        <a:spcBef>
                          <a:spcPct val="20000"/>
                        </a:spcBef>
                        <a:defRPr>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zh-CN" altLang="en-US" sz="2400" b="1" i="0" u="none" strike="noStrike" cap="none" normalizeH="0" baseline="0">
                          <a:ln>
                            <a:noFill/>
                          </a:ln>
                          <a:solidFill>
                            <a:srgbClr val="0000CC"/>
                          </a:solidFill>
                          <a:effectLst/>
                          <a:latin typeface="Arial" panose="020B0604020202020204" pitchFamily="34" charset="0"/>
                          <a:ea typeface="幼圆" panose="02010509060101010101" pitchFamily="49" charset="-122"/>
                        </a:rPr>
                        <a:t>准双</a:t>
                      </a:r>
                      <a:endParaRPr kumimoji="0" lang="en-US" altLang="zh-CN" sz="2400" b="1" i="0" u="none" strike="noStrike" cap="none" normalizeH="0" baseline="0">
                        <a:ln>
                          <a:noFill/>
                        </a:ln>
                        <a:solidFill>
                          <a:srgbClr val="0000CC"/>
                        </a:solidFill>
                        <a:effectLst/>
                        <a:latin typeface="Arial" panose="020B0604020202020204" pitchFamily="34" charset="0"/>
                        <a:ea typeface="幼圆" panose="02010509060101010101" pitchFamily="49" charset="-122"/>
                      </a:endParaRPr>
                    </a:p>
                    <a:p>
                      <a:pPr marL="0" marR="0" lvl="0" indent="0" algn="ctr" defTabSz="914400" rtl="0" eaLnBrk="1" fontAlgn="base" latinLnBrk="0" hangingPunct="1">
                        <a:lnSpc>
                          <a:spcPct val="85000"/>
                        </a:lnSpc>
                        <a:spcBef>
                          <a:spcPct val="0"/>
                        </a:spcBef>
                        <a:spcAft>
                          <a:spcPct val="0"/>
                        </a:spcAft>
                        <a:buClrTx/>
                        <a:buSzTx/>
                        <a:buFontTx/>
                        <a:buNone/>
                        <a:tabLst/>
                      </a:pPr>
                      <a:r>
                        <a:rPr kumimoji="0" lang="zh-CN" altLang="en-US" sz="2400" b="1" i="0" u="none" strike="noStrike" cap="none" normalizeH="0" baseline="0">
                          <a:ln>
                            <a:noFill/>
                          </a:ln>
                          <a:solidFill>
                            <a:srgbClr val="0000CC"/>
                          </a:solidFill>
                          <a:effectLst/>
                          <a:latin typeface="Arial" panose="020B0604020202020204" pitchFamily="34" charset="0"/>
                          <a:ea typeface="幼圆" panose="02010509060101010101" pitchFamily="49" charset="-122"/>
                        </a:rPr>
                        <a:t>向口</a:t>
                      </a:r>
                      <a:endParaRPr kumimoji="0" lang="zh-CN" altLang="en-US" sz="3200" b="1" i="0" u="none" strike="noStrike" cap="none" normalizeH="0" baseline="0">
                        <a:ln>
                          <a:noFill/>
                        </a:ln>
                        <a:solidFill>
                          <a:schemeClr val="tx1"/>
                        </a:solidFill>
                        <a:effectLst/>
                        <a:latin typeface="Arial" panose="020B0604020202020204" pitchFamily="34" charset="0"/>
                        <a:ea typeface="幼圆" panose="02010509060101010101" pitchFamily="49"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just">
                        <a:spcBef>
                          <a:spcPct val="20000"/>
                        </a:spcBef>
                        <a:defRPr>
                          <a:solidFill>
                            <a:schemeClr val="tx1"/>
                          </a:solidFill>
                          <a:latin typeface="Arial" panose="020B0604020202020204" pitchFamily="34" charset="0"/>
                          <a:ea typeface="宋体" panose="02010600030101010101" pitchFamily="2" charset="-122"/>
                        </a:defRPr>
                      </a:lvl4pPr>
                      <a:lvl5pPr marL="2057400" indent="-228600" algn="just">
                        <a:spcBef>
                          <a:spcPct val="20000"/>
                        </a:spcBef>
                        <a:defRPr>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zh-CN" altLang="en-US" sz="2400" b="1" i="0" u="none" strike="noStrike" cap="none" normalizeH="0" baseline="0">
                          <a:ln>
                            <a:noFill/>
                          </a:ln>
                          <a:solidFill>
                            <a:srgbClr val="0000CC"/>
                          </a:solidFill>
                          <a:effectLst/>
                          <a:latin typeface="Arial" panose="020B0604020202020204" pitchFamily="34" charset="0"/>
                          <a:ea typeface="幼圆" panose="02010509060101010101" pitchFamily="49" charset="-122"/>
                        </a:rPr>
                        <a:t>准双</a:t>
                      </a:r>
                      <a:endParaRPr kumimoji="0" lang="en-US" altLang="zh-CN" sz="2400" b="1" i="0" u="none" strike="noStrike" cap="none" normalizeH="0" baseline="0">
                        <a:ln>
                          <a:noFill/>
                        </a:ln>
                        <a:solidFill>
                          <a:srgbClr val="0000CC"/>
                        </a:solidFill>
                        <a:effectLst/>
                        <a:latin typeface="Arial" panose="020B0604020202020204" pitchFamily="34" charset="0"/>
                        <a:ea typeface="幼圆" panose="02010509060101010101" pitchFamily="49" charset="-122"/>
                      </a:endParaRPr>
                    </a:p>
                    <a:p>
                      <a:pPr marL="0" marR="0" lvl="0" indent="0" algn="ctr" defTabSz="914400" rtl="0" eaLnBrk="1" fontAlgn="base" latinLnBrk="0" hangingPunct="1">
                        <a:lnSpc>
                          <a:spcPct val="85000"/>
                        </a:lnSpc>
                        <a:spcBef>
                          <a:spcPct val="0"/>
                        </a:spcBef>
                        <a:spcAft>
                          <a:spcPct val="0"/>
                        </a:spcAft>
                        <a:buClrTx/>
                        <a:buSzTx/>
                        <a:buFontTx/>
                        <a:buNone/>
                        <a:tabLst/>
                      </a:pPr>
                      <a:r>
                        <a:rPr kumimoji="0" lang="zh-CN" altLang="en-US" sz="2400" b="1" i="0" u="none" strike="noStrike" cap="none" normalizeH="0" baseline="0">
                          <a:ln>
                            <a:noFill/>
                          </a:ln>
                          <a:solidFill>
                            <a:srgbClr val="0000CC"/>
                          </a:solidFill>
                          <a:effectLst/>
                          <a:latin typeface="Arial" panose="020B0604020202020204" pitchFamily="34" charset="0"/>
                          <a:ea typeface="幼圆" panose="02010509060101010101" pitchFamily="49" charset="-122"/>
                        </a:rPr>
                        <a:t>向口</a:t>
                      </a:r>
                      <a:endParaRPr kumimoji="0" lang="zh-CN" altLang="en-US" sz="3200" b="1" i="0" u="none" strike="noStrike" cap="none" normalizeH="0" baseline="0">
                        <a:ln>
                          <a:noFill/>
                        </a:ln>
                        <a:solidFill>
                          <a:schemeClr val="tx1"/>
                        </a:solidFill>
                        <a:effectLst/>
                        <a:latin typeface="Arial" panose="020B0604020202020204" pitchFamily="34" charset="0"/>
                        <a:ea typeface="幼圆" panose="02010509060101010101" pitchFamily="49"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just">
                        <a:spcBef>
                          <a:spcPct val="20000"/>
                        </a:spcBef>
                        <a:defRPr>
                          <a:solidFill>
                            <a:schemeClr val="tx1"/>
                          </a:solidFill>
                          <a:latin typeface="Arial" panose="020B0604020202020204" pitchFamily="34" charset="0"/>
                          <a:ea typeface="宋体" panose="02010600030101010101" pitchFamily="2" charset="-122"/>
                        </a:defRPr>
                      </a:lvl4pPr>
                      <a:lvl5pPr marL="2057400" indent="-228600" algn="just">
                        <a:spcBef>
                          <a:spcPct val="20000"/>
                        </a:spcBef>
                        <a:defRPr>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zh-CN" altLang="en-US" sz="2400" b="1" i="0" u="none" strike="noStrike" cap="none" normalizeH="0" baseline="0">
                          <a:ln>
                            <a:noFill/>
                          </a:ln>
                          <a:solidFill>
                            <a:srgbClr val="0000CC"/>
                          </a:solidFill>
                          <a:effectLst/>
                          <a:latin typeface="Arial" panose="020B0604020202020204" pitchFamily="34" charset="0"/>
                          <a:ea typeface="幼圆" panose="02010509060101010101" pitchFamily="49" charset="-122"/>
                        </a:rPr>
                        <a:t>准双</a:t>
                      </a:r>
                      <a:endParaRPr kumimoji="0" lang="en-US" altLang="zh-CN" sz="2400" b="1" i="0" u="none" strike="noStrike" cap="none" normalizeH="0" baseline="0">
                        <a:ln>
                          <a:noFill/>
                        </a:ln>
                        <a:solidFill>
                          <a:srgbClr val="0000CC"/>
                        </a:solidFill>
                        <a:effectLst/>
                        <a:latin typeface="Arial" panose="020B0604020202020204" pitchFamily="34" charset="0"/>
                        <a:ea typeface="幼圆" panose="02010509060101010101" pitchFamily="49" charset="-122"/>
                      </a:endParaRPr>
                    </a:p>
                    <a:p>
                      <a:pPr marL="0" marR="0" lvl="0" indent="0" algn="ctr" defTabSz="914400" rtl="0" eaLnBrk="1" fontAlgn="base" latinLnBrk="0" hangingPunct="1">
                        <a:lnSpc>
                          <a:spcPct val="85000"/>
                        </a:lnSpc>
                        <a:spcBef>
                          <a:spcPct val="0"/>
                        </a:spcBef>
                        <a:spcAft>
                          <a:spcPct val="0"/>
                        </a:spcAft>
                        <a:buClrTx/>
                        <a:buSzTx/>
                        <a:buFontTx/>
                        <a:buNone/>
                        <a:tabLst/>
                      </a:pPr>
                      <a:r>
                        <a:rPr kumimoji="0" lang="zh-CN" altLang="en-US" sz="2400" b="1" i="0" u="none" strike="noStrike" cap="none" normalizeH="0" baseline="0">
                          <a:ln>
                            <a:noFill/>
                          </a:ln>
                          <a:solidFill>
                            <a:srgbClr val="0000CC"/>
                          </a:solidFill>
                          <a:effectLst/>
                          <a:latin typeface="Arial" panose="020B0604020202020204" pitchFamily="34" charset="0"/>
                          <a:ea typeface="幼圆" panose="02010509060101010101" pitchFamily="49" charset="-122"/>
                        </a:rPr>
                        <a:t>向口</a:t>
                      </a:r>
                      <a:endParaRPr kumimoji="0" lang="zh-CN" altLang="en-US" sz="3200" b="1" i="0" u="none" strike="noStrike" cap="none" normalizeH="0" baseline="0">
                        <a:ln>
                          <a:noFill/>
                        </a:ln>
                        <a:solidFill>
                          <a:schemeClr val="tx1"/>
                        </a:solidFill>
                        <a:effectLst/>
                        <a:latin typeface="Arial" panose="020B0604020202020204" pitchFamily="34" charset="0"/>
                        <a:ea typeface="幼圆" panose="02010509060101010101" pitchFamily="49"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just">
                        <a:spcBef>
                          <a:spcPct val="20000"/>
                        </a:spcBef>
                        <a:defRPr>
                          <a:solidFill>
                            <a:schemeClr val="tx1"/>
                          </a:solidFill>
                          <a:latin typeface="Arial" panose="020B0604020202020204" pitchFamily="34" charset="0"/>
                          <a:ea typeface="宋体" panose="02010600030101010101" pitchFamily="2" charset="-122"/>
                        </a:defRPr>
                      </a:lvl4pPr>
                      <a:lvl5pPr marL="2057400" indent="-228600" algn="just">
                        <a:spcBef>
                          <a:spcPct val="20000"/>
                        </a:spcBef>
                        <a:defRPr>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zh-CN" altLang="en-US" sz="2400" b="1" i="0" u="none" strike="noStrike" cap="none" normalizeH="0" baseline="0">
                          <a:ln>
                            <a:noFill/>
                          </a:ln>
                          <a:solidFill>
                            <a:srgbClr val="0000CC"/>
                          </a:solidFill>
                          <a:effectLst/>
                          <a:latin typeface="Arial" panose="020B0604020202020204" pitchFamily="34" charset="0"/>
                          <a:ea typeface="幼圆" panose="02010509060101010101" pitchFamily="49" charset="-122"/>
                        </a:rPr>
                        <a:t>准双</a:t>
                      </a:r>
                      <a:endParaRPr kumimoji="0" lang="en-US" altLang="zh-CN" sz="2400" b="1" i="0" u="none" strike="noStrike" cap="none" normalizeH="0" baseline="0">
                        <a:ln>
                          <a:noFill/>
                        </a:ln>
                        <a:solidFill>
                          <a:srgbClr val="0000CC"/>
                        </a:solidFill>
                        <a:effectLst/>
                        <a:latin typeface="Arial" panose="020B0604020202020204" pitchFamily="34" charset="0"/>
                        <a:ea typeface="幼圆" panose="02010509060101010101" pitchFamily="49" charset="-122"/>
                      </a:endParaRPr>
                    </a:p>
                    <a:p>
                      <a:pPr marL="0" marR="0" lvl="0" indent="0" algn="ctr" defTabSz="914400" rtl="0" eaLnBrk="1" fontAlgn="base" latinLnBrk="0" hangingPunct="1">
                        <a:lnSpc>
                          <a:spcPct val="85000"/>
                        </a:lnSpc>
                        <a:spcBef>
                          <a:spcPct val="0"/>
                        </a:spcBef>
                        <a:spcAft>
                          <a:spcPct val="0"/>
                        </a:spcAft>
                        <a:buClrTx/>
                        <a:buSzTx/>
                        <a:buFontTx/>
                        <a:buNone/>
                        <a:tabLst/>
                      </a:pPr>
                      <a:r>
                        <a:rPr kumimoji="0" lang="zh-CN" altLang="en-US" sz="2400" b="1" i="0" u="none" strike="noStrike" cap="none" normalizeH="0" baseline="0">
                          <a:ln>
                            <a:noFill/>
                          </a:ln>
                          <a:solidFill>
                            <a:srgbClr val="0000CC"/>
                          </a:solidFill>
                          <a:effectLst/>
                          <a:latin typeface="Arial" panose="020B0604020202020204" pitchFamily="34" charset="0"/>
                          <a:ea typeface="幼圆" panose="02010509060101010101" pitchFamily="49" charset="-122"/>
                        </a:rPr>
                        <a:t>向口</a:t>
                      </a:r>
                      <a:endParaRPr kumimoji="0" lang="zh-CN" altLang="en-US" sz="3200" b="1" i="0" u="none" strike="noStrike" cap="none" normalizeH="0" baseline="0">
                        <a:ln>
                          <a:noFill/>
                        </a:ln>
                        <a:solidFill>
                          <a:schemeClr val="tx1"/>
                        </a:solidFill>
                        <a:effectLst/>
                        <a:latin typeface="Arial" panose="020B0604020202020204" pitchFamily="34" charset="0"/>
                        <a:ea typeface="幼圆" panose="02010509060101010101" pitchFamily="49"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just">
                        <a:spcBef>
                          <a:spcPct val="20000"/>
                        </a:spcBef>
                        <a:defRPr>
                          <a:solidFill>
                            <a:schemeClr val="tx1"/>
                          </a:solidFill>
                          <a:latin typeface="Arial" panose="020B0604020202020204" pitchFamily="34" charset="0"/>
                          <a:ea typeface="宋体" panose="02010600030101010101" pitchFamily="2" charset="-122"/>
                        </a:defRPr>
                      </a:lvl4pPr>
                      <a:lvl5pPr marL="2057400" indent="-228600" algn="just">
                        <a:spcBef>
                          <a:spcPct val="20000"/>
                        </a:spcBef>
                        <a:defRPr>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zh-CN" altLang="en-US" sz="2400" b="1" i="0" u="none" strike="noStrike" cap="none" normalizeH="0" baseline="0" dirty="0">
                          <a:ln>
                            <a:noFill/>
                          </a:ln>
                          <a:solidFill>
                            <a:srgbClr val="0000CC"/>
                          </a:solidFill>
                          <a:effectLst/>
                          <a:latin typeface="Arial" panose="020B0604020202020204" pitchFamily="34" charset="0"/>
                          <a:ea typeface="幼圆" panose="02010509060101010101" pitchFamily="49" charset="-122"/>
                        </a:rPr>
                        <a:t>准双</a:t>
                      </a:r>
                      <a:endParaRPr kumimoji="0" lang="en-US" altLang="zh-CN" sz="2400" b="1" i="0" u="none" strike="noStrike" cap="none" normalizeH="0" baseline="0" dirty="0">
                        <a:ln>
                          <a:noFill/>
                        </a:ln>
                        <a:solidFill>
                          <a:srgbClr val="0000CC"/>
                        </a:solidFill>
                        <a:effectLst/>
                        <a:latin typeface="Arial" panose="020B0604020202020204" pitchFamily="34" charset="0"/>
                        <a:ea typeface="幼圆" panose="02010509060101010101" pitchFamily="49" charset="-122"/>
                      </a:endParaRPr>
                    </a:p>
                    <a:p>
                      <a:pPr marL="0" marR="0" lvl="0" indent="0" algn="ctr" defTabSz="914400" rtl="0" eaLnBrk="1" fontAlgn="base" latinLnBrk="0" hangingPunct="1">
                        <a:lnSpc>
                          <a:spcPct val="85000"/>
                        </a:lnSpc>
                        <a:spcBef>
                          <a:spcPct val="0"/>
                        </a:spcBef>
                        <a:spcAft>
                          <a:spcPct val="0"/>
                        </a:spcAft>
                        <a:buClrTx/>
                        <a:buSzTx/>
                        <a:buFontTx/>
                        <a:buNone/>
                        <a:tabLst/>
                      </a:pPr>
                      <a:r>
                        <a:rPr kumimoji="0" lang="zh-CN" altLang="en-US" sz="2400" b="1" i="0" u="none" strike="noStrike" cap="none" normalizeH="0" baseline="0" dirty="0">
                          <a:ln>
                            <a:noFill/>
                          </a:ln>
                          <a:solidFill>
                            <a:srgbClr val="0000CC"/>
                          </a:solidFill>
                          <a:effectLst/>
                          <a:latin typeface="Arial" panose="020B0604020202020204" pitchFamily="34" charset="0"/>
                          <a:ea typeface="幼圆" panose="02010509060101010101" pitchFamily="49" charset="-122"/>
                        </a:rPr>
                        <a:t>向口</a:t>
                      </a:r>
                      <a:endParaRPr kumimoji="0" lang="zh-CN" altLang="en-US" sz="3200" b="1"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03854174"/>
                  </a:ext>
                </a:extLst>
              </a:tr>
            </a:tbl>
          </a:graphicData>
        </a:graphic>
      </p:graphicFrame>
      <p:sp>
        <p:nvSpPr>
          <p:cNvPr id="8" name="Rectangle 3">
            <a:extLst>
              <a:ext uri="{FF2B5EF4-FFF2-40B4-BE49-F238E27FC236}">
                <a16:creationId xmlns:a16="http://schemas.microsoft.com/office/drawing/2014/main" id="{450D82C9-66F5-44FC-91E3-5A9FE6371CBB}"/>
              </a:ext>
            </a:extLst>
          </p:cNvPr>
          <p:cNvSpPr txBox="1">
            <a:spLocks noChangeArrowheads="1"/>
          </p:cNvSpPr>
          <p:nvPr/>
        </p:nvSpPr>
        <p:spPr bwMode="auto">
          <a:xfrm>
            <a:off x="231775" y="4643438"/>
            <a:ext cx="4354513" cy="50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just" rtl="0" fontAlgn="base">
              <a:lnSpc>
                <a:spcPct val="114000"/>
              </a:lnSpc>
              <a:spcBef>
                <a:spcPct val="20000"/>
              </a:spcBef>
              <a:spcAft>
                <a:spcPts val="600"/>
              </a:spcAft>
              <a:buBlip>
                <a:blip r:embed="rId2"/>
              </a:buBlip>
              <a:defRPr sz="2800" b="1">
                <a:solidFill>
                  <a:schemeClr val="accent2"/>
                </a:solidFill>
                <a:latin typeface="+mj-ea"/>
                <a:ea typeface="+mj-ea"/>
                <a:cs typeface="+mn-cs"/>
              </a:defRPr>
            </a:lvl1pPr>
            <a:lvl2pPr marL="742950" indent="-285750" algn="just" rtl="0" fontAlgn="base">
              <a:spcBef>
                <a:spcPct val="20000"/>
              </a:spcBef>
              <a:spcAft>
                <a:spcPct val="0"/>
              </a:spcAft>
              <a:buBlip>
                <a:blip r:embed="rId3"/>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algn="l" eaLnBrk="1" hangingPunct="1">
              <a:buClr>
                <a:srgbClr val="FF0000"/>
              </a:buClr>
              <a:buFont typeface="Wingdings" panose="05000000000000000000" pitchFamily="2" charset="2"/>
              <a:buChar char="Ø"/>
              <a:defRPr/>
            </a:pPr>
            <a:r>
              <a:rPr lang="zh-CN" altLang="en-US" kern="0">
                <a:latin typeface="Times New Roman" panose="02020603050405020304" pitchFamily="18" charset="0"/>
                <a:cs typeface="Times New Roman" panose="02020603050405020304" pitchFamily="18" charset="0"/>
              </a:rPr>
              <a:t>则可用下面代码设置：</a:t>
            </a:r>
          </a:p>
        </p:txBody>
      </p:sp>
      <p:sp>
        <p:nvSpPr>
          <p:cNvPr id="3" name="矩形 2">
            <a:extLst>
              <a:ext uri="{FF2B5EF4-FFF2-40B4-BE49-F238E27FC236}">
                <a16:creationId xmlns:a16="http://schemas.microsoft.com/office/drawing/2014/main" id="{8904CCFB-7A7A-4751-892A-E78DCCA251BD}"/>
              </a:ext>
            </a:extLst>
          </p:cNvPr>
          <p:cNvSpPr>
            <a:spLocks noChangeArrowheads="1"/>
          </p:cNvSpPr>
          <p:nvPr/>
        </p:nvSpPr>
        <p:spPr bwMode="auto">
          <a:xfrm>
            <a:off x="4462463" y="1907064"/>
            <a:ext cx="4543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buClr>
                <a:srgbClr val="FF0000"/>
              </a:buClr>
            </a:pPr>
            <a:r>
              <a:rPr lang="zh-CN" altLang="en-US" sz="2800" b="1" dirty="0"/>
              <a:t>则</a:t>
            </a:r>
            <a:r>
              <a:rPr lang="en-US" altLang="zh-CN" sz="2800" b="1" dirty="0">
                <a:solidFill>
                  <a:srgbClr val="FF0000"/>
                </a:solidFill>
              </a:rPr>
              <a:t>P1M0</a:t>
            </a:r>
            <a:r>
              <a:rPr lang="zh-CN" altLang="en-US" sz="2800" b="1" dirty="0"/>
              <a:t>和</a:t>
            </a:r>
            <a:r>
              <a:rPr lang="en-US" altLang="zh-CN" sz="2800" b="1" dirty="0">
                <a:solidFill>
                  <a:srgbClr val="FF0000"/>
                </a:solidFill>
              </a:rPr>
              <a:t>P1M1</a:t>
            </a:r>
            <a:r>
              <a:rPr lang="zh-CN" altLang="en-US" sz="2800" b="1" dirty="0">
                <a:cs typeface="Times New Roman" panose="02020603050405020304" pitchFamily="18" charset="0"/>
              </a:rPr>
              <a:t>设置如下：</a:t>
            </a:r>
          </a:p>
        </p:txBody>
      </p:sp>
      <p:sp>
        <p:nvSpPr>
          <p:cNvPr id="10" name="Rectangle 3">
            <a:extLst>
              <a:ext uri="{FF2B5EF4-FFF2-40B4-BE49-F238E27FC236}">
                <a16:creationId xmlns:a16="http://schemas.microsoft.com/office/drawing/2014/main" id="{3BE15B38-3C02-47B0-9E38-BC22F60A3B19}"/>
              </a:ext>
            </a:extLst>
          </p:cNvPr>
          <p:cNvSpPr txBox="1">
            <a:spLocks noChangeArrowheads="1"/>
          </p:cNvSpPr>
          <p:nvPr/>
        </p:nvSpPr>
        <p:spPr bwMode="auto">
          <a:xfrm>
            <a:off x="5043488" y="5167313"/>
            <a:ext cx="3962400" cy="1020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just" rtl="0" fontAlgn="base">
              <a:lnSpc>
                <a:spcPct val="114000"/>
              </a:lnSpc>
              <a:spcBef>
                <a:spcPct val="20000"/>
              </a:spcBef>
              <a:spcAft>
                <a:spcPts val="600"/>
              </a:spcAft>
              <a:buBlip>
                <a:blip r:embed="rId2"/>
              </a:buBlip>
              <a:defRPr sz="2800" b="1">
                <a:solidFill>
                  <a:schemeClr val="accent2"/>
                </a:solidFill>
                <a:latin typeface="+mj-ea"/>
                <a:ea typeface="+mj-ea"/>
                <a:cs typeface="+mn-cs"/>
              </a:defRPr>
            </a:lvl1pPr>
            <a:lvl2pPr marL="742950" indent="-285750" algn="just" rtl="0" fontAlgn="base">
              <a:spcBef>
                <a:spcPct val="20000"/>
              </a:spcBef>
              <a:spcAft>
                <a:spcPct val="0"/>
              </a:spcAft>
              <a:buBlip>
                <a:blip r:embed="rId3"/>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algn="l" eaLnBrk="1" hangingPunct="1">
              <a:lnSpc>
                <a:spcPct val="100000"/>
              </a:lnSpc>
              <a:spcBef>
                <a:spcPts val="0"/>
              </a:spcBef>
              <a:buFontTx/>
              <a:buNone/>
              <a:defRPr/>
            </a:pPr>
            <a:r>
              <a:rPr lang="zh-CN" altLang="en-US" kern="0" dirty="0">
                <a:solidFill>
                  <a:schemeClr val="tx1"/>
                </a:solidFill>
                <a:latin typeface="Times New Roman" panose="02020603050405020304" pitchFamily="18" charset="0"/>
                <a:cs typeface="Times New Roman" panose="02020603050405020304" pitchFamily="18" charset="0"/>
              </a:rPr>
              <a:t>或</a:t>
            </a:r>
            <a:r>
              <a:rPr lang="en-US" altLang="zh-CN" kern="0" dirty="0">
                <a:solidFill>
                  <a:schemeClr val="tx1"/>
                </a:solidFill>
                <a:latin typeface="Times New Roman" panose="02020603050405020304" pitchFamily="18" charset="0"/>
                <a:cs typeface="Times New Roman" panose="02020603050405020304" pitchFamily="18" charset="0"/>
              </a:rPr>
              <a:t>MOV   </a:t>
            </a:r>
            <a:r>
              <a:rPr lang="en-US" altLang="zh-CN" kern="0" dirty="0">
                <a:solidFill>
                  <a:srgbClr val="FF0000"/>
                </a:solidFill>
                <a:latin typeface="Times New Roman" panose="02020603050405020304" pitchFamily="18" charset="0"/>
                <a:cs typeface="Times New Roman" panose="02020603050405020304" pitchFamily="18" charset="0"/>
              </a:rPr>
              <a:t>P1M0</a:t>
            </a:r>
            <a:r>
              <a:rPr lang="en-US" altLang="zh-CN" kern="0" dirty="0">
                <a:solidFill>
                  <a:schemeClr val="tx1"/>
                </a:solidFill>
                <a:latin typeface="Times New Roman" panose="02020603050405020304" pitchFamily="18" charset="0"/>
                <a:cs typeface="Times New Roman" panose="02020603050405020304" pitchFamily="18" charset="0"/>
              </a:rPr>
              <a:t>, #0C0H</a:t>
            </a:r>
          </a:p>
          <a:p>
            <a:pPr algn="l" eaLnBrk="1" hangingPunct="1">
              <a:lnSpc>
                <a:spcPct val="100000"/>
              </a:lnSpc>
              <a:spcBef>
                <a:spcPts val="0"/>
              </a:spcBef>
              <a:buFontTx/>
              <a:buNone/>
              <a:defRPr/>
            </a:pPr>
            <a:r>
              <a:rPr lang="zh-CN" altLang="en-US" kern="0" dirty="0">
                <a:solidFill>
                  <a:schemeClr val="tx1"/>
                </a:solidFill>
                <a:latin typeface="Times New Roman" panose="02020603050405020304" pitchFamily="18" charset="0"/>
                <a:cs typeface="Times New Roman" panose="02020603050405020304" pitchFamily="18" charset="0"/>
              </a:rPr>
              <a:t>或</a:t>
            </a:r>
            <a:r>
              <a:rPr lang="en-US" altLang="zh-CN" kern="0" dirty="0">
                <a:solidFill>
                  <a:schemeClr val="tx1"/>
                </a:solidFill>
                <a:latin typeface="Times New Roman" panose="02020603050405020304" pitchFamily="18" charset="0"/>
                <a:cs typeface="Times New Roman" panose="02020603050405020304" pitchFamily="18" charset="0"/>
              </a:rPr>
              <a:t>MOV   </a:t>
            </a:r>
            <a:r>
              <a:rPr lang="en-US" altLang="zh-CN" kern="0" dirty="0">
                <a:solidFill>
                  <a:srgbClr val="FF0000"/>
                </a:solidFill>
                <a:latin typeface="Times New Roman" panose="02020603050405020304" pitchFamily="18" charset="0"/>
                <a:cs typeface="Times New Roman" panose="02020603050405020304" pitchFamily="18" charset="0"/>
              </a:rPr>
              <a:t>P1M1</a:t>
            </a:r>
            <a:r>
              <a:rPr lang="en-US" altLang="zh-CN" kern="0" dirty="0">
                <a:solidFill>
                  <a:schemeClr val="tx1"/>
                </a:solidFill>
                <a:latin typeface="Times New Roman" panose="02020603050405020304" pitchFamily="18" charset="0"/>
                <a:cs typeface="Times New Roman" panose="02020603050405020304" pitchFamily="18" charset="0"/>
              </a:rPr>
              <a:t>, #0A0H</a:t>
            </a:r>
          </a:p>
        </p:txBody>
      </p:sp>
      <p:sp>
        <p:nvSpPr>
          <p:cNvPr id="4" name="灯片编号占位符 3">
            <a:extLst>
              <a:ext uri="{FF2B5EF4-FFF2-40B4-BE49-F238E27FC236}">
                <a16:creationId xmlns:a16="http://schemas.microsoft.com/office/drawing/2014/main" id="{7FC57B35-0759-435E-938A-0FF279419B4E}"/>
              </a:ext>
            </a:extLst>
          </p:cNvPr>
          <p:cNvSpPr>
            <a:spLocks noGrp="1"/>
          </p:cNvSpPr>
          <p:nvPr>
            <p:ph type="sldNum" sz="quarter" idx="12"/>
          </p:nvPr>
        </p:nvSpPr>
        <p:spPr/>
        <p:txBody>
          <a:bodyPr/>
          <a:lstStyle/>
          <a:p>
            <a:fld id="{22E77DEE-32E4-4009-988B-F2758F7B8AC2}" type="slidenum">
              <a:rPr lang="zh-CN" altLang="en-US" smtClean="0"/>
              <a:t>76</a:t>
            </a:fld>
            <a:endParaRPr lang="zh-CN"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9" name="Rectangle 3">
            <a:extLst>
              <a:ext uri="{FF2B5EF4-FFF2-40B4-BE49-F238E27FC236}">
                <a16:creationId xmlns:a16="http://schemas.microsoft.com/office/drawing/2014/main" id="{E83671ED-A9A4-4A7D-809B-DF975D414633}"/>
              </a:ext>
            </a:extLst>
          </p:cNvPr>
          <p:cNvSpPr>
            <a:spLocks noGrp="1" noChangeArrowheads="1"/>
          </p:cNvSpPr>
          <p:nvPr>
            <p:ph idx="1"/>
          </p:nvPr>
        </p:nvSpPr>
        <p:spPr>
          <a:xfrm>
            <a:off x="801688" y="1112839"/>
            <a:ext cx="7185025" cy="1250950"/>
          </a:xfrm>
        </p:spPr>
        <p:txBody>
          <a:bodyPr/>
          <a:lstStyle/>
          <a:p>
            <a:pPr marL="261938" lvl="1" indent="-261938" eaLnBrk="1" hangingPunct="1"/>
            <a:r>
              <a:rPr lang="zh-CN" altLang="en-US" dirty="0">
                <a:latin typeface="Times New Roman" panose="02020603050405020304" pitchFamily="18" charset="0"/>
                <a:cs typeface="Times New Roman" panose="02020603050405020304" pitchFamily="18" charset="0"/>
              </a:rPr>
              <a:t>准双向口有</a:t>
            </a:r>
            <a:r>
              <a:rPr lang="en-US" altLang="zh-CN" dirty="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个上拉场效应管</a:t>
            </a:r>
            <a:r>
              <a:rPr lang="en-US" altLang="zh-CN" dirty="0">
                <a:solidFill>
                  <a:srgbClr val="FF0000"/>
                </a:solidFill>
                <a:latin typeface="Times New Roman" panose="02020603050405020304" pitchFamily="18" charset="0"/>
                <a:cs typeface="Times New Roman" panose="02020603050405020304" pitchFamily="18" charset="0"/>
              </a:rPr>
              <a:t>T1,T2,T3</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以适应不同需要。其中</a:t>
            </a:r>
            <a:r>
              <a:rPr lang="en-US" altLang="zh-CN" dirty="0">
                <a:latin typeface="Times New Roman" panose="02020603050405020304" pitchFamily="18" charset="0"/>
                <a:cs typeface="Times New Roman" panose="02020603050405020304" pitchFamily="18" charset="0"/>
              </a:rPr>
              <a:t>,</a:t>
            </a:r>
            <a:r>
              <a:rPr lang="en-US" altLang="zh-CN" dirty="0">
                <a:solidFill>
                  <a:srgbClr val="FF00FF"/>
                </a:solidFill>
                <a:latin typeface="Times New Roman" panose="02020603050405020304" pitchFamily="18" charset="0"/>
                <a:cs typeface="Times New Roman" panose="02020603050405020304" pitchFamily="18" charset="0"/>
              </a:rPr>
              <a:t>T1</a:t>
            </a:r>
            <a:r>
              <a:rPr lang="zh-CN" altLang="en-US" dirty="0">
                <a:solidFill>
                  <a:srgbClr val="FF00FF"/>
                </a:solidFill>
                <a:latin typeface="Times New Roman" panose="02020603050405020304" pitchFamily="18" charset="0"/>
                <a:cs typeface="Times New Roman" panose="02020603050405020304" pitchFamily="18" charset="0"/>
              </a:rPr>
              <a:t>称为强上拉</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上拉能力可达</a:t>
            </a:r>
            <a:r>
              <a:rPr lang="en-US" altLang="zh-CN" dirty="0">
                <a:latin typeface="Times New Roman" panose="02020603050405020304" pitchFamily="18" charset="0"/>
                <a:cs typeface="Times New Roman" panose="02020603050405020304" pitchFamily="18" charset="0"/>
              </a:rPr>
              <a:t>20mA; </a:t>
            </a:r>
            <a:r>
              <a:rPr lang="en-US" altLang="zh-CN" dirty="0">
                <a:solidFill>
                  <a:srgbClr val="FF00FF"/>
                </a:solidFill>
                <a:latin typeface="Times New Roman" panose="02020603050405020304" pitchFamily="18" charset="0"/>
                <a:cs typeface="Times New Roman" panose="02020603050405020304" pitchFamily="18" charset="0"/>
              </a:rPr>
              <a:t>T2</a:t>
            </a:r>
            <a:r>
              <a:rPr lang="zh-CN" altLang="en-US" dirty="0">
                <a:solidFill>
                  <a:srgbClr val="FF00FF"/>
                </a:solidFill>
                <a:latin typeface="Times New Roman" panose="02020603050405020304" pitchFamily="18" charset="0"/>
                <a:cs typeface="Times New Roman" panose="02020603050405020304" pitchFamily="18" charset="0"/>
              </a:rPr>
              <a:t>称为极弱上拉</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上拉能力一般为</a:t>
            </a:r>
            <a:r>
              <a:rPr lang="en-US" altLang="zh-CN" dirty="0">
                <a:latin typeface="Times New Roman" panose="02020603050405020304" pitchFamily="18" charset="0"/>
                <a:cs typeface="Times New Roman" panose="02020603050405020304" pitchFamily="18" charset="0"/>
              </a:rPr>
              <a:t>30μA; </a:t>
            </a:r>
            <a:r>
              <a:rPr lang="en-US" altLang="zh-CN" dirty="0">
                <a:solidFill>
                  <a:srgbClr val="FF00FF"/>
                </a:solidFill>
                <a:latin typeface="Times New Roman" panose="02020603050405020304" pitchFamily="18" charset="0"/>
                <a:cs typeface="Times New Roman" panose="02020603050405020304" pitchFamily="18" charset="0"/>
              </a:rPr>
              <a:t>T3</a:t>
            </a:r>
            <a:r>
              <a:rPr lang="zh-CN" altLang="en-US" dirty="0">
                <a:solidFill>
                  <a:srgbClr val="FF00FF"/>
                </a:solidFill>
                <a:latin typeface="Times New Roman" panose="02020603050405020304" pitchFamily="18" charset="0"/>
                <a:cs typeface="Times New Roman" panose="02020603050405020304" pitchFamily="18" charset="0"/>
              </a:rPr>
              <a:t>称为弱上拉</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一般上拉能力为</a:t>
            </a:r>
            <a:r>
              <a:rPr lang="en-US" altLang="zh-CN" dirty="0">
                <a:latin typeface="Times New Roman" panose="02020603050405020304" pitchFamily="18" charset="0"/>
                <a:cs typeface="Times New Roman" panose="02020603050405020304" pitchFamily="18" charset="0"/>
              </a:rPr>
              <a:t>150μA~250μA, </a:t>
            </a:r>
            <a:r>
              <a:rPr lang="zh-CN" altLang="en-US" dirty="0">
                <a:latin typeface="Times New Roman" panose="02020603050405020304" pitchFamily="18" charset="0"/>
                <a:cs typeface="Times New Roman" panose="02020603050405020304" pitchFamily="18" charset="0"/>
              </a:rPr>
              <a:t>典型值为</a:t>
            </a:r>
            <a:r>
              <a:rPr lang="en-US" altLang="zh-CN" dirty="0">
                <a:latin typeface="Times New Roman" panose="02020603050405020304" pitchFamily="18" charset="0"/>
                <a:cs typeface="Times New Roman" panose="02020603050405020304" pitchFamily="18" charset="0"/>
              </a:rPr>
              <a:t>200μA</a:t>
            </a:r>
            <a:r>
              <a:rPr lang="zh-CN" altLang="en-US" dirty="0">
                <a:latin typeface="Times New Roman" panose="02020603050405020304" pitchFamily="18" charset="0"/>
                <a:cs typeface="Times New Roman" panose="02020603050405020304" pitchFamily="18" charset="0"/>
              </a:rPr>
              <a:t>。</a:t>
            </a:r>
            <a:r>
              <a:rPr lang="zh-CN" altLang="en-US" dirty="0">
                <a:solidFill>
                  <a:srgbClr val="3333FF"/>
                </a:solidFill>
                <a:latin typeface="Times New Roman" panose="02020603050405020304" pitchFamily="18" charset="0"/>
                <a:cs typeface="Times New Roman" panose="02020603050405020304" pitchFamily="18" charset="0"/>
              </a:rPr>
              <a:t>输出低电平时，最大灌电流可达</a:t>
            </a:r>
            <a:r>
              <a:rPr lang="en-US" altLang="zh-CN" dirty="0">
                <a:solidFill>
                  <a:srgbClr val="3333FF"/>
                </a:solidFill>
                <a:latin typeface="Times New Roman" panose="02020603050405020304" pitchFamily="18" charset="0"/>
                <a:cs typeface="Times New Roman" panose="02020603050405020304" pitchFamily="18" charset="0"/>
              </a:rPr>
              <a:t>20mA</a:t>
            </a:r>
            <a:r>
              <a:rPr lang="zh-CN" altLang="en-US" dirty="0">
                <a:latin typeface="Times New Roman" panose="02020603050405020304" pitchFamily="18" charset="0"/>
                <a:cs typeface="Times New Roman" panose="02020603050405020304" pitchFamily="18" charset="0"/>
              </a:rPr>
              <a:t>。</a:t>
            </a:r>
          </a:p>
        </p:txBody>
      </p:sp>
      <p:pic>
        <p:nvPicPr>
          <p:cNvPr id="6" name="Picture 189" descr="D:\DOCUME~1\ADMINI~1\LOCALS~1\Temp\HS5ClipImage_56b00a7d.gif">
            <a:extLst>
              <a:ext uri="{FF2B5EF4-FFF2-40B4-BE49-F238E27FC236}">
                <a16:creationId xmlns:a16="http://schemas.microsoft.com/office/drawing/2014/main" id="{0AF0F6A7-3D34-4F0C-8A9D-F7E752BB2C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2558098"/>
            <a:ext cx="8258175" cy="334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组合 6">
            <a:extLst>
              <a:ext uri="{FF2B5EF4-FFF2-40B4-BE49-F238E27FC236}">
                <a16:creationId xmlns:a16="http://schemas.microsoft.com/office/drawing/2014/main" id="{FAB9D567-6B7B-4B6A-A252-E63C9651F7FD}"/>
              </a:ext>
            </a:extLst>
          </p:cNvPr>
          <p:cNvGrpSpPr>
            <a:grpSpLocks/>
          </p:cNvGrpSpPr>
          <p:nvPr/>
        </p:nvGrpSpPr>
        <p:grpSpPr bwMode="auto">
          <a:xfrm>
            <a:off x="4913312" y="2885123"/>
            <a:ext cx="2887663" cy="655637"/>
            <a:chOff x="5091972" y="2721819"/>
            <a:chExt cx="2888642" cy="656816"/>
          </a:xfrm>
        </p:grpSpPr>
        <p:sp>
          <p:nvSpPr>
            <p:cNvPr id="103456" name="矩形 7">
              <a:extLst>
                <a:ext uri="{FF2B5EF4-FFF2-40B4-BE49-F238E27FC236}">
                  <a16:creationId xmlns:a16="http://schemas.microsoft.com/office/drawing/2014/main" id="{C52A8464-DAC7-4AF8-A0EA-6D674F24D637}"/>
                </a:ext>
              </a:extLst>
            </p:cNvPr>
            <p:cNvSpPr>
              <a:spLocks noChangeArrowheads="1"/>
            </p:cNvSpPr>
            <p:nvPr/>
          </p:nvSpPr>
          <p:spPr bwMode="auto">
            <a:xfrm>
              <a:off x="5091972" y="3009303"/>
              <a:ext cx="4154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0000"/>
                  </a:solidFill>
                </a:rPr>
                <a:t>强</a:t>
              </a:r>
              <a:endParaRPr lang="zh-CN" altLang="en-US"/>
            </a:p>
          </p:txBody>
        </p:sp>
        <p:sp>
          <p:nvSpPr>
            <p:cNvPr id="103457" name="矩形 8">
              <a:extLst>
                <a:ext uri="{FF2B5EF4-FFF2-40B4-BE49-F238E27FC236}">
                  <a16:creationId xmlns:a16="http://schemas.microsoft.com/office/drawing/2014/main" id="{A5D3F2E1-03AB-4221-84A8-3D971AE1B610}"/>
                </a:ext>
              </a:extLst>
            </p:cNvPr>
            <p:cNvSpPr>
              <a:spLocks noChangeArrowheads="1"/>
            </p:cNvSpPr>
            <p:nvPr/>
          </p:nvSpPr>
          <p:spPr bwMode="auto">
            <a:xfrm>
              <a:off x="6099636" y="2766063"/>
              <a:ext cx="6463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0000"/>
                  </a:solidFill>
                </a:rPr>
                <a:t>极弱</a:t>
              </a:r>
              <a:endParaRPr lang="zh-CN" altLang="en-US"/>
            </a:p>
          </p:txBody>
        </p:sp>
        <p:sp>
          <p:nvSpPr>
            <p:cNvPr id="103458" name="矩形 9">
              <a:extLst>
                <a:ext uri="{FF2B5EF4-FFF2-40B4-BE49-F238E27FC236}">
                  <a16:creationId xmlns:a16="http://schemas.microsoft.com/office/drawing/2014/main" id="{002BA965-792C-491D-91ED-43D4BF4C8C05}"/>
                </a:ext>
              </a:extLst>
            </p:cNvPr>
            <p:cNvSpPr>
              <a:spLocks noChangeArrowheads="1"/>
            </p:cNvSpPr>
            <p:nvPr/>
          </p:nvSpPr>
          <p:spPr bwMode="auto">
            <a:xfrm>
              <a:off x="7565116" y="2721819"/>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0000"/>
                  </a:solidFill>
                </a:rPr>
                <a:t>弱</a:t>
              </a:r>
              <a:endParaRPr lang="zh-CN" altLang="en-US"/>
            </a:p>
          </p:txBody>
        </p:sp>
      </p:grpSp>
      <p:sp>
        <p:nvSpPr>
          <p:cNvPr id="11" name="矩形 10">
            <a:extLst>
              <a:ext uri="{FF2B5EF4-FFF2-40B4-BE49-F238E27FC236}">
                <a16:creationId xmlns:a16="http://schemas.microsoft.com/office/drawing/2014/main" id="{E892B146-28E6-44E1-ABF5-96F1C8A5EF3C}"/>
              </a:ext>
            </a:extLst>
          </p:cNvPr>
          <p:cNvSpPr>
            <a:spLocks noChangeArrowheads="1"/>
          </p:cNvSpPr>
          <p:nvPr/>
        </p:nvSpPr>
        <p:spPr bwMode="auto">
          <a:xfrm>
            <a:off x="17462" y="4802823"/>
            <a:ext cx="195103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FF0000"/>
                </a:solidFill>
                <a:cs typeface="Times New Roman" panose="02020603050405020304" pitchFamily="18" charset="0"/>
              </a:rPr>
              <a:t>P0</a:t>
            </a:r>
            <a:r>
              <a:rPr lang="zh-CN" altLang="en-US" sz="2400">
                <a:solidFill>
                  <a:srgbClr val="FF0000"/>
                </a:solidFill>
                <a:cs typeface="Times New Roman" panose="02020603050405020304" pitchFamily="18" charset="0"/>
              </a:rPr>
              <a:t>～</a:t>
            </a:r>
            <a:r>
              <a:rPr lang="en-US" altLang="zh-CN" sz="2400">
                <a:solidFill>
                  <a:srgbClr val="FF0000"/>
                </a:solidFill>
                <a:cs typeface="Times New Roman" panose="02020603050405020304" pitchFamily="18" charset="0"/>
              </a:rPr>
              <a:t>P7</a:t>
            </a:r>
            <a:r>
              <a:rPr lang="zh-CN" altLang="en-US" sz="2400">
                <a:solidFill>
                  <a:srgbClr val="FF0000"/>
                </a:solidFill>
                <a:cs typeface="Times New Roman" panose="02020603050405020304" pitchFamily="18" charset="0"/>
              </a:rPr>
              <a:t>口的任一位口线</a:t>
            </a:r>
            <a:endParaRPr lang="zh-CN" altLang="en-US" sz="2400">
              <a:cs typeface="Times New Roman" panose="02020603050405020304" pitchFamily="18" charset="0"/>
            </a:endParaRPr>
          </a:p>
        </p:txBody>
      </p:sp>
      <p:sp>
        <p:nvSpPr>
          <p:cNvPr id="103432" name="标题 3">
            <a:extLst>
              <a:ext uri="{FF2B5EF4-FFF2-40B4-BE49-F238E27FC236}">
                <a16:creationId xmlns:a16="http://schemas.microsoft.com/office/drawing/2014/main" id="{E3DCD49A-DB3C-4F59-99EC-238AE62A5429}"/>
              </a:ext>
            </a:extLst>
          </p:cNvPr>
          <p:cNvSpPr>
            <a:spLocks noGrp="1" noChangeArrowheads="1"/>
          </p:cNvSpPr>
          <p:nvPr>
            <p:ph type="title"/>
          </p:nvPr>
        </p:nvSpPr>
        <p:spPr>
          <a:xfrm>
            <a:off x="0" y="303213"/>
            <a:ext cx="9113838" cy="700087"/>
          </a:xfrm>
          <a:solidFill>
            <a:schemeClr val="bg1"/>
          </a:solidFill>
        </p:spPr>
        <p:txBody>
          <a:bodyPr>
            <a:normAutofit fontScale="90000"/>
          </a:bodyPr>
          <a:lstStyle/>
          <a:p>
            <a:pPr eaLnBrk="1" hangingPunct="1"/>
            <a:br>
              <a:rPr lang="en-US" altLang="zh-CN" sz="2800" dirty="0">
                <a:solidFill>
                  <a:srgbClr val="FF0000"/>
                </a:solidFill>
              </a:rPr>
            </a:br>
            <a:r>
              <a:rPr lang="en-US" altLang="zh-CN" sz="2800" dirty="0">
                <a:solidFill>
                  <a:srgbClr val="FF0000"/>
                </a:solidFill>
              </a:rPr>
              <a:t>  </a:t>
            </a:r>
            <a:r>
              <a:rPr lang="zh-CN" altLang="en-US" sz="2800" dirty="0">
                <a:solidFill>
                  <a:srgbClr val="FF0000"/>
                </a:solidFill>
              </a:rPr>
              <a:t>（</a:t>
            </a:r>
            <a:r>
              <a:rPr lang="en-US" altLang="zh-CN" sz="2800" dirty="0">
                <a:solidFill>
                  <a:srgbClr val="FF0000"/>
                </a:solidFill>
              </a:rPr>
              <a:t>1</a:t>
            </a:r>
            <a:r>
              <a:rPr lang="zh-CN" altLang="en-US" sz="2800" dirty="0">
                <a:solidFill>
                  <a:srgbClr val="FF0000"/>
                </a:solidFill>
              </a:rPr>
              <a:t>）准双向口</a:t>
            </a:r>
            <a:r>
              <a:rPr lang="en-US" altLang="zh-CN" sz="2800" dirty="0">
                <a:solidFill>
                  <a:srgbClr val="FF0000"/>
                </a:solidFill>
              </a:rPr>
              <a:t>(</a:t>
            </a:r>
            <a:r>
              <a:rPr lang="zh-CN" altLang="en-US" sz="2800" dirty="0"/>
              <a:t>弱上拉</a:t>
            </a:r>
            <a:r>
              <a:rPr lang="en-US" altLang="zh-CN" sz="2800" dirty="0">
                <a:solidFill>
                  <a:srgbClr val="FF0000"/>
                </a:solidFill>
              </a:rPr>
              <a:t>)</a:t>
            </a:r>
            <a:r>
              <a:rPr lang="zh-CN" altLang="en-US" sz="2800" dirty="0">
                <a:solidFill>
                  <a:srgbClr val="3D41D1"/>
                </a:solidFill>
              </a:rPr>
              <a:t>工作模式的结构</a:t>
            </a:r>
          </a:p>
        </p:txBody>
      </p:sp>
      <p:sp>
        <p:nvSpPr>
          <p:cNvPr id="17" name="任意多边形 16">
            <a:extLst>
              <a:ext uri="{FF2B5EF4-FFF2-40B4-BE49-F238E27FC236}">
                <a16:creationId xmlns:a16="http://schemas.microsoft.com/office/drawing/2014/main" id="{B4D9925B-0CC6-4141-A94F-577D7D9308F1}"/>
              </a:ext>
            </a:extLst>
          </p:cNvPr>
          <p:cNvSpPr>
            <a:spLocks/>
          </p:cNvSpPr>
          <p:nvPr/>
        </p:nvSpPr>
        <p:spPr bwMode="auto">
          <a:xfrm>
            <a:off x="4718050" y="2978785"/>
            <a:ext cx="2916237" cy="919163"/>
          </a:xfrm>
          <a:custGeom>
            <a:avLst/>
            <a:gdLst>
              <a:gd name="T0" fmla="*/ 1500 w 1792757"/>
              <a:gd name="T1" fmla="*/ 0 h 683441"/>
              <a:gd name="T2" fmla="*/ 460921 w 1792757"/>
              <a:gd name="T3" fmla="*/ 810326 h 683441"/>
              <a:gd name="T4" fmla="*/ 2917061 w 1792757"/>
              <a:gd name="T5" fmla="*/ 888307 h 683441"/>
              <a:gd name="T6" fmla="*/ 0 60000 65536"/>
              <a:gd name="T7" fmla="*/ 0 60000 65536"/>
              <a:gd name="T8" fmla="*/ 0 60000 65536"/>
            </a:gdLst>
            <a:ahLst/>
            <a:cxnLst>
              <a:cxn ang="T6">
                <a:pos x="T0" y="T1"/>
              </a:cxn>
              <a:cxn ang="T7">
                <a:pos x="T2" y="T3"/>
              </a:cxn>
              <a:cxn ang="T8">
                <a:pos x="T4" y="T5"/>
              </a:cxn>
            </a:cxnLst>
            <a:rect l="0" t="0" r="r" b="b"/>
            <a:pathLst>
              <a:path w="1792757" h="683441">
                <a:moveTo>
                  <a:pt x="922" y="0"/>
                </a:moveTo>
                <a:cubicBezTo>
                  <a:pt x="-3046" y="292334"/>
                  <a:pt x="-7015" y="494432"/>
                  <a:pt x="283271" y="603289"/>
                </a:cubicBezTo>
                <a:cubicBezTo>
                  <a:pt x="573557" y="712146"/>
                  <a:pt x="1183157" y="686746"/>
                  <a:pt x="1792757" y="661346"/>
                </a:cubicBezTo>
              </a:path>
            </a:pathLst>
          </a:custGeom>
          <a:noFill/>
          <a:ln w="19050" cap="flat" cmpd="sng" algn="ctr">
            <a:solidFill>
              <a:srgbClr val="FF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矩形 18">
            <a:extLst>
              <a:ext uri="{FF2B5EF4-FFF2-40B4-BE49-F238E27FC236}">
                <a16:creationId xmlns:a16="http://schemas.microsoft.com/office/drawing/2014/main" id="{F3326478-6027-4E1B-9535-1992C3604BCC}"/>
              </a:ext>
            </a:extLst>
          </p:cNvPr>
          <p:cNvSpPr>
            <a:spLocks noChangeArrowheads="1"/>
          </p:cNvSpPr>
          <p:nvPr/>
        </p:nvSpPr>
        <p:spPr bwMode="auto">
          <a:xfrm>
            <a:off x="6062662" y="2645410"/>
            <a:ext cx="7731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solidFill>
                  <a:srgbClr val="FF0000"/>
                </a:solidFill>
                <a:cs typeface="Times New Roman" panose="02020603050405020304" pitchFamily="18" charset="0"/>
              </a:rPr>
              <a:t>30μA</a:t>
            </a:r>
            <a:endParaRPr lang="zh-CN" altLang="en-US" sz="2000" b="1">
              <a:solidFill>
                <a:srgbClr val="FF0000"/>
              </a:solidFill>
            </a:endParaRPr>
          </a:p>
        </p:txBody>
      </p:sp>
      <p:sp>
        <p:nvSpPr>
          <p:cNvPr id="20" name="矩形 19">
            <a:extLst>
              <a:ext uri="{FF2B5EF4-FFF2-40B4-BE49-F238E27FC236}">
                <a16:creationId xmlns:a16="http://schemas.microsoft.com/office/drawing/2014/main" id="{733E3AC0-A6A7-41D1-9EFF-68AA04E81B04}"/>
              </a:ext>
            </a:extLst>
          </p:cNvPr>
          <p:cNvSpPr>
            <a:spLocks noChangeArrowheads="1"/>
          </p:cNvSpPr>
          <p:nvPr/>
        </p:nvSpPr>
        <p:spPr bwMode="auto">
          <a:xfrm>
            <a:off x="4672012" y="2842260"/>
            <a:ext cx="841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solidFill>
                  <a:srgbClr val="FF0000"/>
                </a:solidFill>
                <a:cs typeface="Times New Roman" panose="02020603050405020304" pitchFamily="18" charset="0"/>
              </a:rPr>
              <a:t>20mA</a:t>
            </a:r>
            <a:endParaRPr lang="zh-CN" altLang="en-US" sz="2000" b="1">
              <a:solidFill>
                <a:srgbClr val="FF0000"/>
              </a:solidFill>
            </a:endParaRPr>
          </a:p>
        </p:txBody>
      </p:sp>
      <p:sp>
        <p:nvSpPr>
          <p:cNvPr id="21" name="矩形 20">
            <a:extLst>
              <a:ext uri="{FF2B5EF4-FFF2-40B4-BE49-F238E27FC236}">
                <a16:creationId xmlns:a16="http://schemas.microsoft.com/office/drawing/2014/main" id="{A6E9AC53-21E8-43E2-B29C-DC128CC724A9}"/>
              </a:ext>
            </a:extLst>
          </p:cNvPr>
          <p:cNvSpPr>
            <a:spLocks noChangeArrowheads="1"/>
          </p:cNvSpPr>
          <p:nvPr/>
        </p:nvSpPr>
        <p:spPr bwMode="auto">
          <a:xfrm>
            <a:off x="7627937" y="2980373"/>
            <a:ext cx="9001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solidFill>
                  <a:srgbClr val="FF0000"/>
                </a:solidFill>
                <a:cs typeface="Times New Roman" panose="02020603050405020304" pitchFamily="18" charset="0"/>
              </a:rPr>
              <a:t>200μA</a:t>
            </a:r>
            <a:endParaRPr lang="zh-CN" altLang="en-US" sz="2000" b="1">
              <a:solidFill>
                <a:srgbClr val="FF0000"/>
              </a:solidFill>
            </a:endParaRPr>
          </a:p>
        </p:txBody>
      </p:sp>
      <p:grpSp>
        <p:nvGrpSpPr>
          <p:cNvPr id="26" name="组合 25">
            <a:extLst>
              <a:ext uri="{FF2B5EF4-FFF2-40B4-BE49-F238E27FC236}">
                <a16:creationId xmlns:a16="http://schemas.microsoft.com/office/drawing/2014/main" id="{DEA7A157-18AF-4A6F-ACE4-E6F8149C6162}"/>
              </a:ext>
            </a:extLst>
          </p:cNvPr>
          <p:cNvGrpSpPr>
            <a:grpSpLocks/>
          </p:cNvGrpSpPr>
          <p:nvPr/>
        </p:nvGrpSpPr>
        <p:grpSpPr bwMode="auto">
          <a:xfrm>
            <a:off x="8297862" y="3875723"/>
            <a:ext cx="679450" cy="1843087"/>
            <a:chOff x="8330084" y="4626889"/>
            <a:chExt cx="679714" cy="1844515"/>
          </a:xfrm>
        </p:grpSpPr>
        <p:pic>
          <p:nvPicPr>
            <p:cNvPr id="103453" name="图片 15">
              <a:extLst>
                <a:ext uri="{FF2B5EF4-FFF2-40B4-BE49-F238E27FC236}">
                  <a16:creationId xmlns:a16="http://schemas.microsoft.com/office/drawing/2014/main" id="{05906296-8F06-4ABA-9A6D-1E6F51334F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0084" y="5211550"/>
              <a:ext cx="679714" cy="1259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3454" name="直接连接符 22">
              <a:extLst>
                <a:ext uri="{FF2B5EF4-FFF2-40B4-BE49-F238E27FC236}">
                  <a16:creationId xmlns:a16="http://schemas.microsoft.com/office/drawing/2014/main" id="{BDEDB20F-35C2-4CDD-866C-393E2F07BEE3}"/>
                </a:ext>
              </a:extLst>
            </p:cNvPr>
            <p:cNvCxnSpPr>
              <a:cxnSpLocks/>
            </p:cNvCxnSpPr>
            <p:nvPr/>
          </p:nvCxnSpPr>
          <p:spPr bwMode="auto">
            <a:xfrm>
              <a:off x="8455741" y="4627084"/>
              <a:ext cx="234497" cy="0"/>
            </a:xfrm>
            <a:prstGeom prst="line">
              <a:avLst/>
            </a:prstGeom>
            <a:noFill/>
            <a:ln w="2857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455" name="直接连接符 26">
              <a:extLst>
                <a:ext uri="{FF2B5EF4-FFF2-40B4-BE49-F238E27FC236}">
                  <a16:creationId xmlns:a16="http://schemas.microsoft.com/office/drawing/2014/main" id="{F9B95202-1EEC-4379-85FE-F7CE43007937}"/>
                </a:ext>
              </a:extLst>
            </p:cNvPr>
            <p:cNvCxnSpPr>
              <a:cxnSpLocks/>
              <a:endCxn id="103453" idx="0"/>
            </p:cNvCxnSpPr>
            <p:nvPr/>
          </p:nvCxnSpPr>
          <p:spPr bwMode="auto">
            <a:xfrm>
              <a:off x="8669941" y="4626889"/>
              <a:ext cx="0" cy="584661"/>
            </a:xfrm>
            <a:prstGeom prst="line">
              <a:avLst/>
            </a:prstGeom>
            <a:noFill/>
            <a:ln w="2857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1" name="任意多边形 30">
            <a:extLst>
              <a:ext uri="{FF2B5EF4-FFF2-40B4-BE49-F238E27FC236}">
                <a16:creationId xmlns:a16="http://schemas.microsoft.com/office/drawing/2014/main" id="{0CB12F70-2669-45FD-B855-8089764A5404}"/>
              </a:ext>
            </a:extLst>
          </p:cNvPr>
          <p:cNvSpPr>
            <a:spLocks/>
          </p:cNvSpPr>
          <p:nvPr/>
        </p:nvSpPr>
        <p:spPr bwMode="auto">
          <a:xfrm>
            <a:off x="5935662" y="2950210"/>
            <a:ext cx="1722438" cy="947738"/>
          </a:xfrm>
          <a:custGeom>
            <a:avLst/>
            <a:gdLst>
              <a:gd name="T0" fmla="*/ 886 w 1792757"/>
              <a:gd name="T1" fmla="*/ 0 h 683441"/>
              <a:gd name="T2" fmla="*/ 272278 w 1792757"/>
              <a:gd name="T3" fmla="*/ 835600 h 683441"/>
              <a:gd name="T4" fmla="*/ 1723187 w 1792757"/>
              <a:gd name="T5" fmla="*/ 916013 h 683441"/>
              <a:gd name="T6" fmla="*/ 0 60000 65536"/>
              <a:gd name="T7" fmla="*/ 0 60000 65536"/>
              <a:gd name="T8" fmla="*/ 0 60000 65536"/>
            </a:gdLst>
            <a:ahLst/>
            <a:cxnLst>
              <a:cxn ang="T6">
                <a:pos x="T0" y="T1"/>
              </a:cxn>
              <a:cxn ang="T7">
                <a:pos x="T2" y="T3"/>
              </a:cxn>
              <a:cxn ang="T8">
                <a:pos x="T4" y="T5"/>
              </a:cxn>
            </a:cxnLst>
            <a:rect l="0" t="0" r="r" b="b"/>
            <a:pathLst>
              <a:path w="1792757" h="683441">
                <a:moveTo>
                  <a:pt x="922" y="0"/>
                </a:moveTo>
                <a:cubicBezTo>
                  <a:pt x="-3046" y="292334"/>
                  <a:pt x="-7015" y="494432"/>
                  <a:pt x="283271" y="603289"/>
                </a:cubicBezTo>
                <a:cubicBezTo>
                  <a:pt x="573557" y="712146"/>
                  <a:pt x="1183157" y="686746"/>
                  <a:pt x="1792757" y="661346"/>
                </a:cubicBezTo>
              </a:path>
            </a:pathLst>
          </a:custGeom>
          <a:noFill/>
          <a:ln w="19050" cap="flat" cmpd="sng" algn="ctr">
            <a:solidFill>
              <a:srgbClr val="FF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任意多边形 31">
            <a:extLst>
              <a:ext uri="{FF2B5EF4-FFF2-40B4-BE49-F238E27FC236}">
                <a16:creationId xmlns:a16="http://schemas.microsoft.com/office/drawing/2014/main" id="{56FCF712-BB21-4426-8C9B-15B379C781C7}"/>
              </a:ext>
            </a:extLst>
          </p:cNvPr>
          <p:cNvSpPr>
            <a:spLocks/>
          </p:cNvSpPr>
          <p:nvPr/>
        </p:nvSpPr>
        <p:spPr bwMode="auto">
          <a:xfrm>
            <a:off x="7408862" y="3069273"/>
            <a:ext cx="525463" cy="741362"/>
          </a:xfrm>
          <a:custGeom>
            <a:avLst/>
            <a:gdLst>
              <a:gd name="T0" fmla="*/ 270 w 1792757"/>
              <a:gd name="T1" fmla="*/ 0 h 683441"/>
              <a:gd name="T2" fmla="*/ 82849 w 1792757"/>
              <a:gd name="T3" fmla="*/ 654306 h 683441"/>
              <a:gd name="T4" fmla="*/ 524331 w 1792757"/>
              <a:gd name="T5" fmla="*/ 717273 h 683441"/>
              <a:gd name="T6" fmla="*/ 0 60000 65536"/>
              <a:gd name="T7" fmla="*/ 0 60000 65536"/>
              <a:gd name="T8" fmla="*/ 0 60000 65536"/>
            </a:gdLst>
            <a:ahLst/>
            <a:cxnLst>
              <a:cxn ang="T6">
                <a:pos x="T0" y="T1"/>
              </a:cxn>
              <a:cxn ang="T7">
                <a:pos x="T2" y="T3"/>
              </a:cxn>
              <a:cxn ang="T8">
                <a:pos x="T4" y="T5"/>
              </a:cxn>
            </a:cxnLst>
            <a:rect l="0" t="0" r="r" b="b"/>
            <a:pathLst>
              <a:path w="1792757" h="683441">
                <a:moveTo>
                  <a:pt x="922" y="0"/>
                </a:moveTo>
                <a:cubicBezTo>
                  <a:pt x="-3046" y="292334"/>
                  <a:pt x="-7015" y="494432"/>
                  <a:pt x="283271" y="603289"/>
                </a:cubicBezTo>
                <a:cubicBezTo>
                  <a:pt x="573557" y="712146"/>
                  <a:pt x="1183157" y="686746"/>
                  <a:pt x="1792757" y="661346"/>
                </a:cubicBezTo>
              </a:path>
            </a:pathLst>
          </a:custGeom>
          <a:noFill/>
          <a:ln w="19050" cap="flat" cmpd="sng" algn="ctr">
            <a:solidFill>
              <a:srgbClr val="FF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16103" name="组合 516102">
            <a:extLst>
              <a:ext uri="{FF2B5EF4-FFF2-40B4-BE49-F238E27FC236}">
                <a16:creationId xmlns:a16="http://schemas.microsoft.com/office/drawing/2014/main" id="{0AD91248-AD22-456D-A853-6D0585D1920F}"/>
              </a:ext>
            </a:extLst>
          </p:cNvPr>
          <p:cNvGrpSpPr>
            <a:grpSpLocks/>
          </p:cNvGrpSpPr>
          <p:nvPr/>
        </p:nvGrpSpPr>
        <p:grpSpPr bwMode="auto">
          <a:xfrm>
            <a:off x="8415337" y="2407285"/>
            <a:ext cx="728663" cy="1473200"/>
            <a:chOff x="8466965" y="3159241"/>
            <a:chExt cx="728995" cy="1473352"/>
          </a:xfrm>
        </p:grpSpPr>
        <p:pic>
          <p:nvPicPr>
            <p:cNvPr id="103450" name="图片 27">
              <a:extLst>
                <a:ext uri="{FF2B5EF4-FFF2-40B4-BE49-F238E27FC236}">
                  <a16:creationId xmlns:a16="http://schemas.microsoft.com/office/drawing/2014/main" id="{53C5A2A4-16DD-4FD9-A8EB-AE5EEE8494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7982" y="3159241"/>
              <a:ext cx="717978" cy="1295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3451" name="直接连接符 33">
              <a:extLst>
                <a:ext uri="{FF2B5EF4-FFF2-40B4-BE49-F238E27FC236}">
                  <a16:creationId xmlns:a16="http://schemas.microsoft.com/office/drawing/2014/main" id="{37D344BD-AE44-45DC-B9E5-A6B8240BC3F6}"/>
                </a:ext>
              </a:extLst>
            </p:cNvPr>
            <p:cNvCxnSpPr>
              <a:cxnSpLocks noChangeShapeType="1"/>
            </p:cNvCxnSpPr>
            <p:nvPr/>
          </p:nvCxnSpPr>
          <p:spPr bwMode="auto">
            <a:xfrm flipV="1">
              <a:off x="8466965" y="4626889"/>
              <a:ext cx="286056" cy="912"/>
            </a:xfrm>
            <a:prstGeom prst="line">
              <a:avLst/>
            </a:prstGeom>
            <a:noFill/>
            <a:ln w="28575" algn="ctr">
              <a:solidFill>
                <a:srgbClr val="3333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452" name="直接连接符 34">
              <a:extLst>
                <a:ext uri="{FF2B5EF4-FFF2-40B4-BE49-F238E27FC236}">
                  <a16:creationId xmlns:a16="http://schemas.microsoft.com/office/drawing/2014/main" id="{B47E24A6-D5B6-41D9-AF85-D8D322D8118A}"/>
                </a:ext>
              </a:extLst>
            </p:cNvPr>
            <p:cNvCxnSpPr>
              <a:cxnSpLocks noChangeShapeType="1"/>
            </p:cNvCxnSpPr>
            <p:nvPr/>
          </p:nvCxnSpPr>
          <p:spPr bwMode="auto">
            <a:xfrm flipV="1">
              <a:off x="8753021" y="4393765"/>
              <a:ext cx="4480" cy="238828"/>
            </a:xfrm>
            <a:prstGeom prst="line">
              <a:avLst/>
            </a:prstGeom>
            <a:noFill/>
            <a:ln w="28575" algn="ctr">
              <a:solidFill>
                <a:srgbClr val="3333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6" name="任意多边形 45">
            <a:extLst>
              <a:ext uri="{FF2B5EF4-FFF2-40B4-BE49-F238E27FC236}">
                <a16:creationId xmlns:a16="http://schemas.microsoft.com/office/drawing/2014/main" id="{3B32D5E5-1A98-46E9-9030-6649410EAC44}"/>
              </a:ext>
            </a:extLst>
          </p:cNvPr>
          <p:cNvSpPr>
            <a:spLocks/>
          </p:cNvSpPr>
          <p:nvPr/>
        </p:nvSpPr>
        <p:spPr bwMode="auto">
          <a:xfrm flipV="1">
            <a:off x="5948362" y="4013835"/>
            <a:ext cx="1765300" cy="665163"/>
          </a:xfrm>
          <a:custGeom>
            <a:avLst/>
            <a:gdLst>
              <a:gd name="T0" fmla="*/ 5863 w 1797807"/>
              <a:gd name="T1" fmla="*/ 0 h 699131"/>
              <a:gd name="T2" fmla="*/ 236351 w 1797807"/>
              <a:gd name="T3" fmla="*/ 608961 h 699131"/>
              <a:gd name="T4" fmla="*/ 1764889 w 1797807"/>
              <a:gd name="T5" fmla="*/ 664273 h 699131"/>
              <a:gd name="T6" fmla="*/ 0 60000 65536"/>
              <a:gd name="T7" fmla="*/ 0 60000 65536"/>
              <a:gd name="T8" fmla="*/ 0 60000 65536"/>
            </a:gdLst>
            <a:ahLst/>
            <a:cxnLst>
              <a:cxn ang="T6">
                <a:pos x="T0" y="T1"/>
              </a:cxn>
              <a:cxn ang="T7">
                <a:pos x="T2" y="T3"/>
              </a:cxn>
              <a:cxn ang="T8">
                <a:pos x="T4" y="T5"/>
              </a:cxn>
            </a:cxnLst>
            <a:rect l="0" t="0" r="r" b="b"/>
            <a:pathLst>
              <a:path w="1797807" h="699131">
                <a:moveTo>
                  <a:pt x="5972" y="0"/>
                </a:moveTo>
                <a:cubicBezTo>
                  <a:pt x="2004" y="292334"/>
                  <a:pt x="-49527" y="602063"/>
                  <a:pt x="240759" y="639167"/>
                </a:cubicBezTo>
                <a:cubicBezTo>
                  <a:pt x="531045" y="712147"/>
                  <a:pt x="1223877" y="698705"/>
                  <a:pt x="1797807" y="697223"/>
                </a:cubicBezTo>
              </a:path>
            </a:pathLst>
          </a:custGeom>
          <a:noFill/>
          <a:ln w="19050" cap="flat" cmpd="sng" algn="ctr">
            <a:solidFill>
              <a:srgbClr val="3333FF"/>
            </a:solidFill>
            <a:prstDash val="solid"/>
            <a:round/>
            <a:headEnd type="triangl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矩形 46">
            <a:extLst>
              <a:ext uri="{FF2B5EF4-FFF2-40B4-BE49-F238E27FC236}">
                <a16:creationId xmlns:a16="http://schemas.microsoft.com/office/drawing/2014/main" id="{AD581779-219E-4C3A-94CF-C4159F26A992}"/>
              </a:ext>
            </a:extLst>
          </p:cNvPr>
          <p:cNvSpPr>
            <a:spLocks noChangeArrowheads="1"/>
          </p:cNvSpPr>
          <p:nvPr/>
        </p:nvSpPr>
        <p:spPr bwMode="auto">
          <a:xfrm>
            <a:off x="6530975" y="4064635"/>
            <a:ext cx="839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solidFill>
                  <a:srgbClr val="3333FF"/>
                </a:solidFill>
                <a:cs typeface="Times New Roman" panose="02020603050405020304" pitchFamily="18" charset="0"/>
              </a:rPr>
              <a:t>20mA</a:t>
            </a:r>
            <a:endParaRPr lang="zh-CN" altLang="en-US" sz="2000" b="1">
              <a:solidFill>
                <a:srgbClr val="3333FF"/>
              </a:solidFill>
            </a:endParaRPr>
          </a:p>
        </p:txBody>
      </p:sp>
      <p:sp>
        <p:nvSpPr>
          <p:cNvPr id="48" name="矩形 47">
            <a:extLst>
              <a:ext uri="{FF2B5EF4-FFF2-40B4-BE49-F238E27FC236}">
                <a16:creationId xmlns:a16="http://schemas.microsoft.com/office/drawing/2014/main" id="{028F0679-5E2A-4A35-A4CE-A1F6FFBD6D2A}"/>
              </a:ext>
            </a:extLst>
          </p:cNvPr>
          <p:cNvSpPr>
            <a:spLocks noChangeArrowheads="1"/>
          </p:cNvSpPr>
          <p:nvPr/>
        </p:nvSpPr>
        <p:spPr bwMode="auto">
          <a:xfrm>
            <a:off x="1451928" y="3968591"/>
            <a:ext cx="3635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rgbClr val="FF0000"/>
                </a:solidFill>
                <a:cs typeface="Times New Roman" panose="02020603050405020304" pitchFamily="18" charset="0"/>
              </a:rPr>
              <a:t>1</a:t>
            </a:r>
            <a:endParaRPr lang="zh-CN" altLang="en-US" sz="2800" b="1" dirty="0">
              <a:solidFill>
                <a:srgbClr val="FF0000"/>
              </a:solidFill>
            </a:endParaRPr>
          </a:p>
        </p:txBody>
      </p:sp>
      <p:sp>
        <p:nvSpPr>
          <p:cNvPr id="49" name="矩形 48">
            <a:extLst>
              <a:ext uri="{FF2B5EF4-FFF2-40B4-BE49-F238E27FC236}">
                <a16:creationId xmlns:a16="http://schemas.microsoft.com/office/drawing/2014/main" id="{0BC35C00-20AC-4D47-A3BA-B5EA6647CBFD}"/>
              </a:ext>
            </a:extLst>
          </p:cNvPr>
          <p:cNvSpPr>
            <a:spLocks noChangeArrowheads="1"/>
          </p:cNvSpPr>
          <p:nvPr/>
        </p:nvSpPr>
        <p:spPr bwMode="auto">
          <a:xfrm>
            <a:off x="5191125" y="4309110"/>
            <a:ext cx="3635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solidFill>
                  <a:srgbClr val="FF0000"/>
                </a:solidFill>
                <a:cs typeface="Times New Roman" panose="02020603050405020304" pitchFamily="18" charset="0"/>
              </a:rPr>
              <a:t>0</a:t>
            </a:r>
            <a:endParaRPr lang="zh-CN" altLang="en-US" sz="2800" b="1">
              <a:solidFill>
                <a:srgbClr val="FF0000"/>
              </a:solidFill>
            </a:endParaRPr>
          </a:p>
        </p:txBody>
      </p:sp>
      <p:sp>
        <p:nvSpPr>
          <p:cNvPr id="50" name="矩形 49">
            <a:extLst>
              <a:ext uri="{FF2B5EF4-FFF2-40B4-BE49-F238E27FC236}">
                <a16:creationId xmlns:a16="http://schemas.microsoft.com/office/drawing/2014/main" id="{4ACA189C-ACD6-402B-BF0B-465B8B463E38}"/>
              </a:ext>
            </a:extLst>
          </p:cNvPr>
          <p:cNvSpPr>
            <a:spLocks noChangeArrowheads="1"/>
          </p:cNvSpPr>
          <p:nvPr/>
        </p:nvSpPr>
        <p:spPr bwMode="auto">
          <a:xfrm>
            <a:off x="7361237" y="3880485"/>
            <a:ext cx="3651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solidFill>
                  <a:srgbClr val="FF0000"/>
                </a:solidFill>
                <a:cs typeface="Times New Roman" panose="02020603050405020304" pitchFamily="18" charset="0"/>
              </a:rPr>
              <a:t>1</a:t>
            </a:r>
            <a:endParaRPr lang="zh-CN" altLang="en-US" sz="2800" b="1">
              <a:solidFill>
                <a:srgbClr val="FF0000"/>
              </a:solidFill>
            </a:endParaRPr>
          </a:p>
        </p:txBody>
      </p:sp>
      <p:sp>
        <p:nvSpPr>
          <p:cNvPr id="51" name="矩形 50">
            <a:extLst>
              <a:ext uri="{FF2B5EF4-FFF2-40B4-BE49-F238E27FC236}">
                <a16:creationId xmlns:a16="http://schemas.microsoft.com/office/drawing/2014/main" id="{E752542C-BD15-4699-B822-DE78E4BC4CD8}"/>
              </a:ext>
            </a:extLst>
          </p:cNvPr>
          <p:cNvSpPr>
            <a:spLocks noChangeArrowheads="1"/>
          </p:cNvSpPr>
          <p:nvPr/>
        </p:nvSpPr>
        <p:spPr bwMode="auto">
          <a:xfrm>
            <a:off x="7469187" y="4105910"/>
            <a:ext cx="3540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solidFill>
                  <a:srgbClr val="3333FF"/>
                </a:solidFill>
                <a:cs typeface="Times New Roman" panose="02020603050405020304" pitchFamily="18" charset="0"/>
              </a:rPr>
              <a:t>0</a:t>
            </a:r>
            <a:endParaRPr lang="zh-CN" altLang="en-US" sz="2800" b="1">
              <a:solidFill>
                <a:srgbClr val="3333FF"/>
              </a:solidFill>
            </a:endParaRPr>
          </a:p>
        </p:txBody>
      </p:sp>
      <p:sp>
        <p:nvSpPr>
          <p:cNvPr id="52" name="矩形 51">
            <a:extLst>
              <a:ext uri="{FF2B5EF4-FFF2-40B4-BE49-F238E27FC236}">
                <a16:creationId xmlns:a16="http://schemas.microsoft.com/office/drawing/2014/main" id="{E956F277-EA17-4E92-9E0A-717CCB4CA973}"/>
              </a:ext>
            </a:extLst>
          </p:cNvPr>
          <p:cNvSpPr>
            <a:spLocks noChangeArrowheads="1"/>
          </p:cNvSpPr>
          <p:nvPr/>
        </p:nvSpPr>
        <p:spPr bwMode="auto">
          <a:xfrm>
            <a:off x="6061921" y="4767103"/>
            <a:ext cx="3635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rgbClr val="3333FF"/>
                </a:solidFill>
                <a:cs typeface="Times New Roman" panose="02020603050405020304" pitchFamily="18" charset="0"/>
              </a:rPr>
              <a:t>1</a:t>
            </a:r>
            <a:endParaRPr lang="zh-CN" altLang="en-US" sz="2800" b="1" dirty="0">
              <a:solidFill>
                <a:srgbClr val="3333FF"/>
              </a:solidFill>
            </a:endParaRPr>
          </a:p>
        </p:txBody>
      </p:sp>
      <p:sp>
        <p:nvSpPr>
          <p:cNvPr id="53" name="矩形 52">
            <a:extLst>
              <a:ext uri="{FF2B5EF4-FFF2-40B4-BE49-F238E27FC236}">
                <a16:creationId xmlns:a16="http://schemas.microsoft.com/office/drawing/2014/main" id="{D98CBD0D-0E96-4DE2-B22E-C089F5FE7E0C}"/>
              </a:ext>
            </a:extLst>
          </p:cNvPr>
          <p:cNvSpPr>
            <a:spLocks noChangeArrowheads="1"/>
          </p:cNvSpPr>
          <p:nvPr/>
        </p:nvSpPr>
        <p:spPr bwMode="auto">
          <a:xfrm>
            <a:off x="3656012" y="4776083"/>
            <a:ext cx="3556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rgbClr val="3333FF"/>
                </a:solidFill>
                <a:cs typeface="Times New Roman" panose="02020603050405020304" pitchFamily="18" charset="0"/>
              </a:rPr>
              <a:t>0</a:t>
            </a:r>
            <a:endParaRPr lang="zh-CN" altLang="en-US" sz="2800" b="1" dirty="0">
              <a:solidFill>
                <a:srgbClr val="3333FF"/>
              </a:solidFill>
            </a:endParaRPr>
          </a:p>
        </p:txBody>
      </p:sp>
      <p:sp>
        <p:nvSpPr>
          <p:cNvPr id="3" name="灯片编号占位符 2">
            <a:extLst>
              <a:ext uri="{FF2B5EF4-FFF2-40B4-BE49-F238E27FC236}">
                <a16:creationId xmlns:a16="http://schemas.microsoft.com/office/drawing/2014/main" id="{2C4B565E-EB8C-4DFB-A8BD-DC3026805F1F}"/>
              </a:ext>
            </a:extLst>
          </p:cNvPr>
          <p:cNvSpPr>
            <a:spLocks noGrp="1"/>
          </p:cNvSpPr>
          <p:nvPr>
            <p:ph type="sldNum" sz="quarter" idx="12"/>
          </p:nvPr>
        </p:nvSpPr>
        <p:spPr/>
        <p:txBody>
          <a:bodyPr/>
          <a:lstStyle/>
          <a:p>
            <a:fld id="{22E77DEE-32E4-4009-988B-F2758F7B8AC2}" type="slidenum">
              <a:rPr lang="zh-CN" altLang="en-US" smtClean="0"/>
              <a:t>77</a:t>
            </a:fld>
            <a:endParaRPr lang="zh-CN"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标题 3">
            <a:extLst>
              <a:ext uri="{FF2B5EF4-FFF2-40B4-BE49-F238E27FC236}">
                <a16:creationId xmlns:a16="http://schemas.microsoft.com/office/drawing/2014/main" id="{89E8B184-3FAE-4061-850C-EB43660D6E7C}"/>
              </a:ext>
            </a:extLst>
          </p:cNvPr>
          <p:cNvSpPr>
            <a:spLocks noGrp="1" noChangeArrowheads="1"/>
          </p:cNvSpPr>
          <p:nvPr>
            <p:ph type="title"/>
          </p:nvPr>
        </p:nvSpPr>
        <p:spPr>
          <a:xfrm>
            <a:off x="284163" y="347663"/>
            <a:ext cx="8229600" cy="504825"/>
          </a:xfrm>
        </p:spPr>
        <p:txBody>
          <a:bodyPr>
            <a:normAutofit fontScale="90000"/>
          </a:bodyPr>
          <a:lstStyle/>
          <a:p>
            <a:pPr eaLnBrk="1" hangingPunct="1"/>
            <a:r>
              <a:rPr lang="zh-CN" altLang="en-US" dirty="0">
                <a:solidFill>
                  <a:srgbClr val="FF0000"/>
                </a:solidFill>
              </a:rPr>
              <a:t>准双向口</a:t>
            </a:r>
            <a:r>
              <a:rPr lang="en-US" altLang="zh-CN" dirty="0">
                <a:solidFill>
                  <a:srgbClr val="FF0000"/>
                </a:solidFill>
              </a:rPr>
              <a:t>(</a:t>
            </a:r>
            <a:r>
              <a:rPr lang="zh-CN" altLang="en-US" dirty="0"/>
              <a:t>弱上拉</a:t>
            </a:r>
            <a:r>
              <a:rPr lang="en-US" altLang="zh-CN" dirty="0">
                <a:solidFill>
                  <a:srgbClr val="FF0000"/>
                </a:solidFill>
              </a:rPr>
              <a:t>)</a:t>
            </a:r>
            <a:r>
              <a:rPr lang="zh-CN" altLang="en-US" dirty="0">
                <a:solidFill>
                  <a:srgbClr val="FF0000"/>
                </a:solidFill>
              </a:rPr>
              <a:t>工作模式的结构</a:t>
            </a:r>
            <a:endParaRPr lang="zh-CN" altLang="en-US" sz="2800" dirty="0">
              <a:solidFill>
                <a:srgbClr val="FF0000"/>
              </a:solidFill>
            </a:endParaRPr>
          </a:p>
        </p:txBody>
      </p:sp>
      <p:sp>
        <p:nvSpPr>
          <p:cNvPr id="618499" name="Rectangle 3">
            <a:extLst>
              <a:ext uri="{FF2B5EF4-FFF2-40B4-BE49-F238E27FC236}">
                <a16:creationId xmlns:a16="http://schemas.microsoft.com/office/drawing/2014/main" id="{4F480C82-7BE4-4496-8F5A-1F424E8DFE6C}"/>
              </a:ext>
            </a:extLst>
          </p:cNvPr>
          <p:cNvSpPr>
            <a:spLocks noGrp="1" noChangeArrowheads="1"/>
          </p:cNvSpPr>
          <p:nvPr>
            <p:ph idx="1"/>
          </p:nvPr>
        </p:nvSpPr>
        <p:spPr>
          <a:xfrm>
            <a:off x="323850" y="1460313"/>
            <a:ext cx="8777288" cy="2520167"/>
          </a:xfrm>
        </p:spPr>
        <p:txBody>
          <a:bodyPr/>
          <a:lstStyle/>
          <a:p>
            <a:pPr marL="261938" lvl="1" indent="-261938" algn="l" eaLnBrk="1" hangingPunct="1">
              <a:lnSpc>
                <a:spcPct val="90000"/>
              </a:lnSpc>
              <a:spcBef>
                <a:spcPct val="0"/>
              </a:spcBef>
              <a:spcAft>
                <a:spcPts val="200"/>
              </a:spcAft>
            </a:pPr>
            <a:r>
              <a:rPr lang="zh-CN" altLang="en-US" dirty="0">
                <a:solidFill>
                  <a:srgbClr val="FF0000"/>
                </a:solidFill>
                <a:latin typeface="Times New Roman" panose="02020603050405020304" pitchFamily="18" charset="0"/>
                <a:cs typeface="Times New Roman" panose="02020603050405020304" pitchFamily="18" charset="0"/>
              </a:rPr>
              <a:t>每个端口都含一个锁存器</a:t>
            </a:r>
            <a:r>
              <a:rPr lang="en-US" altLang="zh-CN" dirty="0">
                <a:solidFill>
                  <a:srgbClr val="FF0000"/>
                </a:solidFill>
                <a:latin typeface="Times New Roman" panose="02020603050405020304" pitchFamily="18" charset="0"/>
                <a:cs typeface="Times New Roman" panose="02020603050405020304" pitchFamily="18" charset="0"/>
              </a:rPr>
              <a:t>, </a:t>
            </a:r>
            <a:r>
              <a:rPr lang="zh-CN" altLang="en-US" dirty="0">
                <a:solidFill>
                  <a:srgbClr val="FF0000"/>
                </a:solidFill>
                <a:latin typeface="Times New Roman" panose="02020603050405020304" pitchFamily="18" charset="0"/>
                <a:cs typeface="Times New Roman" panose="02020603050405020304" pitchFamily="18" charset="0"/>
              </a:rPr>
              <a:t>即</a:t>
            </a:r>
            <a:r>
              <a:rPr lang="zh-CN" altLang="en-US" dirty="0">
                <a:solidFill>
                  <a:srgbClr val="FF0000"/>
                </a:solidFill>
                <a:latin typeface="Times New Roman" panose="02020603050405020304" pitchFamily="18" charset="0"/>
                <a:cs typeface="Times New Roman" panose="02020603050405020304" pitchFamily="18" charset="0"/>
                <a:hlinkClick r:id="rId2" action="ppaction://hlinksldjump"/>
              </a:rPr>
              <a:t>特殊功能寄存器</a:t>
            </a:r>
            <a:r>
              <a:rPr lang="en-US" altLang="zh-CN" dirty="0">
                <a:solidFill>
                  <a:srgbClr val="FF0000"/>
                </a:solidFill>
                <a:latin typeface="Times New Roman" panose="02020603050405020304" pitchFamily="18" charset="0"/>
                <a:cs typeface="Times New Roman" panose="02020603050405020304" pitchFamily="18" charset="0"/>
              </a:rPr>
              <a:t>P0</a:t>
            </a:r>
            <a:r>
              <a:rPr lang="zh-CN" altLang="en-US" dirty="0">
                <a:solidFill>
                  <a:srgbClr val="FF0000"/>
                </a:solidFill>
                <a:latin typeface="Times New Roman" panose="02020603050405020304" pitchFamily="18" charset="0"/>
                <a:cs typeface="Times New Roman" panose="02020603050405020304" pitchFamily="18" charset="0"/>
              </a:rPr>
              <a:t>～</a:t>
            </a:r>
            <a:r>
              <a:rPr lang="en-US" altLang="zh-CN" dirty="0">
                <a:solidFill>
                  <a:srgbClr val="FF0000"/>
                </a:solidFill>
                <a:latin typeface="Times New Roman" panose="02020603050405020304" pitchFamily="18" charset="0"/>
                <a:cs typeface="Times New Roman" panose="02020603050405020304" pitchFamily="18" charset="0"/>
              </a:rPr>
              <a:t>P7</a:t>
            </a:r>
            <a:r>
              <a:rPr lang="zh-CN" altLang="en-US" dirty="0">
                <a:latin typeface="Times New Roman" panose="02020603050405020304" pitchFamily="18" charset="0"/>
                <a:cs typeface="Times New Roman" panose="02020603050405020304" pitchFamily="18" charset="0"/>
              </a:rPr>
              <a:t>。这种结构在</a:t>
            </a:r>
            <a:r>
              <a:rPr lang="zh-CN" altLang="en-US" dirty="0">
                <a:solidFill>
                  <a:srgbClr val="0000CC"/>
                </a:solidFill>
                <a:latin typeface="Times New Roman" panose="02020603050405020304" pitchFamily="18" charset="0"/>
                <a:cs typeface="Times New Roman" panose="02020603050405020304" pitchFamily="18" charset="0"/>
              </a:rPr>
              <a:t>数据输出时，具有锁存功能</a:t>
            </a:r>
            <a:r>
              <a:rPr lang="zh-CN" altLang="en-US" dirty="0">
                <a:latin typeface="Times New Roman" panose="02020603050405020304" pitchFamily="18" charset="0"/>
                <a:cs typeface="Times New Roman" panose="02020603050405020304" pitchFamily="18" charset="0"/>
              </a:rPr>
              <a:t>，即在重新输出新的数据之前，口线上的数据一直保持不变。</a:t>
            </a:r>
            <a:endParaRPr lang="en-US" altLang="zh-CN" dirty="0">
              <a:latin typeface="Times New Roman" panose="02020603050405020304" pitchFamily="18" charset="0"/>
              <a:cs typeface="Times New Roman" panose="02020603050405020304" pitchFamily="18" charset="0"/>
            </a:endParaRPr>
          </a:p>
          <a:p>
            <a:pPr marL="261938" lvl="1" indent="-261938" eaLnBrk="1" hangingPunct="1">
              <a:lnSpc>
                <a:spcPct val="90000"/>
              </a:lnSpc>
              <a:spcBef>
                <a:spcPct val="0"/>
              </a:spcBef>
              <a:spcAft>
                <a:spcPts val="200"/>
              </a:spcAft>
            </a:pPr>
            <a:r>
              <a:rPr lang="zh-CN" altLang="en-US" dirty="0">
                <a:latin typeface="Times New Roman" panose="02020603050405020304" pitchFamily="18" charset="0"/>
                <a:cs typeface="Times New Roman" panose="02020603050405020304" pitchFamily="18" charset="0"/>
              </a:rPr>
              <a:t>但</a:t>
            </a:r>
            <a:r>
              <a:rPr lang="zh-CN" altLang="en-US" dirty="0">
                <a:solidFill>
                  <a:srgbClr val="0000CC"/>
                </a:solidFill>
                <a:latin typeface="Times New Roman" panose="02020603050405020304" pitchFamily="18" charset="0"/>
                <a:cs typeface="Times New Roman" panose="02020603050405020304" pitchFamily="18" charset="0"/>
              </a:rPr>
              <a:t>对输入信号是不锁存</a:t>
            </a:r>
            <a:r>
              <a:rPr lang="zh-CN" altLang="en-US" dirty="0">
                <a:latin typeface="Times New Roman" panose="02020603050405020304" pitchFamily="18" charset="0"/>
                <a:cs typeface="Times New Roman" panose="02020603050405020304" pitchFamily="18" charset="0"/>
              </a:rPr>
              <a:t>的，所以外设输入的数据必须保持到取数指令执行为止。</a:t>
            </a:r>
            <a:endParaRPr lang="en-US" altLang="zh-CN" dirty="0">
              <a:latin typeface="Times New Roman" panose="02020603050405020304" pitchFamily="18" charset="0"/>
              <a:cs typeface="Times New Roman" panose="02020603050405020304" pitchFamily="18" charset="0"/>
            </a:endParaRPr>
          </a:p>
        </p:txBody>
      </p:sp>
      <p:pic>
        <p:nvPicPr>
          <p:cNvPr id="7" name="Picture 189" descr="D:\DOCUME~1\ADMINI~1\LOCALS~1\Temp\HS5ClipImage_56b00a7d.gif">
            <a:extLst>
              <a:ext uri="{FF2B5EF4-FFF2-40B4-BE49-F238E27FC236}">
                <a16:creationId xmlns:a16="http://schemas.microsoft.com/office/drawing/2014/main" id="{75374C1A-01CB-4224-A3D4-EFA6D1B36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24" y="3222782"/>
            <a:ext cx="8258175" cy="301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id="{4143A48B-AFA4-4FD3-AE0C-42846BFAFA65}"/>
              </a:ext>
            </a:extLst>
          </p:cNvPr>
          <p:cNvSpPr>
            <a:spLocks noChangeArrowheads="1"/>
          </p:cNvSpPr>
          <p:nvPr/>
        </p:nvSpPr>
        <p:spPr bwMode="auto">
          <a:xfrm>
            <a:off x="42862" y="5154770"/>
            <a:ext cx="20066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FF0000"/>
                </a:solidFill>
                <a:cs typeface="Times New Roman" panose="02020603050405020304" pitchFamily="18" charset="0"/>
              </a:rPr>
              <a:t>P0</a:t>
            </a:r>
            <a:r>
              <a:rPr lang="zh-CN" altLang="en-US" sz="2400">
                <a:solidFill>
                  <a:srgbClr val="FF0000"/>
                </a:solidFill>
                <a:cs typeface="Times New Roman" panose="02020603050405020304" pitchFamily="18" charset="0"/>
              </a:rPr>
              <a:t>～</a:t>
            </a:r>
            <a:r>
              <a:rPr lang="en-US" altLang="zh-CN" sz="2400">
                <a:solidFill>
                  <a:srgbClr val="FF0000"/>
                </a:solidFill>
                <a:cs typeface="Times New Roman" panose="02020603050405020304" pitchFamily="18" charset="0"/>
              </a:rPr>
              <a:t>P7</a:t>
            </a:r>
            <a:r>
              <a:rPr lang="zh-CN" altLang="en-US" sz="2400">
                <a:solidFill>
                  <a:srgbClr val="FF0000"/>
                </a:solidFill>
                <a:cs typeface="Times New Roman" panose="02020603050405020304" pitchFamily="18" charset="0"/>
              </a:rPr>
              <a:t>口的任一位口线</a:t>
            </a:r>
            <a:endParaRPr lang="zh-CN" altLang="en-US" sz="2400">
              <a:cs typeface="Times New Roman" panose="02020603050405020304" pitchFamily="18" charset="0"/>
            </a:endParaRPr>
          </a:p>
        </p:txBody>
      </p:sp>
      <p:sp>
        <p:nvSpPr>
          <p:cNvPr id="6" name="Rectangle 3">
            <a:extLst>
              <a:ext uri="{FF2B5EF4-FFF2-40B4-BE49-F238E27FC236}">
                <a16:creationId xmlns:a16="http://schemas.microsoft.com/office/drawing/2014/main" id="{76A3D602-866E-4C57-9239-7743A2EF38CE}"/>
              </a:ext>
            </a:extLst>
          </p:cNvPr>
          <p:cNvSpPr txBox="1">
            <a:spLocks noChangeArrowheads="1"/>
          </p:cNvSpPr>
          <p:nvPr/>
        </p:nvSpPr>
        <p:spPr bwMode="auto">
          <a:xfrm>
            <a:off x="120752" y="2357584"/>
            <a:ext cx="8980386" cy="930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fontAlgn="base">
              <a:lnSpc>
                <a:spcPct val="114000"/>
              </a:lnSpc>
              <a:spcBef>
                <a:spcPct val="20000"/>
              </a:spcBef>
              <a:spcAft>
                <a:spcPts val="600"/>
              </a:spcAft>
              <a:buBlip>
                <a:blip r:embed="rId4"/>
              </a:buBlip>
              <a:defRPr sz="2800" b="1">
                <a:solidFill>
                  <a:schemeClr val="accent2"/>
                </a:solidFill>
                <a:latin typeface="Times New Roman" panose="02020603050405020304" pitchFamily="18" charset="0"/>
                <a:ea typeface="+mj-ea"/>
                <a:cs typeface="Times New Roman" panose="02020603050405020304" pitchFamily="18" charset="0"/>
              </a:defRPr>
            </a:lvl1pPr>
            <a:lvl2pPr marL="742950" indent="-285750" algn="just" rtl="0" fontAlgn="base">
              <a:spcBef>
                <a:spcPct val="20000"/>
              </a:spcBef>
              <a:spcAft>
                <a:spcPct val="0"/>
              </a:spcAft>
              <a:buBlip>
                <a:blip r:embed="rId5"/>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marL="261938" lvl="1" indent="-261938" algn="l" eaLnBrk="1" hangingPunct="1">
              <a:lnSpc>
                <a:spcPct val="90000"/>
              </a:lnSpc>
              <a:spcBef>
                <a:spcPts val="0"/>
              </a:spcBef>
              <a:spcAft>
                <a:spcPts val="0"/>
              </a:spcAft>
              <a:defRPr/>
            </a:pPr>
            <a:r>
              <a:rPr lang="zh-CN" altLang="en-US" kern="0" dirty="0"/>
              <a:t>为了便于叙述，以后将</a:t>
            </a:r>
            <a:r>
              <a:rPr lang="en-US" altLang="zh-CN" kern="0" dirty="0">
                <a:solidFill>
                  <a:srgbClr val="FF0000"/>
                </a:solidFill>
              </a:rPr>
              <a:t>8</a:t>
            </a:r>
            <a:r>
              <a:rPr lang="zh-CN" altLang="en-US" kern="0" dirty="0">
                <a:solidFill>
                  <a:srgbClr val="FF0000"/>
                </a:solidFill>
              </a:rPr>
              <a:t>个端口引脚</a:t>
            </a:r>
            <a:r>
              <a:rPr lang="zh-CN" altLang="en-US" kern="0" dirty="0">
                <a:solidFill>
                  <a:srgbClr val="FF00FF"/>
                </a:solidFill>
              </a:rPr>
              <a:t>及其锁存器</a:t>
            </a:r>
            <a:r>
              <a:rPr lang="zh-CN" altLang="en-US" kern="0" dirty="0">
                <a:solidFill>
                  <a:srgbClr val="FF0000"/>
                </a:solidFill>
              </a:rPr>
              <a:t>都表示为</a:t>
            </a:r>
            <a:r>
              <a:rPr lang="en-US" altLang="zh-CN" kern="0" dirty="0">
                <a:solidFill>
                  <a:srgbClr val="FF0000"/>
                </a:solidFill>
              </a:rPr>
              <a:t>P0</a:t>
            </a:r>
            <a:r>
              <a:rPr lang="zh-CN" altLang="en-US" kern="0" dirty="0">
                <a:solidFill>
                  <a:srgbClr val="FF0000"/>
                </a:solidFill>
              </a:rPr>
              <a:t>～</a:t>
            </a:r>
            <a:r>
              <a:rPr lang="en-US" altLang="zh-CN" kern="0" dirty="0">
                <a:solidFill>
                  <a:srgbClr val="FF0000"/>
                </a:solidFill>
              </a:rPr>
              <a:t>P7</a:t>
            </a:r>
            <a:r>
              <a:rPr lang="zh-CN" altLang="en-US" kern="0" dirty="0"/>
              <a:t>。</a:t>
            </a:r>
          </a:p>
        </p:txBody>
      </p:sp>
      <p:grpSp>
        <p:nvGrpSpPr>
          <p:cNvPr id="9" name="组合 8">
            <a:extLst>
              <a:ext uri="{FF2B5EF4-FFF2-40B4-BE49-F238E27FC236}">
                <a16:creationId xmlns:a16="http://schemas.microsoft.com/office/drawing/2014/main" id="{9EB9432D-272D-4162-9A9B-AB5211B29C87}"/>
              </a:ext>
            </a:extLst>
          </p:cNvPr>
          <p:cNvGrpSpPr>
            <a:grpSpLocks/>
          </p:cNvGrpSpPr>
          <p:nvPr/>
        </p:nvGrpSpPr>
        <p:grpSpPr bwMode="auto">
          <a:xfrm>
            <a:off x="8423274" y="3064032"/>
            <a:ext cx="681038" cy="1412875"/>
            <a:chOff x="8466965" y="3220133"/>
            <a:chExt cx="682399" cy="1412460"/>
          </a:xfrm>
        </p:grpSpPr>
        <p:pic>
          <p:nvPicPr>
            <p:cNvPr id="105528" name="图片 9">
              <a:extLst>
                <a:ext uri="{FF2B5EF4-FFF2-40B4-BE49-F238E27FC236}">
                  <a16:creationId xmlns:a16="http://schemas.microsoft.com/office/drawing/2014/main" id="{B61D58D0-E314-4985-A370-75D825CB86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89545" y="3220133"/>
              <a:ext cx="659819" cy="119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5529" name="直接连接符 10">
              <a:extLst>
                <a:ext uri="{FF2B5EF4-FFF2-40B4-BE49-F238E27FC236}">
                  <a16:creationId xmlns:a16="http://schemas.microsoft.com/office/drawing/2014/main" id="{74B3B8B1-ADC6-4903-86FC-4EE2408C3BB6}"/>
                </a:ext>
              </a:extLst>
            </p:cNvPr>
            <p:cNvCxnSpPr>
              <a:cxnSpLocks noChangeShapeType="1"/>
            </p:cNvCxnSpPr>
            <p:nvPr/>
          </p:nvCxnSpPr>
          <p:spPr bwMode="auto">
            <a:xfrm flipV="1">
              <a:off x="8466965" y="4626889"/>
              <a:ext cx="286056" cy="912"/>
            </a:xfrm>
            <a:prstGeom prst="line">
              <a:avLst/>
            </a:prstGeom>
            <a:noFill/>
            <a:ln w="28575" algn="ctr">
              <a:solidFill>
                <a:srgbClr val="3333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5530" name="直接连接符 11">
              <a:extLst>
                <a:ext uri="{FF2B5EF4-FFF2-40B4-BE49-F238E27FC236}">
                  <a16:creationId xmlns:a16="http://schemas.microsoft.com/office/drawing/2014/main" id="{E780FF8F-88E9-45D5-B6FC-D1FDA40B2FC2}"/>
                </a:ext>
              </a:extLst>
            </p:cNvPr>
            <p:cNvCxnSpPr>
              <a:cxnSpLocks noChangeShapeType="1"/>
            </p:cNvCxnSpPr>
            <p:nvPr/>
          </p:nvCxnSpPr>
          <p:spPr bwMode="auto">
            <a:xfrm flipV="1">
              <a:off x="8742004" y="4393765"/>
              <a:ext cx="4480" cy="238828"/>
            </a:xfrm>
            <a:prstGeom prst="line">
              <a:avLst/>
            </a:prstGeom>
            <a:noFill/>
            <a:ln w="28575" algn="ctr">
              <a:solidFill>
                <a:srgbClr val="3333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3" name="任意多边形 12">
            <a:extLst>
              <a:ext uri="{FF2B5EF4-FFF2-40B4-BE49-F238E27FC236}">
                <a16:creationId xmlns:a16="http://schemas.microsoft.com/office/drawing/2014/main" id="{8A6B12EE-1AA0-4B78-9ABC-760C54826906}"/>
              </a:ext>
            </a:extLst>
          </p:cNvPr>
          <p:cNvSpPr>
            <a:spLocks/>
          </p:cNvSpPr>
          <p:nvPr/>
        </p:nvSpPr>
        <p:spPr bwMode="auto">
          <a:xfrm flipV="1">
            <a:off x="5967412" y="4575332"/>
            <a:ext cx="1763712" cy="604838"/>
          </a:xfrm>
          <a:custGeom>
            <a:avLst/>
            <a:gdLst>
              <a:gd name="T0" fmla="*/ 5863 w 1797807"/>
              <a:gd name="T1" fmla="*/ 0 h 699131"/>
              <a:gd name="T2" fmla="*/ 236351 w 1797807"/>
              <a:gd name="T3" fmla="*/ 552312 h 699131"/>
              <a:gd name="T4" fmla="*/ 1764889 w 1797807"/>
              <a:gd name="T5" fmla="*/ 602479 h 699131"/>
              <a:gd name="T6" fmla="*/ 0 60000 65536"/>
              <a:gd name="T7" fmla="*/ 0 60000 65536"/>
              <a:gd name="T8" fmla="*/ 0 60000 65536"/>
            </a:gdLst>
            <a:ahLst/>
            <a:cxnLst>
              <a:cxn ang="T6">
                <a:pos x="T0" y="T1"/>
              </a:cxn>
              <a:cxn ang="T7">
                <a:pos x="T2" y="T3"/>
              </a:cxn>
              <a:cxn ang="T8">
                <a:pos x="T4" y="T5"/>
              </a:cxn>
            </a:cxnLst>
            <a:rect l="0" t="0" r="r" b="b"/>
            <a:pathLst>
              <a:path w="1797807" h="699131">
                <a:moveTo>
                  <a:pt x="5972" y="0"/>
                </a:moveTo>
                <a:cubicBezTo>
                  <a:pt x="2004" y="292334"/>
                  <a:pt x="-49527" y="602063"/>
                  <a:pt x="240759" y="639167"/>
                </a:cubicBezTo>
                <a:cubicBezTo>
                  <a:pt x="531045" y="712147"/>
                  <a:pt x="1223877" y="698705"/>
                  <a:pt x="1797807" y="697223"/>
                </a:cubicBezTo>
              </a:path>
            </a:pathLst>
          </a:custGeom>
          <a:noFill/>
          <a:ln w="19050" cap="flat" cmpd="sng" algn="ctr">
            <a:solidFill>
              <a:srgbClr val="3333FF"/>
            </a:solidFill>
            <a:prstDash val="solid"/>
            <a:round/>
            <a:headEnd type="triangl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矩形 13">
            <a:extLst>
              <a:ext uri="{FF2B5EF4-FFF2-40B4-BE49-F238E27FC236}">
                <a16:creationId xmlns:a16="http://schemas.microsoft.com/office/drawing/2014/main" id="{FE1693E6-42DF-486C-8993-00F1731FBA79}"/>
              </a:ext>
            </a:extLst>
          </p:cNvPr>
          <p:cNvSpPr>
            <a:spLocks noChangeArrowheads="1"/>
          </p:cNvSpPr>
          <p:nvPr/>
        </p:nvSpPr>
        <p:spPr bwMode="auto">
          <a:xfrm>
            <a:off x="6538912" y="4661057"/>
            <a:ext cx="839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solidFill>
                  <a:srgbClr val="3333FF"/>
                </a:solidFill>
                <a:cs typeface="Times New Roman" panose="02020603050405020304" pitchFamily="18" charset="0"/>
              </a:rPr>
              <a:t>20mA</a:t>
            </a:r>
            <a:endParaRPr lang="zh-CN" altLang="en-US" sz="2000" b="1">
              <a:solidFill>
                <a:srgbClr val="3333FF"/>
              </a:solidFill>
            </a:endParaRPr>
          </a:p>
        </p:txBody>
      </p:sp>
      <p:sp>
        <p:nvSpPr>
          <p:cNvPr id="15" name="矩形 14">
            <a:extLst>
              <a:ext uri="{FF2B5EF4-FFF2-40B4-BE49-F238E27FC236}">
                <a16:creationId xmlns:a16="http://schemas.microsoft.com/office/drawing/2014/main" id="{280D1B67-7F70-4442-9286-1F40388B51A7}"/>
              </a:ext>
            </a:extLst>
          </p:cNvPr>
          <p:cNvSpPr>
            <a:spLocks noChangeArrowheads="1"/>
          </p:cNvSpPr>
          <p:nvPr/>
        </p:nvSpPr>
        <p:spPr bwMode="auto">
          <a:xfrm>
            <a:off x="393699" y="4757895"/>
            <a:ext cx="3635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solidFill>
                  <a:srgbClr val="3333FF"/>
                </a:solidFill>
                <a:cs typeface="Times New Roman" panose="02020603050405020304" pitchFamily="18" charset="0"/>
              </a:rPr>
              <a:t>0</a:t>
            </a:r>
            <a:endParaRPr lang="zh-CN" altLang="en-US" sz="2800" b="1">
              <a:solidFill>
                <a:srgbClr val="3333FF"/>
              </a:solidFill>
            </a:endParaRPr>
          </a:p>
        </p:txBody>
      </p:sp>
      <p:sp>
        <p:nvSpPr>
          <p:cNvPr id="16" name="矩形 15">
            <a:extLst>
              <a:ext uri="{FF2B5EF4-FFF2-40B4-BE49-F238E27FC236}">
                <a16:creationId xmlns:a16="http://schemas.microsoft.com/office/drawing/2014/main" id="{E5338144-012A-4D0B-9C51-C513A7C9343B}"/>
              </a:ext>
            </a:extLst>
          </p:cNvPr>
          <p:cNvSpPr>
            <a:spLocks noChangeArrowheads="1"/>
          </p:cNvSpPr>
          <p:nvPr/>
        </p:nvSpPr>
        <p:spPr bwMode="auto">
          <a:xfrm>
            <a:off x="5326062" y="4775357"/>
            <a:ext cx="3651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solidFill>
                  <a:srgbClr val="3333FF"/>
                </a:solidFill>
                <a:cs typeface="Times New Roman" panose="02020603050405020304" pitchFamily="18" charset="0"/>
              </a:rPr>
              <a:t>1</a:t>
            </a:r>
            <a:endParaRPr lang="zh-CN" altLang="en-US" sz="2800" b="1">
              <a:solidFill>
                <a:srgbClr val="3333FF"/>
              </a:solidFill>
            </a:endParaRPr>
          </a:p>
        </p:txBody>
      </p:sp>
      <p:sp>
        <p:nvSpPr>
          <p:cNvPr id="17" name="矩形 16">
            <a:extLst>
              <a:ext uri="{FF2B5EF4-FFF2-40B4-BE49-F238E27FC236}">
                <a16:creationId xmlns:a16="http://schemas.microsoft.com/office/drawing/2014/main" id="{E30DD8A0-FEC5-43ED-AAC6-71BAFC42425D}"/>
              </a:ext>
            </a:extLst>
          </p:cNvPr>
          <p:cNvSpPr>
            <a:spLocks noChangeArrowheads="1"/>
          </p:cNvSpPr>
          <p:nvPr/>
        </p:nvSpPr>
        <p:spPr bwMode="auto">
          <a:xfrm>
            <a:off x="7466012" y="4489607"/>
            <a:ext cx="3651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solidFill>
                  <a:srgbClr val="3333FF"/>
                </a:solidFill>
                <a:cs typeface="Times New Roman" panose="02020603050405020304" pitchFamily="18" charset="0"/>
              </a:rPr>
              <a:t>0</a:t>
            </a:r>
            <a:endParaRPr lang="zh-CN" altLang="en-US" sz="2800" b="1">
              <a:solidFill>
                <a:srgbClr val="3333FF"/>
              </a:solidFill>
            </a:endParaRPr>
          </a:p>
        </p:txBody>
      </p:sp>
      <p:grpSp>
        <p:nvGrpSpPr>
          <p:cNvPr id="24" name="组合 23">
            <a:extLst>
              <a:ext uri="{FF2B5EF4-FFF2-40B4-BE49-F238E27FC236}">
                <a16:creationId xmlns:a16="http://schemas.microsoft.com/office/drawing/2014/main" id="{E1152382-C88D-439B-8474-FBA706F5A733}"/>
              </a:ext>
            </a:extLst>
          </p:cNvPr>
          <p:cNvGrpSpPr>
            <a:grpSpLocks/>
          </p:cNvGrpSpPr>
          <p:nvPr/>
        </p:nvGrpSpPr>
        <p:grpSpPr bwMode="auto">
          <a:xfrm>
            <a:off x="8437562" y="3064032"/>
            <a:ext cx="619125" cy="1412875"/>
            <a:chOff x="8466965" y="3220133"/>
            <a:chExt cx="620077" cy="1412460"/>
          </a:xfrm>
        </p:grpSpPr>
        <p:pic>
          <p:nvPicPr>
            <p:cNvPr id="105524" name="图片 24">
              <a:extLst>
                <a:ext uri="{FF2B5EF4-FFF2-40B4-BE49-F238E27FC236}">
                  <a16:creationId xmlns:a16="http://schemas.microsoft.com/office/drawing/2014/main" id="{6218F87A-E621-4227-93CA-CD8EC549E96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88415" y="3220133"/>
              <a:ext cx="598627" cy="119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5525" name="直接连接符 25">
              <a:extLst>
                <a:ext uri="{FF2B5EF4-FFF2-40B4-BE49-F238E27FC236}">
                  <a16:creationId xmlns:a16="http://schemas.microsoft.com/office/drawing/2014/main" id="{6930B181-C6C3-4A2B-A2F8-41DC67DB2408}"/>
                </a:ext>
              </a:extLst>
            </p:cNvPr>
            <p:cNvCxnSpPr>
              <a:cxnSpLocks noChangeShapeType="1"/>
            </p:cNvCxnSpPr>
            <p:nvPr/>
          </p:nvCxnSpPr>
          <p:spPr bwMode="auto">
            <a:xfrm flipV="1">
              <a:off x="8466965" y="4626889"/>
              <a:ext cx="286056" cy="912"/>
            </a:xfrm>
            <a:prstGeom prst="line">
              <a:avLst/>
            </a:prstGeom>
            <a:noFill/>
            <a:ln w="28575" algn="ctr">
              <a:solidFill>
                <a:srgbClr val="3333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5526" name="直接连接符 26">
              <a:extLst>
                <a:ext uri="{FF2B5EF4-FFF2-40B4-BE49-F238E27FC236}">
                  <a16:creationId xmlns:a16="http://schemas.microsoft.com/office/drawing/2014/main" id="{BFC8EEBD-74D9-4EFB-A0F9-7D2688683941}"/>
                </a:ext>
              </a:extLst>
            </p:cNvPr>
            <p:cNvCxnSpPr>
              <a:cxnSpLocks noChangeShapeType="1"/>
            </p:cNvCxnSpPr>
            <p:nvPr/>
          </p:nvCxnSpPr>
          <p:spPr bwMode="auto">
            <a:xfrm flipV="1">
              <a:off x="8742004" y="4393765"/>
              <a:ext cx="4480" cy="238828"/>
            </a:xfrm>
            <a:prstGeom prst="line">
              <a:avLst/>
            </a:prstGeom>
            <a:noFill/>
            <a:ln w="28575" algn="ctr">
              <a:solidFill>
                <a:srgbClr val="3333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5527" name="直接连接符 33">
              <a:extLst>
                <a:ext uri="{FF2B5EF4-FFF2-40B4-BE49-F238E27FC236}">
                  <a16:creationId xmlns:a16="http://schemas.microsoft.com/office/drawing/2014/main" id="{56173F79-E0CB-4106-A77A-53FBB94E435C}"/>
                </a:ext>
              </a:extLst>
            </p:cNvPr>
            <p:cNvCxnSpPr>
              <a:cxnSpLocks/>
            </p:cNvCxnSpPr>
            <p:nvPr/>
          </p:nvCxnSpPr>
          <p:spPr bwMode="auto">
            <a:xfrm rot="16200000" flipV="1">
              <a:off x="8712181" y="4019015"/>
              <a:ext cx="264766" cy="238086"/>
            </a:xfrm>
            <a:prstGeom prst="curvedConnector3">
              <a:avLst>
                <a:gd name="adj1" fmla="val 96741"/>
              </a:avLst>
            </a:prstGeom>
            <a:noFill/>
            <a:ln w="28575" algn="ctr">
              <a:solidFill>
                <a:srgbClr val="3333FF"/>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2" name="矩形 21">
            <a:extLst>
              <a:ext uri="{FF2B5EF4-FFF2-40B4-BE49-F238E27FC236}">
                <a16:creationId xmlns:a16="http://schemas.microsoft.com/office/drawing/2014/main" id="{53E37148-DD42-4B2B-811B-049F3974EA7A}"/>
              </a:ext>
            </a:extLst>
          </p:cNvPr>
          <p:cNvSpPr/>
          <p:nvPr/>
        </p:nvSpPr>
        <p:spPr>
          <a:xfrm>
            <a:off x="7348537" y="5103970"/>
            <a:ext cx="1071562" cy="500062"/>
          </a:xfrm>
          <a:prstGeom prst="rect">
            <a:avLst/>
          </a:prstGeom>
          <a:noFill/>
        </p:spPr>
        <p:txBody>
          <a:bodyPr lIns="0" tIns="36000" rIns="0" bIns="0" anchor="b">
            <a:spAutoFit/>
          </a:bodyPr>
          <a:lstStyle/>
          <a:p>
            <a:pPr algn="ctr" eaLnBrk="1" hangingPunct="1">
              <a:lnSpc>
                <a:spcPct val="75000"/>
              </a:lnSpc>
              <a:defRPr/>
            </a:pPr>
            <a:r>
              <a:rPr lang="zh-CN" altLang="en-US" sz="2000" b="1" kern="0" dirty="0">
                <a:solidFill>
                  <a:srgbClr val="00B050"/>
                </a:solidFill>
                <a:cs typeface="Times New Roman" panose="02020603050405020304" pitchFamily="18" charset="0"/>
              </a:rPr>
              <a:t>例</a:t>
            </a:r>
            <a:r>
              <a:rPr lang="en-US" altLang="zh-CN" sz="2000" b="1" kern="0" dirty="0">
                <a:solidFill>
                  <a:srgbClr val="00B050"/>
                </a:solidFill>
                <a:cs typeface="Times New Roman" panose="02020603050405020304" pitchFamily="18" charset="0"/>
              </a:rPr>
              <a:t>:</a:t>
            </a:r>
            <a:r>
              <a:rPr lang="zh-CN" altLang="en-US" sz="2000" b="1" kern="0" dirty="0">
                <a:solidFill>
                  <a:srgbClr val="00B050"/>
                </a:solidFill>
                <a:cs typeface="Times New Roman" panose="02020603050405020304" pitchFamily="18" charset="0"/>
              </a:rPr>
              <a:t>口线</a:t>
            </a:r>
            <a:r>
              <a:rPr lang="en-US" altLang="zh-CN" sz="2000" b="1" kern="0" dirty="0">
                <a:solidFill>
                  <a:srgbClr val="00B050"/>
                </a:solidFill>
                <a:cs typeface="Times New Roman" panose="02020603050405020304" pitchFamily="18" charset="0"/>
              </a:rPr>
              <a:t>P1.0</a:t>
            </a:r>
            <a:endParaRPr lang="en-US" altLang="zh-CN" sz="2000" b="1" dirty="0">
              <a:solidFill>
                <a:srgbClr val="00B050"/>
              </a:solidFill>
              <a:ea typeface="宋体" charset="-122"/>
              <a:cs typeface="Times New Roman" pitchFamily="18" charset="0"/>
            </a:endParaRPr>
          </a:p>
        </p:txBody>
      </p:sp>
      <p:sp>
        <p:nvSpPr>
          <p:cNvPr id="23" name="矩形 22">
            <a:extLst>
              <a:ext uri="{FF2B5EF4-FFF2-40B4-BE49-F238E27FC236}">
                <a16:creationId xmlns:a16="http://schemas.microsoft.com/office/drawing/2014/main" id="{330DD5A2-42CC-49FF-8509-3F820382EB4A}"/>
              </a:ext>
            </a:extLst>
          </p:cNvPr>
          <p:cNvSpPr/>
          <p:nvPr/>
        </p:nvSpPr>
        <p:spPr>
          <a:xfrm>
            <a:off x="131762" y="3333907"/>
            <a:ext cx="1209675" cy="868363"/>
          </a:xfrm>
          <a:prstGeom prst="rect">
            <a:avLst/>
          </a:prstGeom>
          <a:noFill/>
        </p:spPr>
        <p:txBody>
          <a:bodyPr lIns="0" tIns="36000" rIns="0" bIns="0" anchor="b">
            <a:spAutoFit/>
          </a:bodyPr>
          <a:lstStyle/>
          <a:p>
            <a:pPr algn="ctr" eaLnBrk="1" hangingPunct="1">
              <a:lnSpc>
                <a:spcPct val="75000"/>
              </a:lnSpc>
              <a:defRPr/>
            </a:pPr>
            <a:r>
              <a:rPr lang="zh-CN" altLang="en-US" sz="2400" b="1" kern="0" dirty="0">
                <a:solidFill>
                  <a:srgbClr val="00B050"/>
                </a:solidFill>
                <a:cs typeface="Times New Roman" panose="02020603050405020304" pitchFamily="18" charset="0"/>
              </a:rPr>
              <a:t>例</a:t>
            </a:r>
            <a:r>
              <a:rPr lang="en-US" altLang="zh-CN" sz="2400" b="1" kern="0" dirty="0">
                <a:solidFill>
                  <a:srgbClr val="00B050"/>
                </a:solidFill>
                <a:cs typeface="Times New Roman" panose="02020603050405020304" pitchFamily="18" charset="0"/>
              </a:rPr>
              <a:t>:</a:t>
            </a:r>
            <a:r>
              <a:rPr lang="zh-CN" altLang="en-US" sz="2400" b="1" kern="0" dirty="0">
                <a:solidFill>
                  <a:srgbClr val="00B050"/>
                </a:solidFill>
                <a:cs typeface="Times New Roman" panose="02020603050405020304" pitchFamily="18" charset="0"/>
              </a:rPr>
              <a:t>口线</a:t>
            </a:r>
            <a:r>
              <a:rPr lang="en-US" altLang="zh-CN" sz="2400" b="1" kern="0" dirty="0">
                <a:solidFill>
                  <a:srgbClr val="00B050"/>
                </a:solidFill>
                <a:cs typeface="Times New Roman" panose="02020603050405020304" pitchFamily="18" charset="0"/>
              </a:rPr>
              <a:t>P1.0</a:t>
            </a:r>
            <a:r>
              <a:rPr lang="zh-CN" altLang="en-US" sz="2400" b="1" kern="0" dirty="0">
                <a:solidFill>
                  <a:srgbClr val="00B050"/>
                </a:solidFill>
                <a:cs typeface="Times New Roman" panose="02020603050405020304" pitchFamily="18" charset="0"/>
              </a:rPr>
              <a:t>的锁存器位</a:t>
            </a:r>
            <a:endParaRPr lang="en-US" altLang="zh-CN" sz="2400" b="1" dirty="0">
              <a:solidFill>
                <a:srgbClr val="00B050"/>
              </a:solidFill>
              <a:ea typeface="宋体" charset="-122"/>
              <a:cs typeface="Times New Roman" pitchFamily="18" charset="0"/>
            </a:endParaRPr>
          </a:p>
        </p:txBody>
      </p:sp>
      <p:sp>
        <p:nvSpPr>
          <p:cNvPr id="28" name="矩形 27">
            <a:extLst>
              <a:ext uri="{FF2B5EF4-FFF2-40B4-BE49-F238E27FC236}">
                <a16:creationId xmlns:a16="http://schemas.microsoft.com/office/drawing/2014/main" id="{09F2EBC4-D2AF-4A8D-AAB3-183581073BD1}"/>
              </a:ext>
            </a:extLst>
          </p:cNvPr>
          <p:cNvSpPr/>
          <p:nvPr/>
        </p:nvSpPr>
        <p:spPr>
          <a:xfrm>
            <a:off x="2284412" y="5932645"/>
            <a:ext cx="3157537" cy="312737"/>
          </a:xfrm>
          <a:prstGeom prst="rect">
            <a:avLst/>
          </a:prstGeom>
          <a:noFill/>
        </p:spPr>
        <p:txBody>
          <a:bodyPr lIns="0" tIns="36000" rIns="0" bIns="0" anchor="b">
            <a:spAutoFit/>
          </a:bodyPr>
          <a:lstStyle/>
          <a:p>
            <a:pPr algn="ctr" eaLnBrk="1" hangingPunct="1">
              <a:lnSpc>
                <a:spcPct val="75000"/>
              </a:lnSpc>
              <a:defRPr/>
            </a:pPr>
            <a:r>
              <a:rPr lang="en-US" altLang="zh-CN" sz="2400" b="1" kern="0" dirty="0">
                <a:solidFill>
                  <a:srgbClr val="00B050"/>
                </a:solidFill>
                <a:cs typeface="Times New Roman" panose="02020603050405020304" pitchFamily="18" charset="0"/>
              </a:rPr>
              <a:t>CPU</a:t>
            </a:r>
            <a:r>
              <a:rPr lang="zh-CN" altLang="en-US" sz="2400" b="1" kern="0" dirty="0">
                <a:solidFill>
                  <a:srgbClr val="00B050"/>
                </a:solidFill>
                <a:cs typeface="Times New Roman" panose="02020603050405020304" pitchFamily="18" charset="0"/>
              </a:rPr>
              <a:t>读引脚状态数据</a:t>
            </a:r>
            <a:endParaRPr lang="en-US" altLang="zh-CN" sz="2400" b="1" dirty="0">
              <a:solidFill>
                <a:srgbClr val="00B050"/>
              </a:solidFill>
              <a:ea typeface="宋体" charset="-122"/>
              <a:cs typeface="Times New Roman" pitchFamily="18" charset="0"/>
            </a:endParaRPr>
          </a:p>
        </p:txBody>
      </p:sp>
      <p:cxnSp>
        <p:nvCxnSpPr>
          <p:cNvPr id="29" name="直接箭头连接符 28">
            <a:extLst>
              <a:ext uri="{FF2B5EF4-FFF2-40B4-BE49-F238E27FC236}">
                <a16:creationId xmlns:a16="http://schemas.microsoft.com/office/drawing/2014/main" id="{26EC2DC1-0665-4B3B-9B77-2E2128C31835}"/>
              </a:ext>
            </a:extLst>
          </p:cNvPr>
          <p:cNvCxnSpPr>
            <a:cxnSpLocks/>
            <a:stCxn id="22" idx="0"/>
          </p:cNvCxnSpPr>
          <p:nvPr/>
        </p:nvCxnSpPr>
        <p:spPr bwMode="auto">
          <a:xfrm flipV="1">
            <a:off x="7885112" y="4791232"/>
            <a:ext cx="149225" cy="312738"/>
          </a:xfrm>
          <a:prstGeom prst="straightConnector1">
            <a:avLst/>
          </a:prstGeom>
          <a:noFill/>
          <a:ln w="38100" algn="ctr">
            <a:solidFill>
              <a:srgbClr val="00B05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箭头连接符 29">
            <a:extLst>
              <a:ext uri="{FF2B5EF4-FFF2-40B4-BE49-F238E27FC236}">
                <a16:creationId xmlns:a16="http://schemas.microsoft.com/office/drawing/2014/main" id="{73F9CBB5-8A79-4C86-877E-4D1B095C9545}"/>
              </a:ext>
            </a:extLst>
          </p:cNvPr>
          <p:cNvCxnSpPr>
            <a:cxnSpLocks noChangeShapeType="1"/>
          </p:cNvCxnSpPr>
          <p:nvPr/>
        </p:nvCxnSpPr>
        <p:spPr bwMode="auto">
          <a:xfrm>
            <a:off x="174624" y="3943507"/>
            <a:ext cx="0" cy="830263"/>
          </a:xfrm>
          <a:prstGeom prst="straightConnector1">
            <a:avLst/>
          </a:prstGeom>
          <a:noFill/>
          <a:ln w="38100" algn="ctr">
            <a:solidFill>
              <a:srgbClr val="00B05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矩形 30">
            <a:extLst>
              <a:ext uri="{FF2B5EF4-FFF2-40B4-BE49-F238E27FC236}">
                <a16:creationId xmlns:a16="http://schemas.microsoft.com/office/drawing/2014/main" id="{90D3AD59-DE3A-417D-B0CE-153F6F8A14AA}"/>
              </a:ext>
            </a:extLst>
          </p:cNvPr>
          <p:cNvSpPr/>
          <p:nvPr/>
        </p:nvSpPr>
        <p:spPr>
          <a:xfrm>
            <a:off x="7375524" y="4588032"/>
            <a:ext cx="536575" cy="363538"/>
          </a:xfrm>
          <a:prstGeom prst="rect">
            <a:avLst/>
          </a:prstGeom>
          <a:noFill/>
        </p:spPr>
        <p:txBody>
          <a:bodyPr lIns="0" tIns="36000" rIns="0" bIns="0" anchor="b">
            <a:spAutoFit/>
          </a:bodyPr>
          <a:lstStyle/>
          <a:p>
            <a:pPr algn="ctr" eaLnBrk="1" hangingPunct="1">
              <a:lnSpc>
                <a:spcPct val="75000"/>
              </a:lnSpc>
              <a:defRPr/>
            </a:pPr>
            <a:r>
              <a:rPr lang="en-US" altLang="zh-CN" sz="2800" b="1" kern="0" dirty="0">
                <a:solidFill>
                  <a:srgbClr val="00B050"/>
                </a:solidFill>
                <a:cs typeface="Times New Roman" panose="02020603050405020304" pitchFamily="18" charset="0"/>
              </a:rPr>
              <a:t>1</a:t>
            </a:r>
            <a:endParaRPr lang="en-US" altLang="zh-CN" sz="2800" b="1" dirty="0">
              <a:solidFill>
                <a:srgbClr val="00B050"/>
              </a:solidFill>
              <a:ea typeface="宋体" charset="-122"/>
              <a:cs typeface="Times New Roman" pitchFamily="18" charset="0"/>
            </a:endParaRPr>
          </a:p>
        </p:txBody>
      </p:sp>
      <p:sp>
        <p:nvSpPr>
          <p:cNvPr id="32" name="矩形 31">
            <a:extLst>
              <a:ext uri="{FF2B5EF4-FFF2-40B4-BE49-F238E27FC236}">
                <a16:creationId xmlns:a16="http://schemas.microsoft.com/office/drawing/2014/main" id="{201E4EE6-8672-49C0-8D98-944C0551B146}"/>
              </a:ext>
            </a:extLst>
          </p:cNvPr>
          <p:cNvSpPr/>
          <p:nvPr/>
        </p:nvSpPr>
        <p:spPr>
          <a:xfrm>
            <a:off x="292099" y="4851557"/>
            <a:ext cx="536575" cy="361950"/>
          </a:xfrm>
          <a:prstGeom prst="rect">
            <a:avLst/>
          </a:prstGeom>
          <a:noFill/>
        </p:spPr>
        <p:txBody>
          <a:bodyPr lIns="0" tIns="36000" rIns="0" bIns="0" anchor="b">
            <a:spAutoFit/>
          </a:bodyPr>
          <a:lstStyle/>
          <a:p>
            <a:pPr algn="ctr" eaLnBrk="1" hangingPunct="1">
              <a:lnSpc>
                <a:spcPct val="75000"/>
              </a:lnSpc>
              <a:defRPr/>
            </a:pPr>
            <a:r>
              <a:rPr lang="en-US" altLang="zh-CN" sz="2800" b="1" kern="0" dirty="0">
                <a:solidFill>
                  <a:srgbClr val="00B050"/>
                </a:solidFill>
                <a:cs typeface="Times New Roman" panose="02020603050405020304" pitchFamily="18" charset="0"/>
              </a:rPr>
              <a:t>1</a:t>
            </a:r>
            <a:endParaRPr lang="en-US" altLang="zh-CN" sz="2800" b="1" dirty="0">
              <a:solidFill>
                <a:srgbClr val="00B050"/>
              </a:solidFill>
              <a:ea typeface="宋体" charset="-122"/>
              <a:cs typeface="Times New Roman" pitchFamily="18" charset="0"/>
            </a:endParaRPr>
          </a:p>
        </p:txBody>
      </p:sp>
      <p:graphicFrame>
        <p:nvGraphicFramePr>
          <p:cNvPr id="33" name="Group 116">
            <a:extLst>
              <a:ext uri="{FF2B5EF4-FFF2-40B4-BE49-F238E27FC236}">
                <a16:creationId xmlns:a16="http://schemas.microsoft.com/office/drawing/2014/main" id="{CC242261-ECD4-4938-A650-DCCE45D26EC5}"/>
              </a:ext>
            </a:extLst>
          </p:cNvPr>
          <p:cNvGraphicFramePr>
            <a:graphicFrameLocks noGrp="1"/>
          </p:cNvGraphicFramePr>
          <p:nvPr>
            <p:extLst>
              <p:ext uri="{D42A27DB-BD31-4B8C-83A1-F6EECF244321}">
                <p14:modId xmlns:p14="http://schemas.microsoft.com/office/powerpoint/2010/main" val="2301385563"/>
              </p:ext>
            </p:extLst>
          </p:nvPr>
        </p:nvGraphicFramePr>
        <p:xfrm>
          <a:off x="4534484" y="791975"/>
          <a:ext cx="4443408" cy="573087"/>
        </p:xfrm>
        <a:graphic>
          <a:graphicData uri="http://schemas.openxmlformats.org/drawingml/2006/table">
            <a:tbl>
              <a:tblPr/>
              <a:tblGrid>
                <a:gridCol w="493712">
                  <a:extLst>
                    <a:ext uri="{9D8B030D-6E8A-4147-A177-3AD203B41FA5}">
                      <a16:colId xmlns:a16="http://schemas.microsoft.com/office/drawing/2014/main" val="20000"/>
                    </a:ext>
                  </a:extLst>
                </a:gridCol>
                <a:gridCol w="493712">
                  <a:extLst>
                    <a:ext uri="{9D8B030D-6E8A-4147-A177-3AD203B41FA5}">
                      <a16:colId xmlns:a16="http://schemas.microsoft.com/office/drawing/2014/main" val="20001"/>
                    </a:ext>
                  </a:extLst>
                </a:gridCol>
                <a:gridCol w="493712">
                  <a:extLst>
                    <a:ext uri="{9D8B030D-6E8A-4147-A177-3AD203B41FA5}">
                      <a16:colId xmlns:a16="http://schemas.microsoft.com/office/drawing/2014/main" val="20002"/>
                    </a:ext>
                  </a:extLst>
                </a:gridCol>
                <a:gridCol w="493712">
                  <a:extLst>
                    <a:ext uri="{9D8B030D-6E8A-4147-A177-3AD203B41FA5}">
                      <a16:colId xmlns:a16="http://schemas.microsoft.com/office/drawing/2014/main" val="20003"/>
                    </a:ext>
                  </a:extLst>
                </a:gridCol>
                <a:gridCol w="493712">
                  <a:extLst>
                    <a:ext uri="{9D8B030D-6E8A-4147-A177-3AD203B41FA5}">
                      <a16:colId xmlns:a16="http://schemas.microsoft.com/office/drawing/2014/main" val="20004"/>
                    </a:ext>
                  </a:extLst>
                </a:gridCol>
                <a:gridCol w="493712">
                  <a:extLst>
                    <a:ext uri="{9D8B030D-6E8A-4147-A177-3AD203B41FA5}">
                      <a16:colId xmlns:a16="http://schemas.microsoft.com/office/drawing/2014/main" val="20005"/>
                    </a:ext>
                  </a:extLst>
                </a:gridCol>
                <a:gridCol w="493712">
                  <a:extLst>
                    <a:ext uri="{9D8B030D-6E8A-4147-A177-3AD203B41FA5}">
                      <a16:colId xmlns:a16="http://schemas.microsoft.com/office/drawing/2014/main" val="20006"/>
                    </a:ext>
                  </a:extLst>
                </a:gridCol>
                <a:gridCol w="493712">
                  <a:extLst>
                    <a:ext uri="{9D8B030D-6E8A-4147-A177-3AD203B41FA5}">
                      <a16:colId xmlns:a16="http://schemas.microsoft.com/office/drawing/2014/main" val="20007"/>
                    </a:ext>
                  </a:extLst>
                </a:gridCol>
                <a:gridCol w="493712">
                  <a:extLst>
                    <a:ext uri="{9D8B030D-6E8A-4147-A177-3AD203B41FA5}">
                      <a16:colId xmlns:a16="http://schemas.microsoft.com/office/drawing/2014/main" val="20008"/>
                    </a:ext>
                  </a:extLst>
                </a:gridCol>
              </a:tblGrid>
              <a:tr h="573087">
                <a:tc>
                  <a:txBody>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lang="zh-CN" altLang="en-US" sz="1600" b="1" kern="0" dirty="0">
                          <a:solidFill>
                            <a:srgbClr val="FF00FF"/>
                          </a:solidFill>
                          <a:latin typeface="Times New Roman" panose="02020603050405020304" pitchFamily="18" charset="0"/>
                          <a:ea typeface="宋体" charset="-122"/>
                          <a:cs typeface="Times New Roman" panose="02020603050405020304" pitchFamily="18" charset="0"/>
                        </a:rPr>
                        <a:t>例</a:t>
                      </a:r>
                      <a:endParaRPr lang="en-US" altLang="zh-CN" sz="1600" b="1" kern="0" dirty="0">
                        <a:solidFill>
                          <a:srgbClr val="FF00FF"/>
                        </a:solidFill>
                        <a:latin typeface="Times New Roman" panose="02020603050405020304" pitchFamily="18" charset="0"/>
                        <a:ea typeface="宋体" charset="-122"/>
                        <a:cs typeface="Times New Roman" panose="02020603050405020304" pitchFamily="18" charset="0"/>
                      </a:endParaRPr>
                    </a:p>
                    <a:p>
                      <a:pPr marL="0" marR="0" lvl="0" indent="0" algn="ctr" defTabSz="914400" rtl="0" eaLnBrk="1" fontAlgn="base" latinLnBrk="0" hangingPunct="1">
                        <a:lnSpc>
                          <a:spcPct val="75000"/>
                        </a:lnSpc>
                        <a:spcBef>
                          <a:spcPct val="0"/>
                        </a:spcBef>
                        <a:spcAft>
                          <a:spcPct val="0"/>
                        </a:spcAft>
                        <a:buClrTx/>
                        <a:buSzTx/>
                        <a:buFontTx/>
                        <a:buNone/>
                        <a:tabLst/>
                        <a:defRPr/>
                      </a:pPr>
                      <a:r>
                        <a:rPr lang="en-US" altLang="zh-CN" sz="1600" b="1" kern="0" dirty="0">
                          <a:solidFill>
                            <a:srgbClr val="FF00FF"/>
                          </a:solidFill>
                          <a:latin typeface="Times New Roman" panose="02020603050405020304" pitchFamily="18" charset="0"/>
                          <a:ea typeface="宋体" charset="-122"/>
                          <a:cs typeface="Times New Roman" panose="02020603050405020304" pitchFamily="18" charset="0"/>
                        </a:rPr>
                        <a:t>P1</a:t>
                      </a:r>
                      <a:r>
                        <a:rPr lang="zh-CN" altLang="en-US" sz="1600" b="1" kern="0" dirty="0">
                          <a:solidFill>
                            <a:srgbClr val="FF00FF"/>
                          </a:solidFill>
                          <a:latin typeface="Times New Roman" panose="02020603050405020304" pitchFamily="18" charset="0"/>
                          <a:ea typeface="宋体" charset="-122"/>
                          <a:cs typeface="Times New Roman" panose="02020603050405020304" pitchFamily="18" charset="0"/>
                        </a:rPr>
                        <a:t>口</a:t>
                      </a:r>
                      <a:endParaRPr kumimoji="0" lang="zh-CN" altLang="en-US" sz="1600" b="1" i="0" u="none" strike="noStrike" cap="none" normalizeH="0" baseline="0" dirty="0">
                        <a:ln>
                          <a:noFill/>
                        </a:ln>
                        <a:solidFill>
                          <a:srgbClr val="FF00FF"/>
                        </a:solidFill>
                        <a:effectLst/>
                        <a:latin typeface="Times New Roman" pitchFamily="18" charset="0"/>
                        <a:ea typeface="宋体" charset="-122"/>
                        <a:cs typeface="Times New Roman"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75000"/>
                        </a:lnSpc>
                        <a:spcBef>
                          <a:spcPct val="0"/>
                        </a:spcBef>
                        <a:spcAft>
                          <a:spcPct val="0"/>
                        </a:spcAft>
                        <a:buClrTx/>
                        <a:buSzTx/>
                        <a:buFontTx/>
                        <a:buNone/>
                        <a:tabLst/>
                        <a:defRPr/>
                      </a:pPr>
                      <a:r>
                        <a:rPr lang="en-US" altLang="zh-CN" sz="1800" b="1" kern="0" dirty="0">
                          <a:solidFill>
                            <a:srgbClr val="3366FF"/>
                          </a:solidFill>
                          <a:latin typeface="Times New Roman" panose="02020603050405020304" pitchFamily="18" charset="0"/>
                          <a:ea typeface="宋体" charset="-122"/>
                          <a:cs typeface="Times New Roman" panose="02020603050405020304" pitchFamily="18" charset="0"/>
                        </a:rPr>
                        <a:t>P1.7</a:t>
                      </a:r>
                      <a:endParaRPr kumimoji="0" lang="en-US" altLang="zh-CN" sz="1800" b="1" i="0" u="none" strike="noStrike" cap="none" normalizeH="0" baseline="0" dirty="0">
                        <a:ln>
                          <a:noFill/>
                        </a:ln>
                        <a:solidFill>
                          <a:srgbClr val="3366FF"/>
                        </a:solidFill>
                        <a:effectLst/>
                        <a:latin typeface="Times New Roman" pitchFamily="18" charset="0"/>
                        <a:ea typeface="宋体" charset="-122"/>
                        <a:cs typeface="Times New Roman"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75000"/>
                        </a:lnSpc>
                        <a:spcBef>
                          <a:spcPct val="0"/>
                        </a:spcBef>
                        <a:spcAft>
                          <a:spcPct val="0"/>
                        </a:spcAft>
                        <a:buClrTx/>
                        <a:buSzTx/>
                        <a:buFontTx/>
                        <a:buNone/>
                        <a:tabLst/>
                        <a:defRPr/>
                      </a:pPr>
                      <a:r>
                        <a:rPr lang="en-US" altLang="zh-CN" sz="1800" b="1" kern="0" dirty="0">
                          <a:solidFill>
                            <a:srgbClr val="3366FF"/>
                          </a:solidFill>
                          <a:latin typeface="Times New Roman" panose="02020603050405020304" pitchFamily="18" charset="0"/>
                          <a:ea typeface="宋体" charset="-122"/>
                          <a:cs typeface="Times New Roman" panose="02020603050405020304" pitchFamily="18" charset="0"/>
                        </a:rPr>
                        <a:t>P1.6</a:t>
                      </a:r>
                      <a:endParaRPr kumimoji="0" lang="en-US" altLang="zh-CN" sz="1800" b="1" i="0" u="none" strike="noStrike" cap="none" normalizeH="0" baseline="0" dirty="0">
                        <a:ln>
                          <a:noFill/>
                        </a:ln>
                        <a:solidFill>
                          <a:srgbClr val="3366FF"/>
                        </a:solidFill>
                        <a:effectLst/>
                        <a:latin typeface="Times New Roman" pitchFamily="18" charset="0"/>
                        <a:ea typeface="宋体" charset="-122"/>
                        <a:cs typeface="Times New Roman"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75000"/>
                        </a:lnSpc>
                        <a:spcBef>
                          <a:spcPct val="0"/>
                        </a:spcBef>
                        <a:spcAft>
                          <a:spcPct val="0"/>
                        </a:spcAft>
                        <a:buClrTx/>
                        <a:buSzTx/>
                        <a:buFontTx/>
                        <a:buNone/>
                        <a:tabLst/>
                        <a:defRPr/>
                      </a:pPr>
                      <a:r>
                        <a:rPr lang="en-US" altLang="zh-CN" sz="1800" b="1" kern="0" dirty="0">
                          <a:solidFill>
                            <a:srgbClr val="3366FF"/>
                          </a:solidFill>
                          <a:latin typeface="Times New Roman" panose="02020603050405020304" pitchFamily="18" charset="0"/>
                          <a:ea typeface="宋体" charset="-122"/>
                          <a:cs typeface="Times New Roman" panose="02020603050405020304" pitchFamily="18" charset="0"/>
                        </a:rPr>
                        <a:t>P1.5</a:t>
                      </a:r>
                      <a:endParaRPr kumimoji="0" lang="en-US" altLang="zh-CN" sz="1800" b="1" i="0" u="none" strike="noStrike" cap="none" normalizeH="0" baseline="0" dirty="0">
                        <a:ln>
                          <a:noFill/>
                        </a:ln>
                        <a:solidFill>
                          <a:srgbClr val="3366FF"/>
                        </a:solidFill>
                        <a:effectLst/>
                        <a:latin typeface="Times New Roman" pitchFamily="18" charset="0"/>
                        <a:ea typeface="宋体" charset="-122"/>
                        <a:cs typeface="Times New Roman"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75000"/>
                        </a:lnSpc>
                        <a:spcBef>
                          <a:spcPct val="0"/>
                        </a:spcBef>
                        <a:spcAft>
                          <a:spcPct val="0"/>
                        </a:spcAft>
                        <a:buClrTx/>
                        <a:buSzTx/>
                        <a:buFontTx/>
                        <a:buNone/>
                        <a:tabLst/>
                        <a:defRPr/>
                      </a:pPr>
                      <a:r>
                        <a:rPr lang="en-US" altLang="zh-CN" sz="1800" b="1" kern="0" dirty="0">
                          <a:solidFill>
                            <a:srgbClr val="3366FF"/>
                          </a:solidFill>
                          <a:latin typeface="Times New Roman" panose="02020603050405020304" pitchFamily="18" charset="0"/>
                          <a:ea typeface="宋体" charset="-122"/>
                          <a:cs typeface="Times New Roman" panose="02020603050405020304" pitchFamily="18" charset="0"/>
                        </a:rPr>
                        <a:t>P1.4</a:t>
                      </a:r>
                      <a:endParaRPr kumimoji="0" lang="en-US" altLang="zh-CN" sz="1800" b="1" i="0" u="none" strike="noStrike" cap="none" normalizeH="0" baseline="0" dirty="0">
                        <a:ln>
                          <a:noFill/>
                        </a:ln>
                        <a:solidFill>
                          <a:srgbClr val="3366FF"/>
                        </a:solidFill>
                        <a:effectLst/>
                        <a:latin typeface="Times New Roman" pitchFamily="18" charset="0"/>
                        <a:ea typeface="宋体" charset="-122"/>
                        <a:cs typeface="Times New Roman"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75000"/>
                        </a:lnSpc>
                        <a:spcBef>
                          <a:spcPct val="0"/>
                        </a:spcBef>
                        <a:spcAft>
                          <a:spcPct val="0"/>
                        </a:spcAft>
                        <a:buClrTx/>
                        <a:buSzTx/>
                        <a:buFontTx/>
                        <a:buNone/>
                        <a:tabLst/>
                        <a:defRPr/>
                      </a:pPr>
                      <a:r>
                        <a:rPr lang="en-US" altLang="zh-CN" sz="1800" b="1" kern="0" dirty="0">
                          <a:solidFill>
                            <a:srgbClr val="3366FF"/>
                          </a:solidFill>
                          <a:latin typeface="Times New Roman" panose="02020603050405020304" pitchFamily="18" charset="0"/>
                          <a:ea typeface="宋体" charset="-122"/>
                          <a:cs typeface="Times New Roman" panose="02020603050405020304" pitchFamily="18" charset="0"/>
                        </a:rPr>
                        <a:t>P1.3</a:t>
                      </a:r>
                      <a:endParaRPr kumimoji="0" lang="en-US" altLang="zh-CN" sz="1800" b="1" i="0" u="none" strike="noStrike" cap="none" normalizeH="0" baseline="0" dirty="0">
                        <a:ln>
                          <a:noFill/>
                        </a:ln>
                        <a:solidFill>
                          <a:srgbClr val="3366FF"/>
                        </a:solidFill>
                        <a:effectLst/>
                        <a:latin typeface="Times New Roman" pitchFamily="18" charset="0"/>
                        <a:ea typeface="宋体" charset="-122"/>
                        <a:cs typeface="Times New Roman"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75000"/>
                        </a:lnSpc>
                        <a:spcBef>
                          <a:spcPct val="0"/>
                        </a:spcBef>
                        <a:spcAft>
                          <a:spcPct val="0"/>
                        </a:spcAft>
                        <a:buClrTx/>
                        <a:buSzTx/>
                        <a:buFontTx/>
                        <a:buNone/>
                        <a:tabLst/>
                        <a:defRPr/>
                      </a:pPr>
                      <a:r>
                        <a:rPr lang="en-US" altLang="zh-CN" sz="1800" b="1" kern="0" dirty="0">
                          <a:solidFill>
                            <a:srgbClr val="3366FF"/>
                          </a:solidFill>
                          <a:latin typeface="Times New Roman" panose="02020603050405020304" pitchFamily="18" charset="0"/>
                          <a:ea typeface="宋体" charset="-122"/>
                          <a:cs typeface="Times New Roman" panose="02020603050405020304" pitchFamily="18" charset="0"/>
                        </a:rPr>
                        <a:t>P1.2</a:t>
                      </a:r>
                      <a:endParaRPr kumimoji="0" lang="en-US" altLang="zh-CN" sz="1800" b="1" i="0" u="none" strike="noStrike" cap="none" normalizeH="0" baseline="0" dirty="0">
                        <a:ln>
                          <a:noFill/>
                        </a:ln>
                        <a:solidFill>
                          <a:srgbClr val="3366FF"/>
                        </a:solidFill>
                        <a:effectLst/>
                        <a:latin typeface="Times New Roman" pitchFamily="18" charset="0"/>
                        <a:ea typeface="宋体" charset="-122"/>
                        <a:cs typeface="Times New Roman"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75000"/>
                        </a:lnSpc>
                        <a:spcBef>
                          <a:spcPct val="0"/>
                        </a:spcBef>
                        <a:spcAft>
                          <a:spcPct val="0"/>
                        </a:spcAft>
                        <a:buClrTx/>
                        <a:buSzTx/>
                        <a:buFontTx/>
                        <a:buNone/>
                        <a:tabLst/>
                        <a:defRPr/>
                      </a:pPr>
                      <a:r>
                        <a:rPr lang="en-US" altLang="zh-CN" sz="1800" b="1" kern="0" dirty="0">
                          <a:solidFill>
                            <a:srgbClr val="3366FF"/>
                          </a:solidFill>
                          <a:latin typeface="Times New Roman" panose="02020603050405020304" pitchFamily="18" charset="0"/>
                          <a:ea typeface="宋体" charset="-122"/>
                          <a:cs typeface="Times New Roman" panose="02020603050405020304" pitchFamily="18" charset="0"/>
                        </a:rPr>
                        <a:t>P1.1</a:t>
                      </a:r>
                      <a:endParaRPr kumimoji="0" lang="en-US" altLang="zh-CN" sz="1800" b="1" i="0" u="none" strike="noStrike" cap="none" normalizeH="0" baseline="0" dirty="0">
                        <a:ln>
                          <a:noFill/>
                        </a:ln>
                        <a:solidFill>
                          <a:srgbClr val="3366FF"/>
                        </a:solidFill>
                        <a:effectLst/>
                        <a:latin typeface="Times New Roman" pitchFamily="18" charset="0"/>
                        <a:ea typeface="宋体" charset="-122"/>
                        <a:cs typeface="Times New Roman"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a:spcBef>
                          <a:spcPct val="20000"/>
                        </a:spcBef>
                        <a:defRPr sz="2800" b="1">
                          <a:solidFill>
                            <a:schemeClr val="accent2"/>
                          </a:solidFill>
                          <a:latin typeface="Times New Roman" pitchFamily="18" charset="0"/>
                          <a:ea typeface="宋体" charset="-122"/>
                        </a:defRPr>
                      </a:lvl1pPr>
                      <a:lvl2pPr algn="just">
                        <a:spcBef>
                          <a:spcPct val="20000"/>
                        </a:spcBef>
                        <a:defRPr sz="2400" b="1">
                          <a:solidFill>
                            <a:schemeClr val="tx1"/>
                          </a:solidFill>
                          <a:latin typeface="Times New Roman" pitchFamily="18" charset="0"/>
                          <a:ea typeface="宋体" charset="-122"/>
                        </a:defRPr>
                      </a:lvl2pPr>
                      <a:lvl3pPr algn="just">
                        <a:spcBef>
                          <a:spcPct val="20000"/>
                        </a:spcBef>
                        <a:defRPr sz="2000">
                          <a:solidFill>
                            <a:schemeClr val="tx1"/>
                          </a:solidFill>
                          <a:latin typeface="Times New Roman" pitchFamily="18" charset="0"/>
                          <a:ea typeface="宋体" charset="-122"/>
                        </a:defRPr>
                      </a:lvl3pPr>
                      <a:lvl4pPr algn="just">
                        <a:spcBef>
                          <a:spcPct val="20000"/>
                        </a:spcBef>
                        <a:defRPr>
                          <a:solidFill>
                            <a:schemeClr val="tx1"/>
                          </a:solidFill>
                          <a:latin typeface="Times New Roman" pitchFamily="18" charset="0"/>
                          <a:ea typeface="宋体" charset="-122"/>
                        </a:defRPr>
                      </a:lvl4pPr>
                      <a:lvl5pPr algn="just">
                        <a:spcBef>
                          <a:spcPct val="20000"/>
                        </a:spcBef>
                        <a:defRPr>
                          <a:solidFill>
                            <a:schemeClr val="tx1"/>
                          </a:solidFill>
                          <a:latin typeface="Times New Roman" pitchFamily="18" charset="0"/>
                          <a:ea typeface="宋体" charset="-122"/>
                        </a:defRPr>
                      </a:lvl5pPr>
                      <a:lvl6pPr algn="just" fontAlgn="base">
                        <a:spcBef>
                          <a:spcPct val="20000"/>
                        </a:spcBef>
                        <a:spcAft>
                          <a:spcPct val="0"/>
                        </a:spcAft>
                        <a:defRPr>
                          <a:solidFill>
                            <a:schemeClr val="tx1"/>
                          </a:solidFill>
                          <a:latin typeface="Times New Roman" pitchFamily="18" charset="0"/>
                          <a:ea typeface="宋体" charset="-122"/>
                        </a:defRPr>
                      </a:lvl6pPr>
                      <a:lvl7pPr algn="just" fontAlgn="base">
                        <a:spcBef>
                          <a:spcPct val="20000"/>
                        </a:spcBef>
                        <a:spcAft>
                          <a:spcPct val="0"/>
                        </a:spcAft>
                        <a:defRPr>
                          <a:solidFill>
                            <a:schemeClr val="tx1"/>
                          </a:solidFill>
                          <a:latin typeface="Times New Roman" pitchFamily="18" charset="0"/>
                          <a:ea typeface="宋体" charset="-122"/>
                        </a:defRPr>
                      </a:lvl7pPr>
                      <a:lvl8pPr algn="just" fontAlgn="base">
                        <a:spcBef>
                          <a:spcPct val="20000"/>
                        </a:spcBef>
                        <a:spcAft>
                          <a:spcPct val="0"/>
                        </a:spcAft>
                        <a:defRPr>
                          <a:solidFill>
                            <a:schemeClr val="tx1"/>
                          </a:solidFill>
                          <a:latin typeface="Times New Roman" pitchFamily="18" charset="0"/>
                          <a:ea typeface="宋体" charset="-122"/>
                        </a:defRPr>
                      </a:lvl8pPr>
                      <a:lvl9pPr algn="just" fontAlgn="base">
                        <a:spcBef>
                          <a:spcPct val="20000"/>
                        </a:spcBef>
                        <a:spcAft>
                          <a:spcPct val="0"/>
                        </a:spcAft>
                        <a:defRPr>
                          <a:solidFill>
                            <a:schemeClr val="tx1"/>
                          </a:solidFill>
                          <a:latin typeface="Times New Roman" pitchFamily="18" charset="0"/>
                          <a:ea typeface="宋体" charset="-122"/>
                        </a:defRPr>
                      </a:lvl9pPr>
                    </a:lstStyle>
                    <a:p>
                      <a:pPr marL="0" marR="0" lvl="0" indent="0" algn="ctr" defTabSz="914400" rtl="0" eaLnBrk="1" fontAlgn="base" latinLnBrk="0" hangingPunct="1">
                        <a:lnSpc>
                          <a:spcPct val="75000"/>
                        </a:lnSpc>
                        <a:spcBef>
                          <a:spcPct val="0"/>
                        </a:spcBef>
                        <a:spcAft>
                          <a:spcPct val="0"/>
                        </a:spcAft>
                        <a:buClrTx/>
                        <a:buSzTx/>
                        <a:buFontTx/>
                        <a:buNone/>
                        <a:tabLst/>
                        <a:defRPr/>
                      </a:pPr>
                      <a:r>
                        <a:rPr lang="en-US" altLang="zh-CN" sz="1800" b="1" kern="0" dirty="0">
                          <a:solidFill>
                            <a:srgbClr val="FF00FF"/>
                          </a:solidFill>
                          <a:latin typeface="Times New Roman" panose="02020603050405020304" pitchFamily="18" charset="0"/>
                          <a:ea typeface="宋体" charset="-122"/>
                          <a:cs typeface="Times New Roman" panose="02020603050405020304" pitchFamily="18" charset="0"/>
                        </a:rPr>
                        <a:t>P1.0</a:t>
                      </a:r>
                      <a:endParaRPr kumimoji="0" lang="en-US" altLang="zh-CN" sz="1800" b="1" i="0" u="none" strike="noStrike" cap="none" normalizeH="0" baseline="0" dirty="0">
                        <a:ln>
                          <a:noFill/>
                        </a:ln>
                        <a:solidFill>
                          <a:srgbClr val="FF00FF"/>
                        </a:solidFill>
                        <a:effectLst/>
                        <a:latin typeface="Times New Roman" pitchFamily="18" charset="0"/>
                        <a:ea typeface="宋体" charset="-122"/>
                        <a:cs typeface="Times New Roman"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bl>
          </a:graphicData>
        </a:graphic>
      </p:graphicFrame>
      <p:sp>
        <p:nvSpPr>
          <p:cNvPr id="36" name="矩形 35">
            <a:extLst>
              <a:ext uri="{FF2B5EF4-FFF2-40B4-BE49-F238E27FC236}">
                <a16:creationId xmlns:a16="http://schemas.microsoft.com/office/drawing/2014/main" id="{F6412BCD-D18D-4B72-B24B-09394890CB28}"/>
              </a:ext>
            </a:extLst>
          </p:cNvPr>
          <p:cNvSpPr/>
          <p:nvPr/>
        </p:nvSpPr>
        <p:spPr>
          <a:xfrm>
            <a:off x="5254624" y="4902357"/>
            <a:ext cx="534988" cy="361950"/>
          </a:xfrm>
          <a:prstGeom prst="rect">
            <a:avLst/>
          </a:prstGeom>
          <a:noFill/>
        </p:spPr>
        <p:txBody>
          <a:bodyPr lIns="0" tIns="36000" rIns="0" bIns="0" anchor="b">
            <a:spAutoFit/>
          </a:bodyPr>
          <a:lstStyle/>
          <a:p>
            <a:pPr algn="ctr" eaLnBrk="1" hangingPunct="1">
              <a:lnSpc>
                <a:spcPct val="75000"/>
              </a:lnSpc>
              <a:defRPr/>
            </a:pPr>
            <a:r>
              <a:rPr lang="en-US" altLang="zh-CN" sz="2800" b="1" kern="0" dirty="0">
                <a:solidFill>
                  <a:srgbClr val="00B050"/>
                </a:solidFill>
                <a:cs typeface="Times New Roman" panose="02020603050405020304" pitchFamily="18" charset="0"/>
              </a:rPr>
              <a:t>0</a:t>
            </a:r>
            <a:endParaRPr lang="en-US" altLang="zh-CN" sz="2800" b="1" dirty="0">
              <a:solidFill>
                <a:srgbClr val="00B050"/>
              </a:solidFill>
              <a:ea typeface="宋体" charset="-122"/>
              <a:cs typeface="Times New Roman" pitchFamily="18" charset="0"/>
            </a:endParaRPr>
          </a:p>
        </p:txBody>
      </p:sp>
      <p:sp>
        <p:nvSpPr>
          <p:cNvPr id="3" name="矩形 2">
            <a:extLst>
              <a:ext uri="{FF2B5EF4-FFF2-40B4-BE49-F238E27FC236}">
                <a16:creationId xmlns:a16="http://schemas.microsoft.com/office/drawing/2014/main" id="{E63BDB09-098E-4E4E-A61D-C56C754E7DA5}"/>
              </a:ext>
            </a:extLst>
          </p:cNvPr>
          <p:cNvSpPr/>
          <p:nvPr/>
        </p:nvSpPr>
        <p:spPr>
          <a:xfrm>
            <a:off x="7048499" y="5616732"/>
            <a:ext cx="1611313" cy="369888"/>
          </a:xfrm>
          <a:prstGeom prst="rect">
            <a:avLst/>
          </a:prstGeom>
        </p:spPr>
        <p:txBody>
          <a:bodyPr>
            <a:spAutoFit/>
          </a:bodyPr>
          <a:lstStyle/>
          <a:p>
            <a:pPr algn="ctr" eaLnBrk="1" hangingPunct="1">
              <a:defRPr/>
            </a:pPr>
            <a:r>
              <a:rPr lang="zh-CN" altLang="en-US" b="1" dirty="0">
                <a:hlinkClick r:id="" action="ppaction://noaction"/>
              </a:rPr>
              <a:t>施密特触发</a:t>
            </a:r>
            <a:r>
              <a:rPr lang="zh-CN" altLang="en-US" b="1" kern="0" dirty="0">
                <a:solidFill>
                  <a:srgbClr val="FF0000"/>
                </a:solidFill>
                <a:cs typeface="Times New Roman" panose="02020603050405020304" pitchFamily="18" charset="0"/>
                <a:hlinkClick r:id="" action="ppaction://noaction"/>
              </a:rPr>
              <a:t>管</a:t>
            </a:r>
            <a:endParaRPr lang="zh-CN" altLang="en-US" b="1" dirty="0"/>
          </a:p>
        </p:txBody>
      </p:sp>
      <p:grpSp>
        <p:nvGrpSpPr>
          <p:cNvPr id="43" name="组合 42">
            <a:extLst>
              <a:ext uri="{FF2B5EF4-FFF2-40B4-BE49-F238E27FC236}">
                <a16:creationId xmlns:a16="http://schemas.microsoft.com/office/drawing/2014/main" id="{96CFD662-657A-433E-823E-B9A102566B41}"/>
              </a:ext>
            </a:extLst>
          </p:cNvPr>
          <p:cNvGrpSpPr>
            <a:grpSpLocks/>
          </p:cNvGrpSpPr>
          <p:nvPr/>
        </p:nvGrpSpPr>
        <p:grpSpPr bwMode="auto">
          <a:xfrm>
            <a:off x="8399462" y="4472145"/>
            <a:ext cx="595312" cy="1470025"/>
            <a:chOff x="8364824" y="5083095"/>
            <a:chExt cx="596483" cy="1470809"/>
          </a:xfrm>
        </p:grpSpPr>
        <p:pic>
          <p:nvPicPr>
            <p:cNvPr id="105520" name="图片 43">
              <a:extLst>
                <a:ext uri="{FF2B5EF4-FFF2-40B4-BE49-F238E27FC236}">
                  <a16:creationId xmlns:a16="http://schemas.microsoft.com/office/drawing/2014/main" id="{59864D0E-1D2C-4CE0-A811-4C3F3D752D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64824" y="5408656"/>
              <a:ext cx="596483" cy="1145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5521" name="直接连接符 44">
              <a:extLst>
                <a:ext uri="{FF2B5EF4-FFF2-40B4-BE49-F238E27FC236}">
                  <a16:creationId xmlns:a16="http://schemas.microsoft.com/office/drawing/2014/main" id="{3E9B12C0-0C0A-4C0E-9FFF-05D65D769319}"/>
                </a:ext>
              </a:extLst>
            </p:cNvPr>
            <p:cNvCxnSpPr>
              <a:cxnSpLocks/>
            </p:cNvCxnSpPr>
            <p:nvPr/>
          </p:nvCxnSpPr>
          <p:spPr bwMode="auto">
            <a:xfrm>
              <a:off x="8405208" y="5083095"/>
              <a:ext cx="242699" cy="0"/>
            </a:xfrm>
            <a:prstGeom prst="line">
              <a:avLst/>
            </a:prstGeom>
            <a:noFill/>
            <a:ln w="2857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5522" name="直接连接符 45">
              <a:extLst>
                <a:ext uri="{FF2B5EF4-FFF2-40B4-BE49-F238E27FC236}">
                  <a16:creationId xmlns:a16="http://schemas.microsoft.com/office/drawing/2014/main" id="{F971815E-2756-46A8-AFD6-44A7157E44C4}"/>
                </a:ext>
              </a:extLst>
            </p:cNvPr>
            <p:cNvCxnSpPr>
              <a:cxnSpLocks/>
            </p:cNvCxnSpPr>
            <p:nvPr/>
          </p:nvCxnSpPr>
          <p:spPr bwMode="auto">
            <a:xfrm>
              <a:off x="8647907" y="5089213"/>
              <a:ext cx="0" cy="320069"/>
            </a:xfrm>
            <a:prstGeom prst="line">
              <a:avLst/>
            </a:prstGeom>
            <a:noFill/>
            <a:ln w="2857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5523" name="直接连接符 59">
              <a:extLst>
                <a:ext uri="{FF2B5EF4-FFF2-40B4-BE49-F238E27FC236}">
                  <a16:creationId xmlns:a16="http://schemas.microsoft.com/office/drawing/2014/main" id="{F5790380-A279-4D37-AA1F-1C88E107D899}"/>
                </a:ext>
              </a:extLst>
            </p:cNvPr>
            <p:cNvCxnSpPr>
              <a:cxnSpLocks/>
            </p:cNvCxnSpPr>
            <p:nvPr/>
          </p:nvCxnSpPr>
          <p:spPr bwMode="auto">
            <a:xfrm rot="10800000" flipV="1">
              <a:off x="8695744" y="5537738"/>
              <a:ext cx="217046" cy="158640"/>
            </a:xfrm>
            <a:prstGeom prst="curvedConnector3">
              <a:avLst>
                <a:gd name="adj1" fmla="val 2486"/>
              </a:avLst>
            </a:prstGeom>
            <a:noFill/>
            <a:ln w="28575" algn="ctr">
              <a:solidFill>
                <a:srgbClr val="0000FF"/>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 name="灯片编号占位符 3">
            <a:extLst>
              <a:ext uri="{FF2B5EF4-FFF2-40B4-BE49-F238E27FC236}">
                <a16:creationId xmlns:a16="http://schemas.microsoft.com/office/drawing/2014/main" id="{6DF4599B-3DC7-4290-9891-E3BCB75D2B66}"/>
              </a:ext>
            </a:extLst>
          </p:cNvPr>
          <p:cNvSpPr>
            <a:spLocks noGrp="1"/>
          </p:cNvSpPr>
          <p:nvPr>
            <p:ph type="sldNum" sz="quarter" idx="12"/>
          </p:nvPr>
        </p:nvSpPr>
        <p:spPr/>
        <p:txBody>
          <a:bodyPr/>
          <a:lstStyle/>
          <a:p>
            <a:fld id="{22E77DEE-32E4-4009-988B-F2758F7B8AC2}" type="slidenum">
              <a:rPr lang="zh-CN" altLang="en-US" smtClean="0"/>
              <a:t>78</a:t>
            </a:fld>
            <a:endParaRPr lang="zh-CN"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标题 3">
            <a:extLst>
              <a:ext uri="{FF2B5EF4-FFF2-40B4-BE49-F238E27FC236}">
                <a16:creationId xmlns:a16="http://schemas.microsoft.com/office/drawing/2014/main" id="{5CF7A9E3-97F7-4C8C-8BB8-B2ED4838CFC0}"/>
              </a:ext>
            </a:extLst>
          </p:cNvPr>
          <p:cNvSpPr>
            <a:spLocks noGrp="1" noChangeArrowheads="1"/>
          </p:cNvSpPr>
          <p:nvPr>
            <p:ph type="title"/>
          </p:nvPr>
        </p:nvSpPr>
        <p:spPr>
          <a:xfrm>
            <a:off x="538163" y="419100"/>
            <a:ext cx="7662862" cy="700088"/>
          </a:xfrm>
          <a:solidFill>
            <a:schemeClr val="bg1"/>
          </a:solidFill>
        </p:spPr>
        <p:txBody>
          <a:bodyPr>
            <a:normAutofit fontScale="90000"/>
          </a:bodyPr>
          <a:lstStyle/>
          <a:p>
            <a:pPr eaLnBrk="1" hangingPunct="1"/>
            <a:br>
              <a:rPr lang="en-US" altLang="zh-CN" sz="2800" dirty="0">
                <a:solidFill>
                  <a:srgbClr val="FF0000"/>
                </a:solidFill>
              </a:rPr>
            </a:br>
            <a:r>
              <a:rPr lang="zh-CN" altLang="en-US" sz="2800" dirty="0">
                <a:solidFill>
                  <a:srgbClr val="FF0000"/>
                </a:solidFill>
              </a:rPr>
              <a:t>准双向口</a:t>
            </a:r>
            <a:r>
              <a:rPr lang="en-US" altLang="zh-CN" sz="2800" dirty="0">
                <a:solidFill>
                  <a:srgbClr val="FF0000"/>
                </a:solidFill>
              </a:rPr>
              <a:t>(</a:t>
            </a:r>
            <a:r>
              <a:rPr lang="zh-CN" altLang="en-US" sz="2800" dirty="0"/>
              <a:t>弱上拉</a:t>
            </a:r>
            <a:r>
              <a:rPr lang="en-US" altLang="zh-CN" sz="2800" dirty="0">
                <a:solidFill>
                  <a:srgbClr val="FF0000"/>
                </a:solidFill>
              </a:rPr>
              <a:t>)</a:t>
            </a:r>
            <a:r>
              <a:rPr lang="zh-CN" altLang="en-US" sz="2800" dirty="0">
                <a:solidFill>
                  <a:srgbClr val="FF0000"/>
                </a:solidFill>
              </a:rPr>
              <a:t>工作模式的结构</a:t>
            </a:r>
            <a:endParaRPr lang="zh-CN" altLang="en-US" sz="2800" dirty="0"/>
          </a:p>
        </p:txBody>
      </p:sp>
      <p:sp>
        <p:nvSpPr>
          <p:cNvPr id="501763" name="Rectangle 3">
            <a:extLst>
              <a:ext uri="{FF2B5EF4-FFF2-40B4-BE49-F238E27FC236}">
                <a16:creationId xmlns:a16="http://schemas.microsoft.com/office/drawing/2014/main" id="{3E2CCBCF-8A00-4FBA-9B9D-F5FAABF4B7B2}"/>
              </a:ext>
            </a:extLst>
          </p:cNvPr>
          <p:cNvSpPr>
            <a:spLocks noGrp="1" noChangeArrowheads="1"/>
          </p:cNvSpPr>
          <p:nvPr>
            <p:ph idx="1"/>
          </p:nvPr>
        </p:nvSpPr>
        <p:spPr>
          <a:xfrm>
            <a:off x="705517" y="1171575"/>
            <a:ext cx="7512971" cy="2324100"/>
          </a:xfrm>
        </p:spPr>
        <p:txBody>
          <a:bodyPr/>
          <a:lstStyle/>
          <a:p>
            <a:pPr marL="261938" lvl="1" indent="-261938" eaLnBrk="1" hangingPunct="1">
              <a:lnSpc>
                <a:spcPct val="95000"/>
              </a:lnSpc>
              <a:spcBef>
                <a:spcPts val="0"/>
              </a:spcBef>
              <a:spcAft>
                <a:spcPts val="600"/>
              </a:spcAft>
              <a:defRPr/>
            </a:pPr>
            <a:r>
              <a:rPr lang="en-US" altLang="zh-CN" dirty="0"/>
              <a:t>IAP15W4K58S4</a:t>
            </a:r>
            <a:r>
              <a:rPr lang="zh-CN" altLang="en-US" dirty="0"/>
              <a:t>单片机的每个</a:t>
            </a:r>
            <a:r>
              <a:rPr lang="en-US" altLang="zh-CN" dirty="0"/>
              <a:t>I/O</a:t>
            </a:r>
            <a:r>
              <a:rPr lang="zh-CN" altLang="en-US" dirty="0"/>
              <a:t>口在弱上拉模式时能承受</a:t>
            </a:r>
            <a:r>
              <a:rPr lang="en-US" altLang="zh-CN" dirty="0"/>
              <a:t>20mA</a:t>
            </a:r>
            <a:r>
              <a:rPr lang="zh-CN" altLang="en-US" dirty="0"/>
              <a:t>的灌电流</a:t>
            </a:r>
            <a:r>
              <a:rPr lang="en-US" altLang="zh-CN" dirty="0"/>
              <a:t>(</a:t>
            </a:r>
            <a:r>
              <a:rPr lang="zh-CN" altLang="en-US" dirty="0"/>
              <a:t>最好使用</a:t>
            </a:r>
            <a:r>
              <a:rPr lang="zh-CN" altLang="en-US" dirty="0">
                <a:solidFill>
                  <a:srgbClr val="FF0000"/>
                </a:solidFill>
              </a:rPr>
              <a:t>限流电阻</a:t>
            </a:r>
            <a:r>
              <a:rPr lang="en-US" altLang="zh-CN" dirty="0"/>
              <a:t>,</a:t>
            </a:r>
            <a:r>
              <a:rPr lang="zh-CN" altLang="en-US" dirty="0"/>
              <a:t>如</a:t>
            </a:r>
            <a:r>
              <a:rPr lang="en-US" altLang="zh-CN" dirty="0"/>
              <a:t>1KΩ)</a:t>
            </a:r>
            <a:r>
              <a:rPr lang="zh-CN" altLang="en-US" dirty="0"/>
              <a:t>。</a:t>
            </a:r>
          </a:p>
          <a:p>
            <a:pPr marL="261938" lvl="1" indent="-261938" eaLnBrk="1" hangingPunct="1">
              <a:lnSpc>
                <a:spcPct val="95000"/>
              </a:lnSpc>
              <a:spcBef>
                <a:spcPts val="0"/>
              </a:spcBef>
              <a:spcAft>
                <a:spcPts val="600"/>
              </a:spcAft>
              <a:defRPr/>
            </a:pPr>
            <a:r>
              <a:rPr lang="zh-CN" altLang="en-US" dirty="0"/>
              <a:t>整个芯片的工作电流推荐不要超过</a:t>
            </a:r>
            <a:r>
              <a:rPr lang="en-US" altLang="zh-CN" dirty="0"/>
              <a:t>90mA</a:t>
            </a:r>
            <a:r>
              <a:rPr lang="zh-CN" altLang="en-US" dirty="0"/>
              <a:t>。即</a:t>
            </a:r>
            <a:r>
              <a:rPr lang="zh-CN" altLang="en-US" dirty="0">
                <a:solidFill>
                  <a:srgbClr val="FF00FF"/>
                </a:solidFill>
              </a:rPr>
              <a:t>从</a:t>
            </a:r>
            <a:r>
              <a:rPr lang="en-US" altLang="zh-CN" dirty="0">
                <a:solidFill>
                  <a:srgbClr val="FF00FF"/>
                </a:solidFill>
              </a:rPr>
              <a:t>MCU-</a:t>
            </a:r>
            <a:r>
              <a:rPr lang="en-US" altLang="zh-CN" dirty="0" err="1">
                <a:solidFill>
                  <a:srgbClr val="FF00FF"/>
                </a:solidFill>
              </a:rPr>
              <a:t>Vcc</a:t>
            </a:r>
            <a:r>
              <a:rPr lang="zh-CN" altLang="en-US" dirty="0">
                <a:solidFill>
                  <a:srgbClr val="FF00FF"/>
                </a:solidFill>
              </a:rPr>
              <a:t>流入的电流不超过</a:t>
            </a:r>
            <a:r>
              <a:rPr lang="en-US" altLang="zh-CN" dirty="0">
                <a:solidFill>
                  <a:srgbClr val="FF00FF"/>
                </a:solidFill>
              </a:rPr>
              <a:t>90mA</a:t>
            </a:r>
            <a:r>
              <a:rPr lang="zh-CN" altLang="en-US" dirty="0"/>
              <a:t>，</a:t>
            </a:r>
            <a:r>
              <a:rPr lang="zh-CN" altLang="en-US" dirty="0">
                <a:solidFill>
                  <a:srgbClr val="3366FF"/>
                </a:solidFill>
              </a:rPr>
              <a:t>从</a:t>
            </a:r>
            <a:r>
              <a:rPr lang="en-US" altLang="zh-CN" dirty="0">
                <a:solidFill>
                  <a:srgbClr val="3366FF"/>
                </a:solidFill>
              </a:rPr>
              <a:t>MCU-GND</a:t>
            </a:r>
            <a:r>
              <a:rPr lang="zh-CN" altLang="en-US" dirty="0">
                <a:solidFill>
                  <a:srgbClr val="3366FF"/>
                </a:solidFill>
              </a:rPr>
              <a:t>流出的电流不超过</a:t>
            </a:r>
            <a:r>
              <a:rPr lang="en-US" altLang="zh-CN" dirty="0">
                <a:solidFill>
                  <a:srgbClr val="3366FF"/>
                </a:solidFill>
              </a:rPr>
              <a:t>90mA</a:t>
            </a:r>
            <a:r>
              <a:rPr lang="zh-CN" altLang="en-US" dirty="0"/>
              <a:t>，整体流入</a:t>
            </a:r>
            <a:r>
              <a:rPr lang="en-US" altLang="zh-CN" dirty="0"/>
              <a:t>/</a:t>
            </a:r>
            <a:r>
              <a:rPr lang="zh-CN" altLang="en-US" dirty="0"/>
              <a:t>流出电流都不能超过</a:t>
            </a:r>
            <a:r>
              <a:rPr lang="en-US" altLang="zh-CN" dirty="0"/>
              <a:t>90mA</a:t>
            </a:r>
            <a:r>
              <a:rPr lang="zh-CN" altLang="en-US" dirty="0"/>
              <a:t>。</a:t>
            </a:r>
          </a:p>
        </p:txBody>
      </p:sp>
      <p:pic>
        <p:nvPicPr>
          <p:cNvPr id="10" name="Picture 189" descr="D:\DOCUME~1\ADMINI~1\LOCALS~1\Temp\HS5ClipImage_56b00a7d.gif">
            <a:extLst>
              <a:ext uri="{FF2B5EF4-FFF2-40B4-BE49-F238E27FC236}">
                <a16:creationId xmlns:a16="http://schemas.microsoft.com/office/drawing/2014/main" id="{2A225741-9866-4668-A251-A43A8F2DD4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200" y="2738018"/>
            <a:ext cx="7888288" cy="334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组合 10">
            <a:extLst>
              <a:ext uri="{FF2B5EF4-FFF2-40B4-BE49-F238E27FC236}">
                <a16:creationId xmlns:a16="http://schemas.microsoft.com/office/drawing/2014/main" id="{5E69B210-96A6-4CE2-B432-2F5CE442D7E4}"/>
              </a:ext>
            </a:extLst>
          </p:cNvPr>
          <p:cNvGrpSpPr>
            <a:grpSpLocks/>
          </p:cNvGrpSpPr>
          <p:nvPr/>
        </p:nvGrpSpPr>
        <p:grpSpPr bwMode="auto">
          <a:xfrm>
            <a:off x="4803775" y="3330155"/>
            <a:ext cx="3073400" cy="603250"/>
            <a:chOff x="5077307" y="2987550"/>
            <a:chExt cx="3073844" cy="602582"/>
          </a:xfrm>
        </p:grpSpPr>
        <p:sp>
          <p:nvSpPr>
            <p:cNvPr id="106520" name="矩形 11">
              <a:extLst>
                <a:ext uri="{FF2B5EF4-FFF2-40B4-BE49-F238E27FC236}">
                  <a16:creationId xmlns:a16="http://schemas.microsoft.com/office/drawing/2014/main" id="{2C84B853-DCC4-4E28-9EBD-762499175E94}"/>
                </a:ext>
              </a:extLst>
            </p:cNvPr>
            <p:cNvSpPr>
              <a:spLocks noChangeArrowheads="1"/>
            </p:cNvSpPr>
            <p:nvPr/>
          </p:nvSpPr>
          <p:spPr bwMode="auto">
            <a:xfrm>
              <a:off x="5077307" y="3021767"/>
              <a:ext cx="4154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0000"/>
                  </a:solidFill>
                </a:rPr>
                <a:t>强</a:t>
              </a:r>
              <a:endParaRPr lang="zh-CN" altLang="en-US"/>
            </a:p>
          </p:txBody>
        </p:sp>
        <p:sp>
          <p:nvSpPr>
            <p:cNvPr id="106521" name="矩形 12">
              <a:extLst>
                <a:ext uri="{FF2B5EF4-FFF2-40B4-BE49-F238E27FC236}">
                  <a16:creationId xmlns:a16="http://schemas.microsoft.com/office/drawing/2014/main" id="{B7579746-6E27-4BE4-B313-F34D147467D2}"/>
                </a:ext>
              </a:extLst>
            </p:cNvPr>
            <p:cNvSpPr>
              <a:spLocks noChangeArrowheads="1"/>
            </p:cNvSpPr>
            <p:nvPr/>
          </p:nvSpPr>
          <p:spPr bwMode="auto">
            <a:xfrm>
              <a:off x="5884146" y="3220800"/>
              <a:ext cx="6463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0000"/>
                  </a:solidFill>
                </a:rPr>
                <a:t>极弱</a:t>
              </a:r>
              <a:endParaRPr lang="zh-CN" altLang="en-US"/>
            </a:p>
          </p:txBody>
        </p:sp>
        <p:sp>
          <p:nvSpPr>
            <p:cNvPr id="106522" name="矩形 13">
              <a:extLst>
                <a:ext uri="{FF2B5EF4-FFF2-40B4-BE49-F238E27FC236}">
                  <a16:creationId xmlns:a16="http://schemas.microsoft.com/office/drawing/2014/main" id="{3056028E-EC1A-491D-BE7F-865CECAF4B11}"/>
                </a:ext>
              </a:extLst>
            </p:cNvPr>
            <p:cNvSpPr>
              <a:spLocks noChangeArrowheads="1"/>
            </p:cNvSpPr>
            <p:nvPr/>
          </p:nvSpPr>
          <p:spPr bwMode="auto">
            <a:xfrm>
              <a:off x="7735653" y="2987550"/>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0000"/>
                  </a:solidFill>
                </a:rPr>
                <a:t>弱</a:t>
              </a:r>
              <a:endParaRPr lang="zh-CN" altLang="en-US"/>
            </a:p>
          </p:txBody>
        </p:sp>
      </p:grpSp>
      <p:grpSp>
        <p:nvGrpSpPr>
          <p:cNvPr id="16" name="组合 15">
            <a:extLst>
              <a:ext uri="{FF2B5EF4-FFF2-40B4-BE49-F238E27FC236}">
                <a16:creationId xmlns:a16="http://schemas.microsoft.com/office/drawing/2014/main" id="{6EC2F187-589E-4187-8989-BD758EA446C8}"/>
              </a:ext>
            </a:extLst>
          </p:cNvPr>
          <p:cNvGrpSpPr>
            <a:grpSpLocks/>
          </p:cNvGrpSpPr>
          <p:nvPr/>
        </p:nvGrpSpPr>
        <p:grpSpPr bwMode="auto">
          <a:xfrm>
            <a:off x="4591050" y="3033293"/>
            <a:ext cx="3487738" cy="438150"/>
            <a:chOff x="4661714" y="3583322"/>
            <a:chExt cx="3487291" cy="438201"/>
          </a:xfrm>
        </p:grpSpPr>
        <p:sp>
          <p:nvSpPr>
            <p:cNvPr id="106517" name="矩形 16">
              <a:extLst>
                <a:ext uri="{FF2B5EF4-FFF2-40B4-BE49-F238E27FC236}">
                  <a16:creationId xmlns:a16="http://schemas.microsoft.com/office/drawing/2014/main" id="{1D306FDE-0AE6-48CE-B22B-B54F4E76CC0D}"/>
                </a:ext>
              </a:extLst>
            </p:cNvPr>
            <p:cNvSpPr>
              <a:spLocks noChangeArrowheads="1"/>
            </p:cNvSpPr>
            <p:nvPr/>
          </p:nvSpPr>
          <p:spPr bwMode="auto">
            <a:xfrm>
              <a:off x="5828965" y="3600021"/>
              <a:ext cx="7729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solidFill>
                    <a:srgbClr val="FF0000"/>
                  </a:solidFill>
                  <a:cs typeface="Times New Roman" panose="02020603050405020304" pitchFamily="18" charset="0"/>
                </a:rPr>
                <a:t>30μA</a:t>
              </a:r>
              <a:endParaRPr lang="zh-CN" altLang="en-US" sz="2000" b="1">
                <a:solidFill>
                  <a:srgbClr val="FF0000"/>
                </a:solidFill>
              </a:endParaRPr>
            </a:p>
          </p:txBody>
        </p:sp>
        <p:sp>
          <p:nvSpPr>
            <p:cNvPr id="106518" name="矩形 17">
              <a:extLst>
                <a:ext uri="{FF2B5EF4-FFF2-40B4-BE49-F238E27FC236}">
                  <a16:creationId xmlns:a16="http://schemas.microsoft.com/office/drawing/2014/main" id="{249C298A-B8BA-4F8E-B397-6F05DDD6EC40}"/>
                </a:ext>
              </a:extLst>
            </p:cNvPr>
            <p:cNvSpPr>
              <a:spLocks noChangeArrowheads="1"/>
            </p:cNvSpPr>
            <p:nvPr/>
          </p:nvSpPr>
          <p:spPr bwMode="auto">
            <a:xfrm>
              <a:off x="4661714" y="3621413"/>
              <a:ext cx="84029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solidFill>
                    <a:srgbClr val="FF0000"/>
                  </a:solidFill>
                  <a:cs typeface="Times New Roman" panose="02020603050405020304" pitchFamily="18" charset="0"/>
                </a:rPr>
                <a:t>20mA</a:t>
              </a:r>
              <a:endParaRPr lang="zh-CN" altLang="en-US" sz="2000" b="1">
                <a:solidFill>
                  <a:srgbClr val="FF0000"/>
                </a:solidFill>
              </a:endParaRPr>
            </a:p>
          </p:txBody>
        </p:sp>
        <p:sp>
          <p:nvSpPr>
            <p:cNvPr id="106519" name="矩形 18">
              <a:extLst>
                <a:ext uri="{FF2B5EF4-FFF2-40B4-BE49-F238E27FC236}">
                  <a16:creationId xmlns:a16="http://schemas.microsoft.com/office/drawing/2014/main" id="{B3AE47A0-2278-47D3-8128-D0E6A01B60D8}"/>
                </a:ext>
              </a:extLst>
            </p:cNvPr>
            <p:cNvSpPr>
              <a:spLocks noChangeArrowheads="1"/>
            </p:cNvSpPr>
            <p:nvPr/>
          </p:nvSpPr>
          <p:spPr bwMode="auto">
            <a:xfrm>
              <a:off x="7247796" y="3583322"/>
              <a:ext cx="90120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solidFill>
                    <a:srgbClr val="FF0000"/>
                  </a:solidFill>
                  <a:cs typeface="Times New Roman" panose="02020603050405020304" pitchFamily="18" charset="0"/>
                </a:rPr>
                <a:t>200μA</a:t>
              </a:r>
              <a:endParaRPr lang="zh-CN" altLang="en-US" sz="2000" b="1">
                <a:solidFill>
                  <a:srgbClr val="FF0000"/>
                </a:solidFill>
              </a:endParaRPr>
            </a:p>
          </p:txBody>
        </p:sp>
      </p:grpSp>
      <p:sp>
        <p:nvSpPr>
          <p:cNvPr id="7" name="任意多边形 6">
            <a:extLst>
              <a:ext uri="{FF2B5EF4-FFF2-40B4-BE49-F238E27FC236}">
                <a16:creationId xmlns:a16="http://schemas.microsoft.com/office/drawing/2014/main" id="{EAAC8FA0-9C29-4957-A4A5-8F89BBA0BED3}"/>
              </a:ext>
            </a:extLst>
          </p:cNvPr>
          <p:cNvSpPr>
            <a:spLocks/>
          </p:cNvSpPr>
          <p:nvPr/>
        </p:nvSpPr>
        <p:spPr bwMode="auto">
          <a:xfrm rot="21404582">
            <a:off x="5815013" y="4135018"/>
            <a:ext cx="1836737" cy="566737"/>
          </a:xfrm>
          <a:custGeom>
            <a:avLst/>
            <a:gdLst>
              <a:gd name="T0" fmla="*/ 1837088 w 1941838"/>
              <a:gd name="T1" fmla="*/ 27428 h 732096"/>
              <a:gd name="T2" fmla="*/ 230523 w 1941838"/>
              <a:gd name="T3" fmla="*/ 61154 h 732096"/>
              <a:gd name="T4" fmla="*/ 10821 w 1941838"/>
              <a:gd name="T5" fmla="*/ 567058 h 732096"/>
              <a:gd name="T6" fmla="*/ 10821 w 1941838"/>
              <a:gd name="T7" fmla="*/ 567058 h 7320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41838" h="732096">
                <a:moveTo>
                  <a:pt x="1941838" y="35411"/>
                </a:moveTo>
                <a:cubicBezTo>
                  <a:pt x="1253619" y="-875"/>
                  <a:pt x="565400" y="-37161"/>
                  <a:pt x="243667" y="78953"/>
                </a:cubicBezTo>
                <a:cubicBezTo>
                  <a:pt x="-78066" y="195067"/>
                  <a:pt x="11438" y="732096"/>
                  <a:pt x="11438" y="732096"/>
                </a:cubicBezTo>
              </a:path>
            </a:pathLst>
          </a:custGeom>
          <a:noFill/>
          <a:ln w="19050" cap="flat" cmpd="sng" algn="ctr">
            <a:solidFill>
              <a:srgbClr val="FF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a:extLst>
              <a:ext uri="{FF2B5EF4-FFF2-40B4-BE49-F238E27FC236}">
                <a16:creationId xmlns:a16="http://schemas.microsoft.com/office/drawing/2014/main" id="{69CE8328-0D98-41FB-BC85-63F2CB5C5C1D}"/>
              </a:ext>
            </a:extLst>
          </p:cNvPr>
          <p:cNvSpPr>
            <a:spLocks noChangeArrowheads="1"/>
          </p:cNvSpPr>
          <p:nvPr/>
        </p:nvSpPr>
        <p:spPr bwMode="auto">
          <a:xfrm>
            <a:off x="6915150" y="4514430"/>
            <a:ext cx="1924050" cy="6159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rgbClr val="FF0000"/>
                </a:solidFill>
              </a:rPr>
              <a:t>输出低时</a:t>
            </a:r>
            <a:r>
              <a:rPr lang="en-US" altLang="zh-CN" sz="2000" b="1">
                <a:solidFill>
                  <a:srgbClr val="FF0000"/>
                </a:solidFill>
              </a:rPr>
              <a:t>,</a:t>
            </a:r>
            <a:r>
              <a:rPr lang="zh-CN" altLang="en-US" sz="2000" b="1">
                <a:solidFill>
                  <a:srgbClr val="FF0000"/>
                </a:solidFill>
              </a:rPr>
              <a:t>灌电流最大可达</a:t>
            </a:r>
            <a:r>
              <a:rPr lang="en-US" altLang="zh-CN" sz="2000" b="1">
                <a:solidFill>
                  <a:srgbClr val="FF0000"/>
                </a:solidFill>
              </a:rPr>
              <a:t>20mA</a:t>
            </a:r>
            <a:endParaRPr lang="zh-CN" altLang="en-US" sz="2000" b="1">
              <a:solidFill>
                <a:srgbClr val="FF0000"/>
              </a:solidFill>
            </a:endParaRPr>
          </a:p>
        </p:txBody>
      </p:sp>
      <p:sp>
        <p:nvSpPr>
          <p:cNvPr id="15" name="矩形 14">
            <a:extLst>
              <a:ext uri="{FF2B5EF4-FFF2-40B4-BE49-F238E27FC236}">
                <a16:creationId xmlns:a16="http://schemas.microsoft.com/office/drawing/2014/main" id="{682F4024-BEAF-4F12-A04A-66CC5C333FA6}"/>
              </a:ext>
            </a:extLst>
          </p:cNvPr>
          <p:cNvSpPr>
            <a:spLocks noChangeArrowheads="1"/>
          </p:cNvSpPr>
          <p:nvPr/>
        </p:nvSpPr>
        <p:spPr bwMode="auto">
          <a:xfrm>
            <a:off x="134938" y="3433343"/>
            <a:ext cx="12207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FF0000"/>
                </a:solidFill>
                <a:cs typeface="Times New Roman" panose="02020603050405020304" pitchFamily="18" charset="0"/>
              </a:rPr>
              <a:t>P0</a:t>
            </a:r>
            <a:r>
              <a:rPr lang="zh-CN" altLang="en-US" sz="2400">
                <a:solidFill>
                  <a:srgbClr val="FF0000"/>
                </a:solidFill>
                <a:cs typeface="Times New Roman" panose="02020603050405020304" pitchFamily="18" charset="0"/>
              </a:rPr>
              <a:t>～</a:t>
            </a:r>
            <a:r>
              <a:rPr lang="en-US" altLang="zh-CN" sz="2400">
                <a:solidFill>
                  <a:srgbClr val="FF0000"/>
                </a:solidFill>
                <a:cs typeface="Times New Roman" panose="02020603050405020304" pitchFamily="18" charset="0"/>
              </a:rPr>
              <a:t> P7</a:t>
            </a:r>
            <a:endParaRPr lang="zh-CN" altLang="en-US" sz="2400">
              <a:cs typeface="Times New Roman" panose="02020603050405020304" pitchFamily="18" charset="0"/>
            </a:endParaRPr>
          </a:p>
        </p:txBody>
      </p:sp>
      <p:grpSp>
        <p:nvGrpSpPr>
          <p:cNvPr id="20" name="组合 19">
            <a:extLst>
              <a:ext uri="{FF2B5EF4-FFF2-40B4-BE49-F238E27FC236}">
                <a16:creationId xmlns:a16="http://schemas.microsoft.com/office/drawing/2014/main" id="{B958B8C0-AB1C-41A7-998E-E60F4C352BA8}"/>
              </a:ext>
            </a:extLst>
          </p:cNvPr>
          <p:cNvGrpSpPr>
            <a:grpSpLocks/>
          </p:cNvGrpSpPr>
          <p:nvPr/>
        </p:nvGrpSpPr>
        <p:grpSpPr bwMode="auto">
          <a:xfrm>
            <a:off x="8201025" y="2638005"/>
            <a:ext cx="728663" cy="1473200"/>
            <a:chOff x="8466965" y="3159241"/>
            <a:chExt cx="728995" cy="1473352"/>
          </a:xfrm>
        </p:grpSpPr>
        <p:pic>
          <p:nvPicPr>
            <p:cNvPr id="106514" name="图片 20">
              <a:extLst>
                <a:ext uri="{FF2B5EF4-FFF2-40B4-BE49-F238E27FC236}">
                  <a16:creationId xmlns:a16="http://schemas.microsoft.com/office/drawing/2014/main" id="{2AA9F54B-DA5E-4839-85BD-791EA610AE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7982" y="3159241"/>
              <a:ext cx="717978" cy="1295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6515" name="直接连接符 21">
              <a:extLst>
                <a:ext uri="{FF2B5EF4-FFF2-40B4-BE49-F238E27FC236}">
                  <a16:creationId xmlns:a16="http://schemas.microsoft.com/office/drawing/2014/main" id="{80BCD73C-70F6-444F-9D0D-78E39A2C9E10}"/>
                </a:ext>
              </a:extLst>
            </p:cNvPr>
            <p:cNvCxnSpPr>
              <a:cxnSpLocks noChangeShapeType="1"/>
            </p:cNvCxnSpPr>
            <p:nvPr/>
          </p:nvCxnSpPr>
          <p:spPr bwMode="auto">
            <a:xfrm flipV="1">
              <a:off x="8466965" y="4626889"/>
              <a:ext cx="286056" cy="912"/>
            </a:xfrm>
            <a:prstGeom prst="line">
              <a:avLst/>
            </a:prstGeom>
            <a:noFill/>
            <a:ln w="28575" algn="ctr">
              <a:solidFill>
                <a:srgbClr val="3333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6516" name="直接连接符 22">
              <a:extLst>
                <a:ext uri="{FF2B5EF4-FFF2-40B4-BE49-F238E27FC236}">
                  <a16:creationId xmlns:a16="http://schemas.microsoft.com/office/drawing/2014/main" id="{ED76DB8D-81E3-45E2-891F-7B470785B42F}"/>
                </a:ext>
              </a:extLst>
            </p:cNvPr>
            <p:cNvCxnSpPr>
              <a:cxnSpLocks noChangeShapeType="1"/>
            </p:cNvCxnSpPr>
            <p:nvPr/>
          </p:nvCxnSpPr>
          <p:spPr bwMode="auto">
            <a:xfrm flipV="1">
              <a:off x="8753021" y="4393765"/>
              <a:ext cx="4480" cy="238828"/>
            </a:xfrm>
            <a:prstGeom prst="line">
              <a:avLst/>
            </a:prstGeom>
            <a:noFill/>
            <a:ln w="28575" algn="ctr">
              <a:solidFill>
                <a:srgbClr val="3333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4" name="矩形 23">
            <a:extLst>
              <a:ext uri="{FF2B5EF4-FFF2-40B4-BE49-F238E27FC236}">
                <a16:creationId xmlns:a16="http://schemas.microsoft.com/office/drawing/2014/main" id="{0D6173EF-84CE-47F6-867C-2AA032E62782}"/>
              </a:ext>
            </a:extLst>
          </p:cNvPr>
          <p:cNvSpPr/>
          <p:nvPr/>
        </p:nvSpPr>
        <p:spPr>
          <a:xfrm>
            <a:off x="7859713" y="5251030"/>
            <a:ext cx="1071562" cy="592138"/>
          </a:xfrm>
          <a:prstGeom prst="rect">
            <a:avLst/>
          </a:prstGeom>
          <a:noFill/>
        </p:spPr>
        <p:txBody>
          <a:bodyPr lIns="0" tIns="36000" rIns="0" bIns="0" anchor="b">
            <a:spAutoFit/>
          </a:bodyPr>
          <a:lstStyle/>
          <a:p>
            <a:pPr algn="ctr" eaLnBrk="1" hangingPunct="1">
              <a:lnSpc>
                <a:spcPct val="75000"/>
              </a:lnSpc>
              <a:defRPr/>
            </a:pPr>
            <a:r>
              <a:rPr lang="zh-CN" altLang="en-US" sz="2400" b="1" kern="0" dirty="0">
                <a:solidFill>
                  <a:srgbClr val="00B050"/>
                </a:solidFill>
                <a:cs typeface="Times New Roman" panose="02020603050405020304" pitchFamily="18" charset="0"/>
              </a:rPr>
              <a:t>例</a:t>
            </a:r>
            <a:r>
              <a:rPr lang="en-US" altLang="zh-CN" sz="2400" b="1" kern="0" dirty="0">
                <a:solidFill>
                  <a:srgbClr val="00B050"/>
                </a:solidFill>
                <a:cs typeface="Times New Roman" panose="02020603050405020304" pitchFamily="18" charset="0"/>
              </a:rPr>
              <a:t>:</a:t>
            </a:r>
            <a:r>
              <a:rPr lang="zh-CN" altLang="en-US" sz="2400" b="1" kern="0" dirty="0">
                <a:solidFill>
                  <a:srgbClr val="00B050"/>
                </a:solidFill>
                <a:cs typeface="Times New Roman" panose="02020603050405020304" pitchFamily="18" charset="0"/>
              </a:rPr>
              <a:t>口线</a:t>
            </a:r>
            <a:r>
              <a:rPr lang="en-US" altLang="zh-CN" sz="2400" b="1" kern="0" dirty="0">
                <a:solidFill>
                  <a:srgbClr val="00B050"/>
                </a:solidFill>
                <a:cs typeface="Times New Roman" panose="02020603050405020304" pitchFamily="18" charset="0"/>
              </a:rPr>
              <a:t>P1.0</a:t>
            </a:r>
            <a:endParaRPr lang="en-US" altLang="zh-CN" sz="2400" b="1" dirty="0">
              <a:solidFill>
                <a:srgbClr val="00B050"/>
              </a:solidFill>
              <a:ea typeface="宋体" charset="-122"/>
              <a:cs typeface="Times New Roman" pitchFamily="18" charset="0"/>
            </a:endParaRPr>
          </a:p>
        </p:txBody>
      </p:sp>
      <p:sp>
        <p:nvSpPr>
          <p:cNvPr id="25" name="矩形 24">
            <a:extLst>
              <a:ext uri="{FF2B5EF4-FFF2-40B4-BE49-F238E27FC236}">
                <a16:creationId xmlns:a16="http://schemas.microsoft.com/office/drawing/2014/main" id="{531D8E2B-C971-4B6E-B53B-1D4EA9818076}"/>
              </a:ext>
            </a:extLst>
          </p:cNvPr>
          <p:cNvSpPr>
            <a:spLocks noChangeArrowheads="1"/>
          </p:cNvSpPr>
          <p:nvPr/>
        </p:nvSpPr>
        <p:spPr bwMode="auto">
          <a:xfrm>
            <a:off x="5056188" y="4514430"/>
            <a:ext cx="3635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solidFill>
                  <a:srgbClr val="3333FF"/>
                </a:solidFill>
                <a:cs typeface="Times New Roman" panose="02020603050405020304" pitchFamily="18" charset="0"/>
              </a:rPr>
              <a:t>1</a:t>
            </a:r>
            <a:endParaRPr lang="zh-CN" altLang="en-US" sz="2800" b="1">
              <a:solidFill>
                <a:srgbClr val="3333FF"/>
              </a:solidFill>
            </a:endParaRPr>
          </a:p>
        </p:txBody>
      </p:sp>
      <p:sp>
        <p:nvSpPr>
          <p:cNvPr id="26" name="矩形 25">
            <a:extLst>
              <a:ext uri="{FF2B5EF4-FFF2-40B4-BE49-F238E27FC236}">
                <a16:creationId xmlns:a16="http://schemas.microsoft.com/office/drawing/2014/main" id="{103C0C39-F2B9-4625-9A0C-63A80A88EEB0}"/>
              </a:ext>
            </a:extLst>
          </p:cNvPr>
          <p:cNvSpPr/>
          <p:nvPr/>
        </p:nvSpPr>
        <p:spPr>
          <a:xfrm>
            <a:off x="7115175" y="4158830"/>
            <a:ext cx="493713" cy="363538"/>
          </a:xfrm>
          <a:prstGeom prst="rect">
            <a:avLst/>
          </a:prstGeom>
          <a:noFill/>
        </p:spPr>
        <p:txBody>
          <a:bodyPr lIns="0" tIns="36000" rIns="0" bIns="0" anchor="b">
            <a:spAutoFit/>
          </a:bodyPr>
          <a:lstStyle/>
          <a:p>
            <a:pPr algn="ctr" eaLnBrk="1" hangingPunct="1">
              <a:lnSpc>
                <a:spcPct val="75000"/>
              </a:lnSpc>
              <a:defRPr/>
            </a:pPr>
            <a:r>
              <a:rPr lang="en-US" altLang="zh-CN" sz="2800" b="1" kern="0" dirty="0">
                <a:solidFill>
                  <a:srgbClr val="0000FF"/>
                </a:solidFill>
                <a:cs typeface="Times New Roman" panose="02020603050405020304" pitchFamily="18" charset="0"/>
              </a:rPr>
              <a:t>0</a:t>
            </a:r>
            <a:endParaRPr lang="en-US" altLang="zh-CN" sz="2800" b="1" dirty="0">
              <a:solidFill>
                <a:srgbClr val="0000FF"/>
              </a:solidFill>
              <a:ea typeface="宋体" charset="-122"/>
              <a:cs typeface="Times New Roman" pitchFamily="18" charset="0"/>
            </a:endParaRPr>
          </a:p>
        </p:txBody>
      </p:sp>
      <p:sp>
        <p:nvSpPr>
          <p:cNvPr id="27" name="矩形 26">
            <a:extLst>
              <a:ext uri="{FF2B5EF4-FFF2-40B4-BE49-F238E27FC236}">
                <a16:creationId xmlns:a16="http://schemas.microsoft.com/office/drawing/2014/main" id="{40D8BCC1-33FF-4003-A2BD-173C12BA7F08}"/>
              </a:ext>
            </a:extLst>
          </p:cNvPr>
          <p:cNvSpPr/>
          <p:nvPr/>
        </p:nvSpPr>
        <p:spPr>
          <a:xfrm>
            <a:off x="336550" y="4590630"/>
            <a:ext cx="536575" cy="361950"/>
          </a:xfrm>
          <a:prstGeom prst="rect">
            <a:avLst/>
          </a:prstGeom>
          <a:noFill/>
        </p:spPr>
        <p:txBody>
          <a:bodyPr lIns="0" tIns="36000" rIns="0" bIns="0" anchor="b">
            <a:spAutoFit/>
          </a:bodyPr>
          <a:lstStyle/>
          <a:p>
            <a:pPr algn="ctr" eaLnBrk="1" hangingPunct="1">
              <a:lnSpc>
                <a:spcPct val="75000"/>
              </a:lnSpc>
              <a:defRPr/>
            </a:pPr>
            <a:r>
              <a:rPr lang="en-US" altLang="zh-CN" sz="2800" b="1" kern="0" dirty="0">
                <a:solidFill>
                  <a:srgbClr val="0000FF"/>
                </a:solidFill>
                <a:cs typeface="Times New Roman" panose="02020603050405020304" pitchFamily="18" charset="0"/>
              </a:rPr>
              <a:t>0</a:t>
            </a:r>
            <a:endParaRPr lang="en-US" altLang="zh-CN" sz="2800" b="1" dirty="0">
              <a:solidFill>
                <a:srgbClr val="0000FF"/>
              </a:solidFill>
              <a:ea typeface="宋体" charset="-122"/>
              <a:cs typeface="Times New Roman" pitchFamily="18" charset="0"/>
            </a:endParaRPr>
          </a:p>
        </p:txBody>
      </p:sp>
      <p:sp>
        <p:nvSpPr>
          <p:cNvPr id="4" name="灯片编号占位符 3">
            <a:extLst>
              <a:ext uri="{FF2B5EF4-FFF2-40B4-BE49-F238E27FC236}">
                <a16:creationId xmlns:a16="http://schemas.microsoft.com/office/drawing/2014/main" id="{ED62913C-4338-4EC3-82C8-5940CAC2F673}"/>
              </a:ext>
            </a:extLst>
          </p:cNvPr>
          <p:cNvSpPr>
            <a:spLocks noGrp="1"/>
          </p:cNvSpPr>
          <p:nvPr>
            <p:ph type="sldNum" sz="quarter" idx="12"/>
          </p:nvPr>
        </p:nvSpPr>
        <p:spPr/>
        <p:txBody>
          <a:bodyPr/>
          <a:lstStyle/>
          <a:p>
            <a:fld id="{22E77DEE-32E4-4009-988B-F2758F7B8AC2}" type="slidenum">
              <a:rPr lang="zh-CN" altLang="en-US" smtClean="0"/>
              <a:t>79</a:t>
            </a:fld>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a:extLst>
              <a:ext uri="{FF2B5EF4-FFF2-40B4-BE49-F238E27FC236}">
                <a16:creationId xmlns:a16="http://schemas.microsoft.com/office/drawing/2014/main" id="{672951F6-089A-4990-A8FD-C3B39D5C5A1C}"/>
              </a:ext>
            </a:extLst>
          </p:cNvPr>
          <p:cNvSpPr>
            <a:spLocks noGrp="1" noChangeArrowheads="1"/>
          </p:cNvSpPr>
          <p:nvPr>
            <p:ph type="title"/>
          </p:nvPr>
        </p:nvSpPr>
        <p:spPr>
          <a:xfrm>
            <a:off x="822961" y="539608"/>
            <a:ext cx="6740079" cy="504825"/>
          </a:xfrm>
        </p:spPr>
        <p:txBody>
          <a:bodyPr vert="horz" lIns="91440" tIns="45720" rIns="91440" bIns="45720" rtlCol="0" anchor="b">
            <a:normAutofit fontScale="90000"/>
          </a:bodyPr>
          <a:lstStyle/>
          <a:p>
            <a:r>
              <a:rPr lang="en-US" altLang="zh-CN" sz="4000" dirty="0"/>
              <a:t>4.1.1</a:t>
            </a:r>
            <a:r>
              <a:rPr lang="zh-CN" altLang="en-US" sz="4000" dirty="0"/>
              <a:t>模型机的结构简介</a:t>
            </a:r>
          </a:p>
        </p:txBody>
      </p:sp>
      <p:sp>
        <p:nvSpPr>
          <p:cNvPr id="581635" name="Rectangle 3">
            <a:extLst>
              <a:ext uri="{FF2B5EF4-FFF2-40B4-BE49-F238E27FC236}">
                <a16:creationId xmlns:a16="http://schemas.microsoft.com/office/drawing/2014/main" id="{99D9D0FF-8CA1-4B2F-957D-90B96FBCCBCB}"/>
              </a:ext>
            </a:extLst>
          </p:cNvPr>
          <p:cNvSpPr>
            <a:spLocks noGrp="1" noChangeArrowheads="1"/>
          </p:cNvSpPr>
          <p:nvPr>
            <p:ph idx="1"/>
          </p:nvPr>
        </p:nvSpPr>
        <p:spPr>
          <a:xfrm>
            <a:off x="662875" y="1284956"/>
            <a:ext cx="5020376" cy="1776413"/>
          </a:xfrm>
        </p:spPr>
        <p:txBody>
          <a:bodyPr/>
          <a:lstStyle/>
          <a:p>
            <a:pPr eaLnBrk="1" hangingPunct="1">
              <a:spcBef>
                <a:spcPct val="0"/>
              </a:spcBef>
              <a:buFontTx/>
              <a:buNone/>
            </a:pPr>
            <a:r>
              <a:rPr lang="en-US" altLang="zh-CN" sz="3200" dirty="0">
                <a:solidFill>
                  <a:srgbClr val="FF0000"/>
                </a:solidFill>
                <a:latin typeface="宋体" panose="02010600030101010101" pitchFamily="2" charset="-122"/>
              </a:rPr>
              <a:t>2</a:t>
            </a:r>
            <a:r>
              <a:rPr lang="zh-CN" altLang="en-US" sz="3200" dirty="0">
                <a:solidFill>
                  <a:srgbClr val="FF0000"/>
                </a:solidFill>
                <a:latin typeface="宋体" panose="02010600030101010101" pitchFamily="2" charset="-122"/>
              </a:rPr>
              <a:t>、存储器的结构</a:t>
            </a:r>
          </a:p>
          <a:p>
            <a:pPr eaLnBrk="1" hangingPunct="1">
              <a:spcBef>
                <a:spcPct val="0"/>
              </a:spcBef>
              <a:spcAft>
                <a:spcPct val="0"/>
              </a:spcAft>
            </a:pPr>
            <a:r>
              <a:rPr lang="zh-CN" altLang="en-US" dirty="0">
                <a:solidFill>
                  <a:srgbClr val="CC3300"/>
                </a:solidFill>
              </a:rPr>
              <a:t>功能：</a:t>
            </a:r>
            <a:r>
              <a:rPr lang="zh-CN" altLang="en-US" dirty="0">
                <a:solidFill>
                  <a:schemeClr val="tx1"/>
                </a:solidFill>
              </a:rPr>
              <a:t>主要用于保存程序和数据。</a:t>
            </a:r>
            <a:endParaRPr lang="zh-CN" altLang="en-US" dirty="0">
              <a:solidFill>
                <a:srgbClr val="3366FF"/>
              </a:solidFill>
            </a:endParaRPr>
          </a:p>
          <a:p>
            <a:pPr eaLnBrk="1" hangingPunct="1">
              <a:spcBef>
                <a:spcPct val="0"/>
              </a:spcBef>
            </a:pPr>
            <a:r>
              <a:rPr lang="zh-CN" altLang="en-US" dirty="0">
                <a:solidFill>
                  <a:srgbClr val="CC3300"/>
                </a:solidFill>
              </a:rPr>
              <a:t>组成部分：</a:t>
            </a:r>
            <a:r>
              <a:rPr lang="zh-CN" altLang="en-US" dirty="0">
                <a:solidFill>
                  <a:schemeClr val="tx1"/>
                </a:solidFill>
              </a:rPr>
              <a:t>包含</a:t>
            </a:r>
            <a:r>
              <a:rPr lang="zh-CN" altLang="en-US" dirty="0">
                <a:solidFill>
                  <a:schemeClr val="tx1"/>
                </a:solidFill>
                <a:hlinkClick r:id="rId2" action="ppaction://hlinksldjump"/>
              </a:rPr>
              <a:t>地址译码器</a:t>
            </a:r>
            <a:r>
              <a:rPr lang="zh-CN" altLang="en-US" dirty="0">
                <a:solidFill>
                  <a:schemeClr val="tx1"/>
                </a:solidFill>
              </a:rPr>
              <a:t>、</a:t>
            </a:r>
            <a:r>
              <a:rPr lang="zh-CN" altLang="en-US" dirty="0">
                <a:solidFill>
                  <a:srgbClr val="0000FF"/>
                </a:solidFill>
              </a:rPr>
              <a:t>存储单元</a:t>
            </a:r>
            <a:r>
              <a:rPr lang="zh-CN" altLang="en-US" dirty="0">
                <a:solidFill>
                  <a:schemeClr val="tx1"/>
                </a:solidFill>
              </a:rPr>
              <a:t>和控制逻辑。</a:t>
            </a:r>
          </a:p>
        </p:txBody>
      </p:sp>
      <p:sp>
        <p:nvSpPr>
          <p:cNvPr id="5" name="Rectangle 3">
            <a:extLst>
              <a:ext uri="{FF2B5EF4-FFF2-40B4-BE49-F238E27FC236}">
                <a16:creationId xmlns:a16="http://schemas.microsoft.com/office/drawing/2014/main" id="{149EB7BA-63F7-40F5-AE7C-760CF45A756D}"/>
              </a:ext>
            </a:extLst>
          </p:cNvPr>
          <p:cNvSpPr txBox="1">
            <a:spLocks noChangeArrowheads="1"/>
          </p:cNvSpPr>
          <p:nvPr/>
        </p:nvSpPr>
        <p:spPr bwMode="auto">
          <a:xfrm>
            <a:off x="342899" y="2632994"/>
            <a:ext cx="8748713"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Blip>
                <a:blip r:embed="rId3"/>
              </a:buBlip>
              <a:defRPr sz="32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buBlip>
                <a:blip r:embed="rId4"/>
              </a:buBlip>
              <a:defRPr sz="28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4000"/>
              </a:lnSpc>
              <a:spcBef>
                <a:spcPct val="0"/>
              </a:spcBef>
              <a:spcAft>
                <a:spcPts val="600"/>
              </a:spcAft>
            </a:pPr>
            <a:r>
              <a:rPr lang="zh-CN" altLang="en-US" sz="2400" dirty="0">
                <a:solidFill>
                  <a:srgbClr val="CC3300"/>
                </a:solidFill>
                <a:latin typeface="宋体" panose="02010600030101010101" pitchFamily="2" charset="-122"/>
              </a:rPr>
              <a:t>存储器访问过程：</a:t>
            </a:r>
          </a:p>
          <a:p>
            <a:pPr eaLnBrk="1" hangingPunct="1">
              <a:lnSpc>
                <a:spcPct val="114000"/>
              </a:lnSpc>
              <a:spcBef>
                <a:spcPct val="0"/>
              </a:spcBef>
              <a:buFontTx/>
              <a:buNone/>
            </a:pPr>
            <a:r>
              <a:rPr lang="zh-CN" altLang="en-US" sz="2400" dirty="0">
                <a:solidFill>
                  <a:srgbClr val="3366FF"/>
                </a:solidFill>
                <a:latin typeface="宋体" panose="02010600030101010101" pitchFamily="2" charset="-122"/>
              </a:rPr>
              <a:t>（</a:t>
            </a:r>
            <a:r>
              <a:rPr lang="en-US" altLang="zh-CN" sz="2400" dirty="0">
                <a:solidFill>
                  <a:srgbClr val="3366FF"/>
                </a:solidFill>
                <a:latin typeface="宋体" panose="02010600030101010101" pitchFamily="2" charset="-122"/>
              </a:rPr>
              <a:t>1</a:t>
            </a:r>
            <a:r>
              <a:rPr lang="zh-CN" altLang="en-US" sz="2400" dirty="0">
                <a:solidFill>
                  <a:srgbClr val="3366FF"/>
                </a:solidFill>
                <a:latin typeface="宋体" panose="02010600030101010101" pitchFamily="2" charset="-122"/>
              </a:rPr>
              <a:t>）读操作</a:t>
            </a:r>
          </a:p>
          <a:p>
            <a:pPr eaLnBrk="1" hangingPunct="1">
              <a:lnSpc>
                <a:spcPct val="114000"/>
              </a:lnSpc>
              <a:spcBef>
                <a:spcPct val="0"/>
              </a:spcBef>
              <a:spcAft>
                <a:spcPts val="600"/>
              </a:spcAft>
              <a:buFontTx/>
              <a:buNone/>
            </a:pPr>
            <a:r>
              <a:rPr lang="zh-CN" altLang="en-US" sz="2400" dirty="0">
                <a:solidFill>
                  <a:schemeClr val="tx1"/>
                </a:solidFill>
                <a:latin typeface="宋体" panose="02010600030101010101" pitchFamily="2" charset="-122"/>
              </a:rPr>
              <a:t>    </a:t>
            </a:r>
            <a:r>
              <a:rPr lang="en-US" altLang="zh-CN" sz="2400" dirty="0">
                <a:solidFill>
                  <a:schemeClr val="tx1"/>
                </a:solidFill>
                <a:latin typeface="宋体" panose="02010600030101010101" pitchFamily="2" charset="-122"/>
              </a:rPr>
              <a:t>CPU</a:t>
            </a:r>
            <a:r>
              <a:rPr lang="zh-CN" altLang="en-US" sz="2400" dirty="0">
                <a:solidFill>
                  <a:schemeClr val="tx1"/>
                </a:solidFill>
                <a:latin typeface="宋体" panose="02010600030101010101" pitchFamily="2" charset="-122"/>
              </a:rPr>
              <a:t>首先将</a:t>
            </a:r>
            <a:r>
              <a:rPr lang="zh-CN" altLang="en-US" sz="2400" dirty="0">
                <a:solidFill>
                  <a:srgbClr val="9900CC"/>
                </a:solidFill>
                <a:latin typeface="宋体" panose="02010600030101010101" pitchFamily="2" charset="-122"/>
                <a:hlinkClick r:id="rId2" action="ppaction://hlinksldjump"/>
              </a:rPr>
              <a:t>地址寄存器</a:t>
            </a:r>
            <a:r>
              <a:rPr lang="en-US" altLang="zh-CN" sz="2400" dirty="0">
                <a:solidFill>
                  <a:srgbClr val="9900CC"/>
                </a:solidFill>
                <a:latin typeface="宋体" panose="02010600030101010101" pitchFamily="2" charset="-122"/>
                <a:hlinkClick r:id="rId2" action="ppaction://hlinksldjump"/>
              </a:rPr>
              <a:t>AR</a:t>
            </a:r>
            <a:r>
              <a:rPr lang="zh-CN" altLang="en-US" sz="2400" dirty="0">
                <a:solidFill>
                  <a:schemeClr val="tx1"/>
                </a:solidFill>
                <a:latin typeface="宋体" panose="02010600030101010101" pitchFamily="2" charset="-122"/>
              </a:rPr>
              <a:t>的内容放到</a:t>
            </a:r>
            <a:r>
              <a:rPr lang="zh-CN" altLang="en-US" sz="2400" dirty="0">
                <a:solidFill>
                  <a:srgbClr val="9900CC"/>
                </a:solidFill>
                <a:latin typeface="宋体" panose="02010600030101010101" pitchFamily="2" charset="-122"/>
              </a:rPr>
              <a:t>地址总线</a:t>
            </a:r>
            <a:r>
              <a:rPr lang="en-US" altLang="zh-CN" sz="2400" dirty="0">
                <a:solidFill>
                  <a:srgbClr val="9900CC"/>
                </a:solidFill>
                <a:latin typeface="宋体" panose="02010600030101010101" pitchFamily="2" charset="-122"/>
              </a:rPr>
              <a:t>AB</a:t>
            </a:r>
            <a:r>
              <a:rPr lang="zh-CN" altLang="en-US" sz="2400" dirty="0">
                <a:solidFill>
                  <a:schemeClr val="tx1"/>
                </a:solidFill>
                <a:latin typeface="宋体" panose="02010600030101010101" pitchFamily="2" charset="-122"/>
              </a:rPr>
              <a:t>上，地址总线上的内容进入</a:t>
            </a:r>
            <a:r>
              <a:rPr lang="zh-CN" altLang="en-US" sz="2400" dirty="0">
                <a:solidFill>
                  <a:srgbClr val="9900CC"/>
                </a:solidFill>
                <a:latin typeface="宋体" panose="02010600030101010101" pitchFamily="2" charset="-122"/>
                <a:hlinkClick r:id="rId2" action="ppaction://hlinksldjump"/>
              </a:rPr>
              <a:t>地址译码器</a:t>
            </a:r>
            <a:r>
              <a:rPr lang="zh-CN" altLang="en-US" sz="2400" dirty="0">
                <a:solidFill>
                  <a:schemeClr val="tx1"/>
                </a:solidFill>
                <a:latin typeface="宋体" panose="02010600030101010101" pitchFamily="2" charset="-122"/>
              </a:rPr>
              <a:t>，由地址译码器进行译码，</a:t>
            </a:r>
            <a:r>
              <a:rPr lang="zh-CN" altLang="en-US" sz="2400" dirty="0">
                <a:solidFill>
                  <a:srgbClr val="FF0000"/>
                </a:solidFill>
                <a:latin typeface="宋体" panose="02010600030101010101" pitchFamily="2" charset="-122"/>
              </a:rPr>
              <a:t>选通相应的存储单元</a:t>
            </a:r>
            <a:r>
              <a:rPr lang="zh-CN" altLang="en-US" sz="2400" dirty="0">
                <a:solidFill>
                  <a:schemeClr val="tx1"/>
                </a:solidFill>
                <a:latin typeface="宋体" panose="02010600030101010101" pitchFamily="2" charset="-122"/>
              </a:rPr>
              <a:t>。</a:t>
            </a:r>
          </a:p>
        </p:txBody>
      </p:sp>
      <p:sp>
        <p:nvSpPr>
          <p:cNvPr id="6" name="Rectangle 3">
            <a:extLst>
              <a:ext uri="{FF2B5EF4-FFF2-40B4-BE49-F238E27FC236}">
                <a16:creationId xmlns:a16="http://schemas.microsoft.com/office/drawing/2014/main" id="{E1D8EB61-25CE-463E-920C-2908760C564D}"/>
              </a:ext>
            </a:extLst>
          </p:cNvPr>
          <p:cNvSpPr txBox="1">
            <a:spLocks noChangeArrowheads="1"/>
          </p:cNvSpPr>
          <p:nvPr/>
        </p:nvSpPr>
        <p:spPr bwMode="auto">
          <a:xfrm>
            <a:off x="342900" y="4915819"/>
            <a:ext cx="8748712"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Blip>
                <a:blip r:embed="rId3"/>
              </a:buBlip>
              <a:defRPr sz="3200" b="1">
                <a:solidFill>
                  <a:schemeClr val="accent2"/>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spcBef>
                <a:spcPct val="20000"/>
              </a:spcBef>
              <a:buBlip>
                <a:blip r:embed="rId4"/>
              </a:buBlip>
              <a:defRPr sz="28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4000"/>
              </a:lnSpc>
              <a:spcBef>
                <a:spcPct val="0"/>
              </a:spcBef>
              <a:spcAft>
                <a:spcPts val="600"/>
              </a:spcAft>
              <a:buFontTx/>
              <a:buNone/>
            </a:pPr>
            <a:r>
              <a:rPr lang="zh-CN" altLang="en-US" sz="2400" dirty="0">
                <a:solidFill>
                  <a:schemeClr val="tx1"/>
                </a:solidFill>
                <a:latin typeface="宋体" panose="02010600030101010101" pitchFamily="2" charset="-122"/>
              </a:rPr>
              <a:t>  被选通的存储单元的</a:t>
            </a:r>
            <a:r>
              <a:rPr lang="zh-CN" altLang="en-US" sz="2400" dirty="0">
                <a:solidFill>
                  <a:srgbClr val="FF0000"/>
                </a:solidFill>
                <a:latin typeface="宋体" panose="02010600030101010101" pitchFamily="2" charset="-122"/>
              </a:rPr>
              <a:t>内容就出现数据总线上</a:t>
            </a:r>
            <a:r>
              <a:rPr lang="zh-CN" altLang="en-US" sz="2400" dirty="0">
                <a:solidFill>
                  <a:schemeClr val="tx1"/>
                </a:solidFill>
                <a:latin typeface="宋体" panose="02010600030101010101" pitchFamily="2" charset="-122"/>
              </a:rPr>
              <a:t>，在控制信号的作用下，</a:t>
            </a:r>
            <a:r>
              <a:rPr lang="en-US" altLang="zh-CN" sz="2400" dirty="0">
                <a:solidFill>
                  <a:schemeClr val="tx1"/>
                </a:solidFill>
                <a:latin typeface="宋体" panose="02010600030101010101" pitchFamily="2" charset="-122"/>
              </a:rPr>
              <a:t>CPU</a:t>
            </a:r>
            <a:r>
              <a:rPr lang="zh-CN" altLang="en-US" sz="2400" dirty="0">
                <a:solidFill>
                  <a:schemeClr val="tx1"/>
                </a:solidFill>
                <a:latin typeface="宋体" panose="02010600030101010101" pitchFamily="2" charset="-122"/>
              </a:rPr>
              <a:t>从数据总线上</a:t>
            </a:r>
            <a:r>
              <a:rPr lang="zh-CN" altLang="en-US" sz="2400" dirty="0">
                <a:solidFill>
                  <a:srgbClr val="FF0000"/>
                </a:solidFill>
                <a:latin typeface="宋体" panose="02010600030101010101" pitchFamily="2" charset="-122"/>
              </a:rPr>
              <a:t>读取数据到数据寄存器</a:t>
            </a:r>
            <a:r>
              <a:rPr lang="en-US" altLang="zh-CN" sz="2400" dirty="0">
                <a:solidFill>
                  <a:srgbClr val="FF0000"/>
                </a:solidFill>
                <a:latin typeface="宋体" panose="02010600030101010101" pitchFamily="2" charset="-122"/>
              </a:rPr>
              <a:t>DR</a:t>
            </a:r>
            <a:r>
              <a:rPr lang="zh-CN" altLang="en-US" sz="2400" dirty="0">
                <a:solidFill>
                  <a:schemeClr val="tx1"/>
                </a:solidFill>
                <a:latin typeface="宋体" panose="02010600030101010101" pitchFamily="2" charset="-122"/>
              </a:rPr>
              <a:t>，从而完成存储器的读操作。</a:t>
            </a:r>
          </a:p>
        </p:txBody>
      </p:sp>
      <p:pic>
        <p:nvPicPr>
          <p:cNvPr id="3" name="图片 2">
            <a:extLst>
              <a:ext uri="{FF2B5EF4-FFF2-40B4-BE49-F238E27FC236}">
                <a16:creationId xmlns:a16="http://schemas.microsoft.com/office/drawing/2014/main" id="{11661A21-AEA2-4DEB-A0D2-CFB4F59D88F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683251" y="479425"/>
            <a:ext cx="3314684" cy="19337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2" name="灯片编号占位符 1">
            <a:extLst>
              <a:ext uri="{FF2B5EF4-FFF2-40B4-BE49-F238E27FC236}">
                <a16:creationId xmlns:a16="http://schemas.microsoft.com/office/drawing/2014/main" id="{9B7D1237-B5B3-4AE4-8AC6-077FFE864A7F}"/>
              </a:ext>
            </a:extLst>
          </p:cNvPr>
          <p:cNvSpPr>
            <a:spLocks noGrp="1"/>
          </p:cNvSpPr>
          <p:nvPr>
            <p:ph type="sldNum" sz="quarter" idx="12"/>
          </p:nvPr>
        </p:nvSpPr>
        <p:spPr/>
        <p:txBody>
          <a:bodyPr/>
          <a:lstStyle/>
          <a:p>
            <a:fld id="{22E77DEE-32E4-4009-988B-F2758F7B8AC2}" type="slidenum">
              <a:rPr lang="zh-CN" altLang="en-US" smtClean="0"/>
              <a:t>8</a:t>
            </a:fld>
            <a:endParaRPr lang="zh-CN"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标题 3">
            <a:extLst>
              <a:ext uri="{FF2B5EF4-FFF2-40B4-BE49-F238E27FC236}">
                <a16:creationId xmlns:a16="http://schemas.microsoft.com/office/drawing/2014/main" id="{9286676E-306B-4C2C-BB0F-FECBBC2E78C4}"/>
              </a:ext>
            </a:extLst>
          </p:cNvPr>
          <p:cNvSpPr>
            <a:spLocks noGrp="1" noChangeArrowheads="1"/>
          </p:cNvSpPr>
          <p:nvPr>
            <p:ph type="title"/>
          </p:nvPr>
        </p:nvSpPr>
        <p:spPr>
          <a:xfrm>
            <a:off x="517525" y="596900"/>
            <a:ext cx="8229600" cy="504825"/>
          </a:xfrm>
        </p:spPr>
        <p:txBody>
          <a:bodyPr>
            <a:normAutofit fontScale="90000"/>
          </a:bodyPr>
          <a:lstStyle/>
          <a:p>
            <a:pPr eaLnBrk="1" hangingPunct="1"/>
            <a:r>
              <a:rPr lang="zh-CN" altLang="en-US" dirty="0">
                <a:solidFill>
                  <a:srgbClr val="FF0000"/>
                </a:solidFill>
              </a:rPr>
              <a:t>准双向口</a:t>
            </a:r>
            <a:r>
              <a:rPr lang="en-US" altLang="zh-CN" dirty="0">
                <a:solidFill>
                  <a:srgbClr val="FF0000"/>
                </a:solidFill>
              </a:rPr>
              <a:t>(</a:t>
            </a:r>
            <a:r>
              <a:rPr lang="zh-CN" altLang="en-US" dirty="0"/>
              <a:t>弱上拉</a:t>
            </a:r>
            <a:r>
              <a:rPr lang="en-US" altLang="zh-CN" dirty="0">
                <a:solidFill>
                  <a:srgbClr val="FF0000"/>
                </a:solidFill>
              </a:rPr>
              <a:t>)</a:t>
            </a:r>
            <a:r>
              <a:rPr lang="zh-CN" altLang="en-US" dirty="0">
                <a:solidFill>
                  <a:srgbClr val="FF0000"/>
                </a:solidFill>
              </a:rPr>
              <a:t>工作模式的结构</a:t>
            </a:r>
            <a:endParaRPr lang="zh-CN" altLang="en-US" sz="2800" dirty="0">
              <a:solidFill>
                <a:srgbClr val="FF0000"/>
              </a:solidFill>
            </a:endParaRPr>
          </a:p>
        </p:txBody>
      </p:sp>
      <p:sp>
        <p:nvSpPr>
          <p:cNvPr id="517123" name="Rectangle 3">
            <a:extLst>
              <a:ext uri="{FF2B5EF4-FFF2-40B4-BE49-F238E27FC236}">
                <a16:creationId xmlns:a16="http://schemas.microsoft.com/office/drawing/2014/main" id="{AB104A4C-B383-4AF3-B832-B09F00295B1C}"/>
              </a:ext>
            </a:extLst>
          </p:cNvPr>
          <p:cNvSpPr>
            <a:spLocks noGrp="1" noChangeArrowheads="1"/>
          </p:cNvSpPr>
          <p:nvPr>
            <p:ph idx="1"/>
          </p:nvPr>
        </p:nvSpPr>
        <p:spPr>
          <a:xfrm>
            <a:off x="537734" y="1237511"/>
            <a:ext cx="8101013" cy="1283440"/>
          </a:xfrm>
        </p:spPr>
        <p:txBody>
          <a:bodyPr>
            <a:normAutofit lnSpcReduction="10000"/>
          </a:bodyPr>
          <a:lstStyle/>
          <a:p>
            <a:pPr marL="261938" lvl="1" indent="-261938" eaLnBrk="1" hangingPunct="1">
              <a:spcBef>
                <a:spcPct val="0"/>
              </a:spcBef>
              <a:spcAft>
                <a:spcPts val="200"/>
              </a:spcAft>
            </a:pPr>
            <a:r>
              <a:rPr lang="zh-CN" altLang="en-US" dirty="0">
                <a:latin typeface="Times New Roman" panose="02020603050405020304" pitchFamily="18" charset="0"/>
                <a:cs typeface="Times New Roman" panose="02020603050405020304" pitchFamily="18" charset="0"/>
              </a:rPr>
              <a:t>当</a:t>
            </a:r>
            <a:r>
              <a:rPr lang="zh-CN" altLang="en-US" dirty="0">
                <a:solidFill>
                  <a:srgbClr val="0000FF"/>
                </a:solidFill>
                <a:latin typeface="Times New Roman" panose="02020603050405020304" pitchFamily="18" charset="0"/>
                <a:cs typeface="Times New Roman" panose="02020603050405020304" pitchFamily="18" charset="0"/>
              </a:rPr>
              <a:t>口线寄存器为</a:t>
            </a:r>
            <a:r>
              <a:rPr lang="en-US" altLang="zh-CN" dirty="0">
                <a:solidFill>
                  <a:srgbClr val="0000FF"/>
                </a:solidFill>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且</a:t>
            </a:r>
            <a:r>
              <a:rPr lang="zh-CN" altLang="en-US" dirty="0">
                <a:solidFill>
                  <a:srgbClr val="FF00FF"/>
                </a:solidFill>
                <a:latin typeface="Times New Roman" panose="02020603050405020304" pitchFamily="18" charset="0"/>
                <a:cs typeface="Times New Roman" panose="02020603050405020304" pitchFamily="18" charset="0"/>
              </a:rPr>
              <a:t>口线引脚本身也为</a:t>
            </a:r>
            <a:r>
              <a:rPr lang="en-US" altLang="zh-CN" dirty="0">
                <a:solidFill>
                  <a:srgbClr val="FF00FF"/>
                </a:solidFill>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时</a:t>
            </a:r>
            <a:r>
              <a:rPr lang="en-US" altLang="zh-CN" dirty="0">
                <a:latin typeface="Times New Roman" panose="02020603050405020304" pitchFamily="18" charset="0"/>
                <a:cs typeface="Times New Roman" panose="02020603050405020304" pitchFamily="18" charset="0"/>
              </a:rPr>
              <a:t>, T3</a:t>
            </a:r>
            <a:r>
              <a:rPr lang="zh-CN" altLang="en-US" dirty="0">
                <a:latin typeface="Times New Roman" panose="02020603050405020304" pitchFamily="18" charset="0"/>
                <a:cs typeface="Times New Roman" panose="02020603050405020304" pitchFamily="18" charset="0"/>
              </a:rPr>
              <a:t>导通。</a:t>
            </a:r>
            <a:r>
              <a:rPr lang="en-US" altLang="zh-CN" dirty="0">
                <a:latin typeface="Times New Roman" panose="02020603050405020304" pitchFamily="18" charset="0"/>
                <a:cs typeface="Times New Roman" panose="02020603050405020304" pitchFamily="18" charset="0"/>
              </a:rPr>
              <a:t>T3</a:t>
            </a:r>
            <a:r>
              <a:rPr lang="zh-CN" altLang="en-US" dirty="0">
                <a:latin typeface="Times New Roman" panose="02020603050405020304" pitchFamily="18" charset="0"/>
                <a:cs typeface="Times New Roman" panose="02020603050405020304" pitchFamily="18" charset="0"/>
              </a:rPr>
              <a:t>提供基本驱动电流使准双向口输出为</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261938" lvl="1" indent="-261938" eaLnBrk="1" hangingPunct="1">
              <a:spcBef>
                <a:spcPct val="0"/>
              </a:spcBef>
              <a:spcAft>
                <a:spcPts val="200"/>
              </a:spcAft>
            </a:pPr>
            <a:r>
              <a:rPr lang="zh-CN" altLang="en-US" dirty="0">
                <a:latin typeface="Times New Roman" panose="02020603050405020304" pitchFamily="18" charset="0"/>
                <a:cs typeface="Times New Roman" panose="02020603050405020304" pitchFamily="18" charset="0"/>
              </a:rPr>
              <a:t>若</a:t>
            </a:r>
            <a:r>
              <a:rPr lang="zh-CN" altLang="en-US" dirty="0">
                <a:solidFill>
                  <a:srgbClr val="FF0000"/>
                </a:solidFill>
                <a:latin typeface="Times New Roman" panose="02020603050405020304" pitchFamily="18" charset="0"/>
                <a:cs typeface="Times New Roman" panose="02020603050405020304" pitchFamily="18" charset="0"/>
              </a:rPr>
              <a:t>引脚输出为</a:t>
            </a:r>
            <a:r>
              <a:rPr lang="en-US" altLang="zh-CN" dirty="0">
                <a:solidFill>
                  <a:srgbClr val="FF0000"/>
                </a:solidFill>
                <a:latin typeface="Times New Roman" panose="02020603050405020304" pitchFamily="18" charset="0"/>
                <a:cs typeface="Times New Roman" panose="02020603050405020304" pitchFamily="18" charset="0"/>
              </a:rPr>
              <a:t>“1”</a:t>
            </a:r>
            <a:r>
              <a:rPr lang="zh-CN" altLang="en-US" dirty="0">
                <a:solidFill>
                  <a:srgbClr val="FF0000"/>
                </a:solidFill>
                <a:latin typeface="Times New Roman" panose="02020603050405020304" pitchFamily="18" charset="0"/>
                <a:cs typeface="Times New Roman" panose="02020603050405020304" pitchFamily="18" charset="0"/>
              </a:rPr>
              <a:t>而由外部装置下拉到低</a:t>
            </a:r>
            <a:r>
              <a:rPr lang="zh-CN" altLang="en-US" dirty="0">
                <a:latin typeface="Times New Roman" panose="02020603050405020304" pitchFamily="18" charset="0"/>
                <a:cs typeface="Times New Roman" panose="02020603050405020304" pitchFamily="18" charset="0"/>
              </a:rPr>
              <a:t>时</a:t>
            </a:r>
            <a:r>
              <a:rPr lang="en-US" altLang="zh-CN" dirty="0">
                <a:latin typeface="Times New Roman" panose="02020603050405020304" pitchFamily="18" charset="0"/>
                <a:cs typeface="Times New Roman" panose="02020603050405020304" pitchFamily="18" charset="0"/>
              </a:rPr>
              <a:t>, T3</a:t>
            </a:r>
            <a:r>
              <a:rPr lang="zh-CN" altLang="en-US" dirty="0">
                <a:latin typeface="Times New Roman" panose="02020603050405020304" pitchFamily="18" charset="0"/>
                <a:cs typeface="Times New Roman" panose="02020603050405020304" pitchFamily="18" charset="0"/>
              </a:rPr>
              <a:t>断开</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而</a:t>
            </a:r>
            <a:r>
              <a:rPr lang="en-US" altLang="zh-CN" dirty="0">
                <a:latin typeface="Times New Roman" panose="02020603050405020304" pitchFamily="18" charset="0"/>
                <a:cs typeface="Times New Roman" panose="02020603050405020304" pitchFamily="18" charset="0"/>
              </a:rPr>
              <a:t>T2</a:t>
            </a:r>
            <a:r>
              <a:rPr lang="zh-CN" altLang="en-US" dirty="0">
                <a:latin typeface="Times New Roman" panose="02020603050405020304" pitchFamily="18" charset="0"/>
                <a:cs typeface="Times New Roman" panose="02020603050405020304" pitchFamily="18" charset="0"/>
              </a:rPr>
              <a:t>维持导通状态</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为把这个引脚强拉为低</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外部装置须有足够灌电流能力使引脚上电压降到门槛电压以下。</a:t>
            </a:r>
          </a:p>
        </p:txBody>
      </p:sp>
      <p:pic>
        <p:nvPicPr>
          <p:cNvPr id="16" name="Picture 189" descr="D:\DOCUME~1\ADMINI~1\LOCALS~1\Temp\HS5ClipImage_56b00a7d.gif">
            <a:extLst>
              <a:ext uri="{FF2B5EF4-FFF2-40B4-BE49-F238E27FC236}">
                <a16:creationId xmlns:a16="http://schemas.microsoft.com/office/drawing/2014/main" id="{45B161D3-FCCF-41EC-B5B6-643A135470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348" y="2520951"/>
            <a:ext cx="8258175" cy="334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 name="组合 16">
            <a:extLst>
              <a:ext uri="{FF2B5EF4-FFF2-40B4-BE49-F238E27FC236}">
                <a16:creationId xmlns:a16="http://schemas.microsoft.com/office/drawing/2014/main" id="{A31B447F-1A16-474E-9909-58D3993D2457}"/>
              </a:ext>
            </a:extLst>
          </p:cNvPr>
          <p:cNvGrpSpPr>
            <a:grpSpLocks/>
          </p:cNvGrpSpPr>
          <p:nvPr/>
        </p:nvGrpSpPr>
        <p:grpSpPr bwMode="auto">
          <a:xfrm>
            <a:off x="4840923" y="2847976"/>
            <a:ext cx="2974975" cy="400050"/>
            <a:chOff x="5018288" y="2721819"/>
            <a:chExt cx="2975952" cy="400110"/>
          </a:xfrm>
        </p:grpSpPr>
        <p:sp>
          <p:nvSpPr>
            <p:cNvPr id="107555" name="矩形 17">
              <a:extLst>
                <a:ext uri="{FF2B5EF4-FFF2-40B4-BE49-F238E27FC236}">
                  <a16:creationId xmlns:a16="http://schemas.microsoft.com/office/drawing/2014/main" id="{48828460-4048-4A2B-A6D2-C24A2A05D461}"/>
                </a:ext>
              </a:extLst>
            </p:cNvPr>
            <p:cNvSpPr>
              <a:spLocks noChangeArrowheads="1"/>
            </p:cNvSpPr>
            <p:nvPr/>
          </p:nvSpPr>
          <p:spPr bwMode="auto">
            <a:xfrm>
              <a:off x="5018288" y="2721819"/>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rgbClr val="00B050"/>
                  </a:solidFill>
                </a:rPr>
                <a:t>强</a:t>
              </a:r>
            </a:p>
          </p:txBody>
        </p:sp>
        <p:sp>
          <p:nvSpPr>
            <p:cNvPr id="107556" name="矩形 18">
              <a:extLst>
                <a:ext uri="{FF2B5EF4-FFF2-40B4-BE49-F238E27FC236}">
                  <a16:creationId xmlns:a16="http://schemas.microsoft.com/office/drawing/2014/main" id="{BC1B77A8-09EE-4159-BDBB-84FA4A401E44}"/>
                </a:ext>
              </a:extLst>
            </p:cNvPr>
            <p:cNvSpPr>
              <a:spLocks noChangeArrowheads="1"/>
            </p:cNvSpPr>
            <p:nvPr/>
          </p:nvSpPr>
          <p:spPr bwMode="auto">
            <a:xfrm>
              <a:off x="6087133" y="2721819"/>
              <a:ext cx="700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rgbClr val="00B050"/>
                  </a:solidFill>
                </a:rPr>
                <a:t>极弱</a:t>
              </a:r>
            </a:p>
          </p:txBody>
        </p:sp>
        <p:sp>
          <p:nvSpPr>
            <p:cNvPr id="107557" name="矩形 19">
              <a:extLst>
                <a:ext uri="{FF2B5EF4-FFF2-40B4-BE49-F238E27FC236}">
                  <a16:creationId xmlns:a16="http://schemas.microsoft.com/office/drawing/2014/main" id="{451A8D6B-C036-49CE-8E62-A40E30AF1D92}"/>
                </a:ext>
              </a:extLst>
            </p:cNvPr>
            <p:cNvSpPr>
              <a:spLocks noChangeArrowheads="1"/>
            </p:cNvSpPr>
            <p:nvPr/>
          </p:nvSpPr>
          <p:spPr bwMode="auto">
            <a:xfrm>
              <a:off x="7551490" y="2721819"/>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rgbClr val="00B050"/>
                  </a:solidFill>
                </a:rPr>
                <a:t>弱</a:t>
              </a:r>
            </a:p>
          </p:txBody>
        </p:sp>
      </p:grpSp>
      <p:sp>
        <p:nvSpPr>
          <p:cNvPr id="21" name="矩形 20">
            <a:extLst>
              <a:ext uri="{FF2B5EF4-FFF2-40B4-BE49-F238E27FC236}">
                <a16:creationId xmlns:a16="http://schemas.microsoft.com/office/drawing/2014/main" id="{E416DB30-97C8-4E00-B360-5526B5A28706}"/>
              </a:ext>
            </a:extLst>
          </p:cNvPr>
          <p:cNvSpPr>
            <a:spLocks noChangeArrowheads="1"/>
          </p:cNvSpPr>
          <p:nvPr/>
        </p:nvSpPr>
        <p:spPr bwMode="auto">
          <a:xfrm>
            <a:off x="83185" y="3216276"/>
            <a:ext cx="1143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FF0000"/>
                </a:solidFill>
                <a:cs typeface="Times New Roman" panose="02020603050405020304" pitchFamily="18" charset="0"/>
              </a:rPr>
              <a:t>P0</a:t>
            </a:r>
            <a:r>
              <a:rPr lang="zh-CN" altLang="en-US" sz="2400">
                <a:solidFill>
                  <a:srgbClr val="FF0000"/>
                </a:solidFill>
                <a:cs typeface="Times New Roman" panose="02020603050405020304" pitchFamily="18" charset="0"/>
              </a:rPr>
              <a:t>～</a:t>
            </a:r>
            <a:r>
              <a:rPr lang="en-US" altLang="zh-CN" sz="2400">
                <a:solidFill>
                  <a:srgbClr val="FF0000"/>
                </a:solidFill>
                <a:cs typeface="Times New Roman" panose="02020603050405020304" pitchFamily="18" charset="0"/>
              </a:rPr>
              <a:t>P7</a:t>
            </a:r>
            <a:endParaRPr lang="zh-CN" altLang="en-US" sz="2400">
              <a:cs typeface="Times New Roman" panose="02020603050405020304" pitchFamily="18" charset="0"/>
            </a:endParaRPr>
          </a:p>
        </p:txBody>
      </p:sp>
      <p:sp>
        <p:nvSpPr>
          <p:cNvPr id="22" name="矩形 21">
            <a:extLst>
              <a:ext uri="{FF2B5EF4-FFF2-40B4-BE49-F238E27FC236}">
                <a16:creationId xmlns:a16="http://schemas.microsoft.com/office/drawing/2014/main" id="{C3C71D9A-6689-40D8-8878-25F898C3353E}"/>
              </a:ext>
            </a:extLst>
          </p:cNvPr>
          <p:cNvSpPr>
            <a:spLocks noChangeArrowheads="1"/>
          </p:cNvSpPr>
          <p:nvPr/>
        </p:nvSpPr>
        <p:spPr bwMode="auto">
          <a:xfrm>
            <a:off x="311785" y="4276726"/>
            <a:ext cx="3381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FF0000"/>
                </a:solidFill>
              </a:rPr>
              <a:t>1</a:t>
            </a:r>
            <a:endParaRPr lang="zh-CN" altLang="en-US" sz="2400" b="1"/>
          </a:p>
        </p:txBody>
      </p:sp>
      <p:sp>
        <p:nvSpPr>
          <p:cNvPr id="23" name="矩形 22">
            <a:extLst>
              <a:ext uri="{FF2B5EF4-FFF2-40B4-BE49-F238E27FC236}">
                <a16:creationId xmlns:a16="http://schemas.microsoft.com/office/drawing/2014/main" id="{619423E8-1997-45B1-9743-A186C2050768}"/>
              </a:ext>
            </a:extLst>
          </p:cNvPr>
          <p:cNvSpPr>
            <a:spLocks noChangeArrowheads="1"/>
          </p:cNvSpPr>
          <p:nvPr/>
        </p:nvSpPr>
        <p:spPr bwMode="auto">
          <a:xfrm>
            <a:off x="3108960" y="3948113"/>
            <a:ext cx="338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FF0000"/>
                </a:solidFill>
              </a:rPr>
              <a:t>0</a:t>
            </a:r>
            <a:endParaRPr lang="zh-CN" altLang="en-US" sz="2400" b="1"/>
          </a:p>
        </p:txBody>
      </p:sp>
      <p:sp>
        <p:nvSpPr>
          <p:cNvPr id="24" name="矩形 23">
            <a:extLst>
              <a:ext uri="{FF2B5EF4-FFF2-40B4-BE49-F238E27FC236}">
                <a16:creationId xmlns:a16="http://schemas.microsoft.com/office/drawing/2014/main" id="{5F2C2138-613A-4EBD-945C-5FBFBA3352A3}"/>
              </a:ext>
            </a:extLst>
          </p:cNvPr>
          <p:cNvSpPr>
            <a:spLocks noChangeArrowheads="1"/>
          </p:cNvSpPr>
          <p:nvPr/>
        </p:nvSpPr>
        <p:spPr bwMode="auto">
          <a:xfrm>
            <a:off x="1927860" y="2520951"/>
            <a:ext cx="3381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FF0000"/>
                </a:solidFill>
              </a:rPr>
              <a:t>1</a:t>
            </a:r>
            <a:endParaRPr lang="zh-CN" altLang="en-US" sz="2400" b="1"/>
          </a:p>
        </p:txBody>
      </p:sp>
      <p:sp>
        <p:nvSpPr>
          <p:cNvPr id="25" name="矩形 24">
            <a:extLst>
              <a:ext uri="{FF2B5EF4-FFF2-40B4-BE49-F238E27FC236}">
                <a16:creationId xmlns:a16="http://schemas.microsoft.com/office/drawing/2014/main" id="{A84E7FEC-7B32-415D-88DC-E6D2EACF7188}"/>
              </a:ext>
            </a:extLst>
          </p:cNvPr>
          <p:cNvSpPr>
            <a:spLocks noChangeArrowheads="1"/>
          </p:cNvSpPr>
          <p:nvPr/>
        </p:nvSpPr>
        <p:spPr bwMode="auto">
          <a:xfrm>
            <a:off x="3907473" y="2770188"/>
            <a:ext cx="3381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FF0000"/>
                </a:solidFill>
              </a:rPr>
              <a:t>1</a:t>
            </a:r>
            <a:endParaRPr lang="zh-CN" altLang="en-US" sz="2400" b="1"/>
          </a:p>
        </p:txBody>
      </p:sp>
      <p:sp>
        <p:nvSpPr>
          <p:cNvPr id="29" name="矩形 28">
            <a:extLst>
              <a:ext uri="{FF2B5EF4-FFF2-40B4-BE49-F238E27FC236}">
                <a16:creationId xmlns:a16="http://schemas.microsoft.com/office/drawing/2014/main" id="{C5B3BCFC-806C-43C9-A3BD-79E5BAAA9622}"/>
              </a:ext>
            </a:extLst>
          </p:cNvPr>
          <p:cNvSpPr>
            <a:spLocks noChangeArrowheads="1"/>
          </p:cNvSpPr>
          <p:nvPr/>
        </p:nvSpPr>
        <p:spPr bwMode="auto">
          <a:xfrm>
            <a:off x="3305810" y="2517776"/>
            <a:ext cx="339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FF0000"/>
                </a:solidFill>
              </a:rPr>
              <a:t>1</a:t>
            </a:r>
            <a:endParaRPr lang="zh-CN" altLang="en-US" sz="2400" b="1"/>
          </a:p>
        </p:txBody>
      </p:sp>
      <p:sp>
        <p:nvSpPr>
          <p:cNvPr id="33" name="任意多边形 32">
            <a:extLst>
              <a:ext uri="{FF2B5EF4-FFF2-40B4-BE49-F238E27FC236}">
                <a16:creationId xmlns:a16="http://schemas.microsoft.com/office/drawing/2014/main" id="{659184EE-31CF-4DDB-B619-52839A75A0C6}"/>
              </a:ext>
            </a:extLst>
          </p:cNvPr>
          <p:cNvSpPr>
            <a:spLocks/>
          </p:cNvSpPr>
          <p:nvPr/>
        </p:nvSpPr>
        <p:spPr bwMode="auto">
          <a:xfrm>
            <a:off x="6049010" y="2930526"/>
            <a:ext cx="1657350" cy="885825"/>
          </a:xfrm>
          <a:custGeom>
            <a:avLst/>
            <a:gdLst>
              <a:gd name="T0" fmla="*/ 16487 w 1759219"/>
              <a:gd name="T1" fmla="*/ 0 h 675238"/>
              <a:gd name="T2" fmla="*/ 235210 w 1759219"/>
              <a:gd name="T3" fmla="*/ 780613 h 675238"/>
              <a:gd name="T4" fmla="*/ 1656911 w 1759219"/>
              <a:gd name="T5" fmla="*/ 856771 h 675238"/>
              <a:gd name="T6" fmla="*/ 0 60000 65536"/>
              <a:gd name="T7" fmla="*/ 0 60000 65536"/>
              <a:gd name="T8" fmla="*/ 0 60000 65536"/>
            </a:gdLst>
            <a:ahLst/>
            <a:cxnLst>
              <a:cxn ang="T6">
                <a:pos x="T0" y="T1"/>
              </a:cxn>
              <a:cxn ang="T7">
                <a:pos x="T2" y="T3"/>
              </a:cxn>
              <a:cxn ang="T8">
                <a:pos x="T4" y="T5"/>
              </a:cxn>
            </a:cxnLst>
            <a:rect l="0" t="0" r="r" b="b"/>
            <a:pathLst>
              <a:path w="1759219" h="675238">
                <a:moveTo>
                  <a:pt x="17505" y="0"/>
                </a:moveTo>
                <a:cubicBezTo>
                  <a:pt x="-11524" y="243114"/>
                  <a:pt x="-40553" y="486229"/>
                  <a:pt x="249733" y="595086"/>
                </a:cubicBezTo>
                <a:cubicBezTo>
                  <a:pt x="540019" y="703943"/>
                  <a:pt x="1149619" y="678543"/>
                  <a:pt x="1759219" y="653143"/>
                </a:cubicBezTo>
              </a:path>
            </a:pathLst>
          </a:custGeom>
          <a:noFill/>
          <a:ln w="19050" cap="flat" cmpd="sng" algn="ctr">
            <a:solidFill>
              <a:srgbClr val="FF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任意多边形 33">
            <a:extLst>
              <a:ext uri="{FF2B5EF4-FFF2-40B4-BE49-F238E27FC236}">
                <a16:creationId xmlns:a16="http://schemas.microsoft.com/office/drawing/2014/main" id="{EBF1822E-2A73-4A41-8144-08553E973BDD}"/>
              </a:ext>
            </a:extLst>
          </p:cNvPr>
          <p:cNvSpPr>
            <a:spLocks/>
          </p:cNvSpPr>
          <p:nvPr/>
        </p:nvSpPr>
        <p:spPr bwMode="auto">
          <a:xfrm>
            <a:off x="7758748" y="2820988"/>
            <a:ext cx="827087" cy="885825"/>
          </a:xfrm>
          <a:custGeom>
            <a:avLst/>
            <a:gdLst>
              <a:gd name="T0" fmla="*/ 8243 w 1759219"/>
              <a:gd name="T1" fmla="*/ 0 h 675238"/>
              <a:gd name="T2" fmla="*/ 117605 w 1759219"/>
              <a:gd name="T3" fmla="*/ 780613 h 675238"/>
              <a:gd name="T4" fmla="*/ 828455 w 1759219"/>
              <a:gd name="T5" fmla="*/ 856771 h 675238"/>
              <a:gd name="T6" fmla="*/ 0 60000 65536"/>
              <a:gd name="T7" fmla="*/ 0 60000 65536"/>
              <a:gd name="T8" fmla="*/ 0 60000 65536"/>
            </a:gdLst>
            <a:ahLst/>
            <a:cxnLst>
              <a:cxn ang="T6">
                <a:pos x="T0" y="T1"/>
              </a:cxn>
              <a:cxn ang="T7">
                <a:pos x="T2" y="T3"/>
              </a:cxn>
              <a:cxn ang="T8">
                <a:pos x="T4" y="T5"/>
              </a:cxn>
            </a:cxnLst>
            <a:rect l="0" t="0" r="r" b="b"/>
            <a:pathLst>
              <a:path w="1759219" h="675238">
                <a:moveTo>
                  <a:pt x="17505" y="0"/>
                </a:moveTo>
                <a:cubicBezTo>
                  <a:pt x="-11524" y="243114"/>
                  <a:pt x="-40553" y="486229"/>
                  <a:pt x="249733" y="595086"/>
                </a:cubicBezTo>
                <a:cubicBezTo>
                  <a:pt x="540019" y="703943"/>
                  <a:pt x="1149619" y="678543"/>
                  <a:pt x="1759219" y="653143"/>
                </a:cubicBezTo>
              </a:path>
            </a:pathLst>
          </a:custGeom>
          <a:noFill/>
          <a:ln w="19050" cap="flat" cmpd="sng" algn="ctr">
            <a:solidFill>
              <a:srgbClr val="FF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矩形 35">
            <a:extLst>
              <a:ext uri="{FF2B5EF4-FFF2-40B4-BE49-F238E27FC236}">
                <a16:creationId xmlns:a16="http://schemas.microsoft.com/office/drawing/2014/main" id="{FB1A261D-1F96-44F3-8ED4-7218C6AE25B5}"/>
              </a:ext>
            </a:extLst>
          </p:cNvPr>
          <p:cNvSpPr>
            <a:spLocks noChangeArrowheads="1"/>
          </p:cNvSpPr>
          <p:nvPr/>
        </p:nvSpPr>
        <p:spPr bwMode="auto">
          <a:xfrm>
            <a:off x="4617085" y="3381376"/>
            <a:ext cx="80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a:solidFill>
                  <a:srgbClr val="FF0000"/>
                </a:solidFill>
              </a:rPr>
              <a:t>截止</a:t>
            </a:r>
          </a:p>
        </p:txBody>
      </p:sp>
      <p:sp>
        <p:nvSpPr>
          <p:cNvPr id="37" name="矩形 36">
            <a:extLst>
              <a:ext uri="{FF2B5EF4-FFF2-40B4-BE49-F238E27FC236}">
                <a16:creationId xmlns:a16="http://schemas.microsoft.com/office/drawing/2014/main" id="{1E09E7EE-1D89-45DB-AAD1-74557934C4D0}"/>
              </a:ext>
            </a:extLst>
          </p:cNvPr>
          <p:cNvSpPr>
            <a:spLocks noChangeArrowheads="1"/>
          </p:cNvSpPr>
          <p:nvPr/>
        </p:nvSpPr>
        <p:spPr bwMode="auto">
          <a:xfrm>
            <a:off x="5482273" y="3384551"/>
            <a:ext cx="4937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a:solidFill>
                  <a:srgbClr val="FF0000"/>
                </a:solidFill>
              </a:rPr>
              <a:t>通</a:t>
            </a:r>
          </a:p>
        </p:txBody>
      </p:sp>
      <p:sp>
        <p:nvSpPr>
          <p:cNvPr id="38" name="矩形 37">
            <a:extLst>
              <a:ext uri="{FF2B5EF4-FFF2-40B4-BE49-F238E27FC236}">
                <a16:creationId xmlns:a16="http://schemas.microsoft.com/office/drawing/2014/main" id="{47153412-B0EA-4E49-86A0-8B6CF49DDA4B}"/>
              </a:ext>
            </a:extLst>
          </p:cNvPr>
          <p:cNvSpPr>
            <a:spLocks noChangeArrowheads="1"/>
          </p:cNvSpPr>
          <p:nvPr/>
        </p:nvSpPr>
        <p:spPr bwMode="auto">
          <a:xfrm>
            <a:off x="6964998" y="3392488"/>
            <a:ext cx="4937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a:solidFill>
                  <a:srgbClr val="FF0000"/>
                </a:solidFill>
              </a:rPr>
              <a:t>通</a:t>
            </a:r>
          </a:p>
        </p:txBody>
      </p:sp>
      <p:sp>
        <p:nvSpPr>
          <p:cNvPr id="39" name="任意多边形 38">
            <a:extLst>
              <a:ext uri="{FF2B5EF4-FFF2-40B4-BE49-F238E27FC236}">
                <a16:creationId xmlns:a16="http://schemas.microsoft.com/office/drawing/2014/main" id="{BA98BA0F-53DE-4105-B332-071CA2601434}"/>
              </a:ext>
            </a:extLst>
          </p:cNvPr>
          <p:cNvSpPr>
            <a:spLocks/>
          </p:cNvSpPr>
          <p:nvPr/>
        </p:nvSpPr>
        <p:spPr bwMode="auto">
          <a:xfrm>
            <a:off x="6615748" y="3436938"/>
            <a:ext cx="757237" cy="1428750"/>
          </a:xfrm>
          <a:custGeom>
            <a:avLst/>
            <a:gdLst>
              <a:gd name="T0" fmla="*/ 743021 w 757535"/>
              <a:gd name="T1" fmla="*/ 624115 h 1429925"/>
              <a:gd name="T2" fmla="*/ 757535 w 757535"/>
              <a:gd name="T3" fmla="*/ 783772 h 1429925"/>
              <a:gd name="T4" fmla="*/ 743021 w 757535"/>
              <a:gd name="T5" fmla="*/ 1103086 h 1429925"/>
              <a:gd name="T6" fmla="*/ 743021 w 757535"/>
              <a:gd name="T7" fmla="*/ 1378858 h 1429925"/>
              <a:gd name="T8" fmla="*/ 612393 w 757535"/>
              <a:gd name="T9" fmla="*/ 1422400 h 1429925"/>
              <a:gd name="T10" fmla="*/ 322107 w 757535"/>
              <a:gd name="T11" fmla="*/ 1422400 h 1429925"/>
              <a:gd name="T12" fmla="*/ 104393 w 757535"/>
              <a:gd name="T13" fmla="*/ 1422400 h 1429925"/>
              <a:gd name="T14" fmla="*/ 31821 w 757535"/>
              <a:gd name="T15" fmla="*/ 1320800 h 1429925"/>
              <a:gd name="T16" fmla="*/ 2793 w 757535"/>
              <a:gd name="T17" fmla="*/ 1117600 h 1429925"/>
              <a:gd name="T18" fmla="*/ 2793 w 757535"/>
              <a:gd name="T19" fmla="*/ 740229 h 1429925"/>
              <a:gd name="T20" fmla="*/ 17307 w 757535"/>
              <a:gd name="T21" fmla="*/ 319315 h 1429925"/>
              <a:gd name="T22" fmla="*/ 17307 w 757535"/>
              <a:gd name="T23" fmla="*/ 72572 h 1429925"/>
              <a:gd name="T24" fmla="*/ 162450 w 757535"/>
              <a:gd name="T25" fmla="*/ 14515 h 1429925"/>
              <a:gd name="T26" fmla="*/ 409193 w 757535"/>
              <a:gd name="T27" fmla="*/ 0 h 142992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57535" h="1429925">
                <a:moveTo>
                  <a:pt x="743021" y="624115"/>
                </a:moveTo>
                <a:cubicBezTo>
                  <a:pt x="750278" y="664029"/>
                  <a:pt x="757535" y="703944"/>
                  <a:pt x="757535" y="783772"/>
                </a:cubicBezTo>
                <a:cubicBezTo>
                  <a:pt x="757535" y="863600"/>
                  <a:pt x="745440" y="1003905"/>
                  <a:pt x="743021" y="1103086"/>
                </a:cubicBezTo>
                <a:cubicBezTo>
                  <a:pt x="740602" y="1202267"/>
                  <a:pt x="764792" y="1325639"/>
                  <a:pt x="743021" y="1378858"/>
                </a:cubicBezTo>
                <a:cubicBezTo>
                  <a:pt x="721250" y="1432077"/>
                  <a:pt x="682545" y="1415143"/>
                  <a:pt x="612393" y="1422400"/>
                </a:cubicBezTo>
                <a:cubicBezTo>
                  <a:pt x="542241" y="1429657"/>
                  <a:pt x="322107" y="1422400"/>
                  <a:pt x="322107" y="1422400"/>
                </a:cubicBezTo>
                <a:cubicBezTo>
                  <a:pt x="237440" y="1422400"/>
                  <a:pt x="152774" y="1439333"/>
                  <a:pt x="104393" y="1422400"/>
                </a:cubicBezTo>
                <a:cubicBezTo>
                  <a:pt x="56012" y="1405467"/>
                  <a:pt x="48754" y="1371600"/>
                  <a:pt x="31821" y="1320800"/>
                </a:cubicBezTo>
                <a:cubicBezTo>
                  <a:pt x="14888" y="1270000"/>
                  <a:pt x="7631" y="1214362"/>
                  <a:pt x="2793" y="1117600"/>
                </a:cubicBezTo>
                <a:cubicBezTo>
                  <a:pt x="-2045" y="1020838"/>
                  <a:pt x="374" y="873276"/>
                  <a:pt x="2793" y="740229"/>
                </a:cubicBezTo>
                <a:cubicBezTo>
                  <a:pt x="5212" y="607182"/>
                  <a:pt x="14888" y="430591"/>
                  <a:pt x="17307" y="319315"/>
                </a:cubicBezTo>
                <a:cubicBezTo>
                  <a:pt x="19726" y="208039"/>
                  <a:pt x="-6883" y="123372"/>
                  <a:pt x="17307" y="72572"/>
                </a:cubicBezTo>
                <a:cubicBezTo>
                  <a:pt x="41497" y="21772"/>
                  <a:pt x="97136" y="26610"/>
                  <a:pt x="162450" y="14515"/>
                </a:cubicBezTo>
                <a:cubicBezTo>
                  <a:pt x="227764" y="2420"/>
                  <a:pt x="318478" y="1210"/>
                  <a:pt x="409193" y="0"/>
                </a:cubicBezTo>
              </a:path>
            </a:pathLst>
          </a:custGeom>
          <a:noFill/>
          <a:ln w="9525" cap="flat" cmpd="sng" algn="ctr">
            <a:solidFill>
              <a:srgbClr val="FF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矩形 39">
            <a:extLst>
              <a:ext uri="{FF2B5EF4-FFF2-40B4-BE49-F238E27FC236}">
                <a16:creationId xmlns:a16="http://schemas.microsoft.com/office/drawing/2014/main" id="{38EF5233-8AD9-44B5-A233-B6F63F073DB9}"/>
              </a:ext>
            </a:extLst>
          </p:cNvPr>
          <p:cNvSpPr>
            <a:spLocks noChangeArrowheads="1"/>
          </p:cNvSpPr>
          <p:nvPr/>
        </p:nvSpPr>
        <p:spPr bwMode="auto">
          <a:xfrm>
            <a:off x="7465060" y="3408363"/>
            <a:ext cx="338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FF0000"/>
                </a:solidFill>
              </a:rPr>
              <a:t>1</a:t>
            </a:r>
            <a:endParaRPr lang="zh-CN" altLang="en-US" sz="2400" b="1"/>
          </a:p>
        </p:txBody>
      </p:sp>
      <p:grpSp>
        <p:nvGrpSpPr>
          <p:cNvPr id="45" name="组合 44">
            <a:extLst>
              <a:ext uri="{FF2B5EF4-FFF2-40B4-BE49-F238E27FC236}">
                <a16:creationId xmlns:a16="http://schemas.microsoft.com/office/drawing/2014/main" id="{32E5901C-FA4B-4C43-8E9D-9C447DFD3585}"/>
              </a:ext>
            </a:extLst>
          </p:cNvPr>
          <p:cNvGrpSpPr>
            <a:grpSpLocks/>
          </p:cNvGrpSpPr>
          <p:nvPr/>
        </p:nvGrpSpPr>
        <p:grpSpPr bwMode="auto">
          <a:xfrm>
            <a:off x="4945698" y="2554288"/>
            <a:ext cx="3667125" cy="946150"/>
            <a:chOff x="4874106" y="3312640"/>
            <a:chExt cx="3666444" cy="945293"/>
          </a:xfrm>
        </p:grpSpPr>
        <p:sp>
          <p:nvSpPr>
            <p:cNvPr id="107552" name="矩形 45">
              <a:extLst>
                <a:ext uri="{FF2B5EF4-FFF2-40B4-BE49-F238E27FC236}">
                  <a16:creationId xmlns:a16="http://schemas.microsoft.com/office/drawing/2014/main" id="{B79BE043-CEB3-47B3-A974-E1945E6A562E}"/>
                </a:ext>
              </a:extLst>
            </p:cNvPr>
            <p:cNvSpPr>
              <a:spLocks noChangeArrowheads="1"/>
            </p:cNvSpPr>
            <p:nvPr/>
          </p:nvSpPr>
          <p:spPr bwMode="auto">
            <a:xfrm>
              <a:off x="6095382" y="3312718"/>
              <a:ext cx="7729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solidFill>
                    <a:srgbClr val="00B050"/>
                  </a:solidFill>
                  <a:cs typeface="Times New Roman" panose="02020603050405020304" pitchFamily="18" charset="0"/>
                </a:rPr>
                <a:t>30μA</a:t>
              </a:r>
              <a:endParaRPr lang="zh-CN" altLang="en-US" sz="2000" b="1">
                <a:solidFill>
                  <a:srgbClr val="00B050"/>
                </a:solidFill>
              </a:endParaRPr>
            </a:p>
          </p:txBody>
        </p:sp>
        <p:sp>
          <p:nvSpPr>
            <p:cNvPr id="107553" name="矩形 46">
              <a:extLst>
                <a:ext uri="{FF2B5EF4-FFF2-40B4-BE49-F238E27FC236}">
                  <a16:creationId xmlns:a16="http://schemas.microsoft.com/office/drawing/2014/main" id="{52AB4941-EC5F-4FDB-A6D3-C9826F10CE16}"/>
                </a:ext>
              </a:extLst>
            </p:cNvPr>
            <p:cNvSpPr>
              <a:spLocks noChangeArrowheads="1"/>
            </p:cNvSpPr>
            <p:nvPr/>
          </p:nvSpPr>
          <p:spPr bwMode="auto">
            <a:xfrm>
              <a:off x="4874106" y="3312640"/>
              <a:ext cx="84029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solidFill>
                    <a:srgbClr val="00B050"/>
                  </a:solidFill>
                  <a:cs typeface="Times New Roman" panose="02020603050405020304" pitchFamily="18" charset="0"/>
                </a:rPr>
                <a:t>20mA</a:t>
              </a:r>
              <a:endParaRPr lang="zh-CN" altLang="en-US" sz="2000" b="1">
                <a:solidFill>
                  <a:srgbClr val="00B050"/>
                </a:solidFill>
              </a:endParaRPr>
            </a:p>
          </p:txBody>
        </p:sp>
        <p:sp>
          <p:nvSpPr>
            <p:cNvPr id="107554" name="矩形 47">
              <a:extLst>
                <a:ext uri="{FF2B5EF4-FFF2-40B4-BE49-F238E27FC236}">
                  <a16:creationId xmlns:a16="http://schemas.microsoft.com/office/drawing/2014/main" id="{566AB4FD-D0BC-4E13-80E4-88D872B059A9}"/>
                </a:ext>
              </a:extLst>
            </p:cNvPr>
            <p:cNvSpPr>
              <a:spLocks noChangeArrowheads="1"/>
            </p:cNvSpPr>
            <p:nvPr/>
          </p:nvSpPr>
          <p:spPr bwMode="auto">
            <a:xfrm>
              <a:off x="7639341" y="3857823"/>
              <a:ext cx="90120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solidFill>
                    <a:srgbClr val="00B050"/>
                  </a:solidFill>
                  <a:cs typeface="Times New Roman" panose="02020603050405020304" pitchFamily="18" charset="0"/>
                </a:rPr>
                <a:t>200μA</a:t>
              </a:r>
              <a:endParaRPr lang="zh-CN" altLang="en-US" sz="2000" b="1">
                <a:solidFill>
                  <a:srgbClr val="00B050"/>
                </a:solidFill>
              </a:endParaRPr>
            </a:p>
          </p:txBody>
        </p:sp>
      </p:grpSp>
      <p:sp>
        <p:nvSpPr>
          <p:cNvPr id="49" name="矩形 48">
            <a:extLst>
              <a:ext uri="{FF2B5EF4-FFF2-40B4-BE49-F238E27FC236}">
                <a16:creationId xmlns:a16="http://schemas.microsoft.com/office/drawing/2014/main" id="{03B8FA0C-EF80-407D-A678-4484B8E28965}"/>
              </a:ext>
            </a:extLst>
          </p:cNvPr>
          <p:cNvSpPr>
            <a:spLocks noChangeArrowheads="1"/>
          </p:cNvSpPr>
          <p:nvPr/>
        </p:nvSpPr>
        <p:spPr bwMode="auto">
          <a:xfrm>
            <a:off x="8531860" y="3387726"/>
            <a:ext cx="5302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5400" b="1">
                <a:solidFill>
                  <a:srgbClr val="00B050"/>
                </a:solidFill>
              </a:rPr>
              <a:t>0</a:t>
            </a:r>
            <a:endParaRPr lang="zh-CN" altLang="en-US" sz="5400" b="1">
              <a:solidFill>
                <a:srgbClr val="00B050"/>
              </a:solidFill>
            </a:endParaRPr>
          </a:p>
        </p:txBody>
      </p:sp>
      <p:sp>
        <p:nvSpPr>
          <p:cNvPr id="50" name="任意多边形 49">
            <a:extLst>
              <a:ext uri="{FF2B5EF4-FFF2-40B4-BE49-F238E27FC236}">
                <a16:creationId xmlns:a16="http://schemas.microsoft.com/office/drawing/2014/main" id="{0885E088-B7DD-432F-8691-49FF891C9FB5}"/>
              </a:ext>
            </a:extLst>
          </p:cNvPr>
          <p:cNvSpPr>
            <a:spLocks/>
          </p:cNvSpPr>
          <p:nvPr/>
        </p:nvSpPr>
        <p:spPr bwMode="auto">
          <a:xfrm>
            <a:off x="6631623" y="3436938"/>
            <a:ext cx="757237" cy="1428750"/>
          </a:xfrm>
          <a:custGeom>
            <a:avLst/>
            <a:gdLst>
              <a:gd name="T0" fmla="*/ 743021 w 757535"/>
              <a:gd name="T1" fmla="*/ 624115 h 1429925"/>
              <a:gd name="T2" fmla="*/ 757535 w 757535"/>
              <a:gd name="T3" fmla="*/ 783772 h 1429925"/>
              <a:gd name="T4" fmla="*/ 743021 w 757535"/>
              <a:gd name="T5" fmla="*/ 1103086 h 1429925"/>
              <a:gd name="T6" fmla="*/ 743021 w 757535"/>
              <a:gd name="T7" fmla="*/ 1378858 h 1429925"/>
              <a:gd name="T8" fmla="*/ 612393 w 757535"/>
              <a:gd name="T9" fmla="*/ 1422400 h 1429925"/>
              <a:gd name="T10" fmla="*/ 322107 w 757535"/>
              <a:gd name="T11" fmla="*/ 1422400 h 1429925"/>
              <a:gd name="T12" fmla="*/ 104393 w 757535"/>
              <a:gd name="T13" fmla="*/ 1422400 h 1429925"/>
              <a:gd name="T14" fmla="*/ 31821 w 757535"/>
              <a:gd name="T15" fmla="*/ 1320800 h 1429925"/>
              <a:gd name="T16" fmla="*/ 2793 w 757535"/>
              <a:gd name="T17" fmla="*/ 1117600 h 1429925"/>
              <a:gd name="T18" fmla="*/ 2793 w 757535"/>
              <a:gd name="T19" fmla="*/ 740229 h 1429925"/>
              <a:gd name="T20" fmla="*/ 17307 w 757535"/>
              <a:gd name="T21" fmla="*/ 319315 h 1429925"/>
              <a:gd name="T22" fmla="*/ 17307 w 757535"/>
              <a:gd name="T23" fmla="*/ 72572 h 1429925"/>
              <a:gd name="T24" fmla="*/ 162450 w 757535"/>
              <a:gd name="T25" fmla="*/ 14515 h 1429925"/>
              <a:gd name="T26" fmla="*/ 409193 w 757535"/>
              <a:gd name="T27" fmla="*/ 0 h 142992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57535" h="1429925">
                <a:moveTo>
                  <a:pt x="743021" y="624115"/>
                </a:moveTo>
                <a:cubicBezTo>
                  <a:pt x="750278" y="664029"/>
                  <a:pt x="757535" y="703944"/>
                  <a:pt x="757535" y="783772"/>
                </a:cubicBezTo>
                <a:cubicBezTo>
                  <a:pt x="757535" y="863600"/>
                  <a:pt x="745440" y="1003905"/>
                  <a:pt x="743021" y="1103086"/>
                </a:cubicBezTo>
                <a:cubicBezTo>
                  <a:pt x="740602" y="1202267"/>
                  <a:pt x="764792" y="1325639"/>
                  <a:pt x="743021" y="1378858"/>
                </a:cubicBezTo>
                <a:cubicBezTo>
                  <a:pt x="721250" y="1432077"/>
                  <a:pt x="682545" y="1415143"/>
                  <a:pt x="612393" y="1422400"/>
                </a:cubicBezTo>
                <a:cubicBezTo>
                  <a:pt x="542241" y="1429657"/>
                  <a:pt x="322107" y="1422400"/>
                  <a:pt x="322107" y="1422400"/>
                </a:cubicBezTo>
                <a:cubicBezTo>
                  <a:pt x="237440" y="1422400"/>
                  <a:pt x="152774" y="1439333"/>
                  <a:pt x="104393" y="1422400"/>
                </a:cubicBezTo>
                <a:cubicBezTo>
                  <a:pt x="56012" y="1405467"/>
                  <a:pt x="48754" y="1371600"/>
                  <a:pt x="31821" y="1320800"/>
                </a:cubicBezTo>
                <a:cubicBezTo>
                  <a:pt x="14888" y="1270000"/>
                  <a:pt x="7631" y="1214362"/>
                  <a:pt x="2793" y="1117600"/>
                </a:cubicBezTo>
                <a:cubicBezTo>
                  <a:pt x="-2045" y="1020838"/>
                  <a:pt x="374" y="873276"/>
                  <a:pt x="2793" y="740229"/>
                </a:cubicBezTo>
                <a:cubicBezTo>
                  <a:pt x="5212" y="607182"/>
                  <a:pt x="14888" y="430591"/>
                  <a:pt x="17307" y="319315"/>
                </a:cubicBezTo>
                <a:cubicBezTo>
                  <a:pt x="19726" y="208039"/>
                  <a:pt x="-6883" y="123372"/>
                  <a:pt x="17307" y="72572"/>
                </a:cubicBezTo>
                <a:cubicBezTo>
                  <a:pt x="41497" y="21772"/>
                  <a:pt x="97136" y="26610"/>
                  <a:pt x="162450" y="14515"/>
                </a:cubicBezTo>
                <a:cubicBezTo>
                  <a:pt x="227764" y="2420"/>
                  <a:pt x="318478" y="1210"/>
                  <a:pt x="409193" y="0"/>
                </a:cubicBezTo>
              </a:path>
            </a:pathLst>
          </a:custGeom>
          <a:noFill/>
          <a:ln w="38100" cap="flat" cmpd="sng" algn="ctr">
            <a:solidFill>
              <a:srgbClr val="00B05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矩形 50">
            <a:extLst>
              <a:ext uri="{FF2B5EF4-FFF2-40B4-BE49-F238E27FC236}">
                <a16:creationId xmlns:a16="http://schemas.microsoft.com/office/drawing/2014/main" id="{71E884CF-0910-44F2-AEC9-FAFD52C52C68}"/>
              </a:ext>
            </a:extLst>
          </p:cNvPr>
          <p:cNvSpPr>
            <a:spLocks noChangeArrowheads="1"/>
          </p:cNvSpPr>
          <p:nvPr/>
        </p:nvSpPr>
        <p:spPr bwMode="auto">
          <a:xfrm>
            <a:off x="7063423" y="3395663"/>
            <a:ext cx="619125"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a:solidFill>
                  <a:srgbClr val="00B050"/>
                </a:solidFill>
              </a:rPr>
              <a:t>截止</a:t>
            </a:r>
          </a:p>
        </p:txBody>
      </p:sp>
      <p:sp>
        <p:nvSpPr>
          <p:cNvPr id="31" name="矩形 30">
            <a:extLst>
              <a:ext uri="{FF2B5EF4-FFF2-40B4-BE49-F238E27FC236}">
                <a16:creationId xmlns:a16="http://schemas.microsoft.com/office/drawing/2014/main" id="{DC9EFAC7-E8B9-4851-8CAC-94CDA41AE430}"/>
              </a:ext>
            </a:extLst>
          </p:cNvPr>
          <p:cNvSpPr/>
          <p:nvPr/>
        </p:nvSpPr>
        <p:spPr>
          <a:xfrm>
            <a:off x="7965123" y="2589213"/>
            <a:ext cx="1071562" cy="593725"/>
          </a:xfrm>
          <a:prstGeom prst="rect">
            <a:avLst/>
          </a:prstGeom>
          <a:noFill/>
        </p:spPr>
        <p:txBody>
          <a:bodyPr lIns="0" tIns="36000" rIns="0" bIns="0" anchor="b">
            <a:spAutoFit/>
          </a:bodyPr>
          <a:lstStyle/>
          <a:p>
            <a:pPr algn="ctr" eaLnBrk="1" hangingPunct="1">
              <a:lnSpc>
                <a:spcPct val="75000"/>
              </a:lnSpc>
              <a:defRPr/>
            </a:pPr>
            <a:r>
              <a:rPr lang="zh-CN" altLang="en-US" sz="2400" b="1" kern="0" dirty="0">
                <a:solidFill>
                  <a:srgbClr val="FF00FF"/>
                </a:solidFill>
                <a:cs typeface="Times New Roman" panose="02020603050405020304" pitchFamily="18" charset="0"/>
              </a:rPr>
              <a:t>例</a:t>
            </a:r>
            <a:r>
              <a:rPr lang="en-US" altLang="zh-CN" sz="2400" b="1" kern="0" dirty="0">
                <a:solidFill>
                  <a:srgbClr val="FF00FF"/>
                </a:solidFill>
                <a:cs typeface="Times New Roman" panose="02020603050405020304" pitchFamily="18" charset="0"/>
              </a:rPr>
              <a:t>:</a:t>
            </a:r>
            <a:r>
              <a:rPr lang="zh-CN" altLang="en-US" sz="2400" b="1" kern="0" dirty="0">
                <a:solidFill>
                  <a:srgbClr val="FF00FF"/>
                </a:solidFill>
                <a:cs typeface="Times New Roman" panose="02020603050405020304" pitchFamily="18" charset="0"/>
              </a:rPr>
              <a:t>口线</a:t>
            </a:r>
            <a:r>
              <a:rPr lang="en-US" altLang="zh-CN" sz="2400" b="1" kern="0" dirty="0">
                <a:solidFill>
                  <a:srgbClr val="FF00FF"/>
                </a:solidFill>
                <a:cs typeface="Times New Roman" panose="02020603050405020304" pitchFamily="18" charset="0"/>
              </a:rPr>
              <a:t>P1.2</a:t>
            </a:r>
            <a:endParaRPr lang="en-US" altLang="zh-CN" sz="2400" b="1" dirty="0">
              <a:solidFill>
                <a:srgbClr val="FF00FF"/>
              </a:solidFill>
              <a:ea typeface="宋体" charset="-122"/>
              <a:cs typeface="Times New Roman" pitchFamily="18" charset="0"/>
            </a:endParaRPr>
          </a:p>
        </p:txBody>
      </p:sp>
      <p:sp>
        <p:nvSpPr>
          <p:cNvPr id="32" name="矩形 31">
            <a:extLst>
              <a:ext uri="{FF2B5EF4-FFF2-40B4-BE49-F238E27FC236}">
                <a16:creationId xmlns:a16="http://schemas.microsoft.com/office/drawing/2014/main" id="{39CD4C75-1A05-4706-B630-2D1815C5AB2E}"/>
              </a:ext>
            </a:extLst>
          </p:cNvPr>
          <p:cNvSpPr/>
          <p:nvPr/>
        </p:nvSpPr>
        <p:spPr>
          <a:xfrm>
            <a:off x="364173" y="4910138"/>
            <a:ext cx="1273175" cy="868363"/>
          </a:xfrm>
          <a:prstGeom prst="rect">
            <a:avLst/>
          </a:prstGeom>
          <a:noFill/>
        </p:spPr>
        <p:txBody>
          <a:bodyPr lIns="0" tIns="36000" rIns="0" bIns="0" anchor="b">
            <a:spAutoFit/>
          </a:bodyPr>
          <a:lstStyle/>
          <a:p>
            <a:pPr algn="ctr" eaLnBrk="1" hangingPunct="1">
              <a:lnSpc>
                <a:spcPct val="75000"/>
              </a:lnSpc>
              <a:defRPr/>
            </a:pPr>
            <a:r>
              <a:rPr lang="zh-CN" altLang="en-US" sz="2400" b="1" kern="0" dirty="0">
                <a:solidFill>
                  <a:srgbClr val="0000FF"/>
                </a:solidFill>
                <a:cs typeface="Times New Roman" panose="02020603050405020304" pitchFamily="18" charset="0"/>
              </a:rPr>
              <a:t>例</a:t>
            </a:r>
            <a:r>
              <a:rPr lang="en-US" altLang="zh-CN" sz="2400" b="1" kern="0" dirty="0">
                <a:solidFill>
                  <a:srgbClr val="0000FF"/>
                </a:solidFill>
                <a:cs typeface="Times New Roman" panose="02020603050405020304" pitchFamily="18" charset="0"/>
              </a:rPr>
              <a:t>:</a:t>
            </a:r>
            <a:r>
              <a:rPr lang="zh-CN" altLang="en-US" sz="2400" b="1" kern="0" dirty="0">
                <a:solidFill>
                  <a:srgbClr val="0000FF"/>
                </a:solidFill>
                <a:cs typeface="Times New Roman" panose="02020603050405020304" pitchFamily="18" charset="0"/>
              </a:rPr>
              <a:t>口线</a:t>
            </a:r>
            <a:r>
              <a:rPr lang="en-US" altLang="zh-CN" sz="2400" b="1" kern="0" dirty="0">
                <a:solidFill>
                  <a:srgbClr val="0000FF"/>
                </a:solidFill>
                <a:cs typeface="Times New Roman" panose="02020603050405020304" pitchFamily="18" charset="0"/>
              </a:rPr>
              <a:t>P1.2</a:t>
            </a:r>
            <a:r>
              <a:rPr lang="zh-CN" altLang="en-US" sz="2400" b="1" kern="0" dirty="0">
                <a:solidFill>
                  <a:srgbClr val="0000FF"/>
                </a:solidFill>
                <a:cs typeface="Times New Roman" panose="02020603050405020304" pitchFamily="18" charset="0"/>
              </a:rPr>
              <a:t>的锁存器位</a:t>
            </a:r>
            <a:endParaRPr lang="en-US" altLang="zh-CN" sz="2400" b="1" dirty="0">
              <a:solidFill>
                <a:srgbClr val="0000FF"/>
              </a:solidFill>
              <a:ea typeface="宋体" charset="-122"/>
              <a:cs typeface="Times New Roman" pitchFamily="18" charset="0"/>
            </a:endParaRPr>
          </a:p>
        </p:txBody>
      </p:sp>
      <p:grpSp>
        <p:nvGrpSpPr>
          <p:cNvPr id="41" name="组合 40">
            <a:extLst>
              <a:ext uri="{FF2B5EF4-FFF2-40B4-BE49-F238E27FC236}">
                <a16:creationId xmlns:a16="http://schemas.microsoft.com/office/drawing/2014/main" id="{EB993CE0-7515-4719-9B85-4BCBC2182CE1}"/>
              </a:ext>
            </a:extLst>
          </p:cNvPr>
          <p:cNvGrpSpPr>
            <a:grpSpLocks/>
          </p:cNvGrpSpPr>
          <p:nvPr/>
        </p:nvGrpSpPr>
        <p:grpSpPr bwMode="auto">
          <a:xfrm>
            <a:off x="8347710" y="3948113"/>
            <a:ext cx="641350" cy="1884363"/>
            <a:chOff x="8390097" y="4627084"/>
            <a:chExt cx="641132" cy="1884822"/>
          </a:xfrm>
        </p:grpSpPr>
        <p:pic>
          <p:nvPicPr>
            <p:cNvPr id="107549" name="图片 41">
              <a:extLst>
                <a:ext uri="{FF2B5EF4-FFF2-40B4-BE49-F238E27FC236}">
                  <a16:creationId xmlns:a16="http://schemas.microsoft.com/office/drawing/2014/main" id="{FB5D6386-5741-46F8-82BA-82D7519574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0097" y="5380031"/>
              <a:ext cx="641132" cy="11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7550" name="直接连接符 42">
              <a:extLst>
                <a:ext uri="{FF2B5EF4-FFF2-40B4-BE49-F238E27FC236}">
                  <a16:creationId xmlns:a16="http://schemas.microsoft.com/office/drawing/2014/main" id="{5C4E0DAB-D73C-4C93-B138-1DE944EA6416}"/>
                </a:ext>
              </a:extLst>
            </p:cNvPr>
            <p:cNvCxnSpPr>
              <a:cxnSpLocks noChangeShapeType="1"/>
            </p:cNvCxnSpPr>
            <p:nvPr/>
          </p:nvCxnSpPr>
          <p:spPr bwMode="auto">
            <a:xfrm>
              <a:off x="8469491" y="4627084"/>
              <a:ext cx="178416" cy="0"/>
            </a:xfrm>
            <a:prstGeom prst="line">
              <a:avLst/>
            </a:prstGeom>
            <a:noFill/>
            <a:ln w="2857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7551" name="直接连接符 43">
              <a:extLst>
                <a:ext uri="{FF2B5EF4-FFF2-40B4-BE49-F238E27FC236}">
                  <a16:creationId xmlns:a16="http://schemas.microsoft.com/office/drawing/2014/main" id="{FE7D4C77-E631-4F5F-8069-1638B97C052B}"/>
                </a:ext>
              </a:extLst>
            </p:cNvPr>
            <p:cNvCxnSpPr>
              <a:cxnSpLocks noChangeShapeType="1"/>
            </p:cNvCxnSpPr>
            <p:nvPr/>
          </p:nvCxnSpPr>
          <p:spPr bwMode="auto">
            <a:xfrm>
              <a:off x="8666595" y="4627084"/>
              <a:ext cx="0" cy="752947"/>
            </a:xfrm>
            <a:prstGeom prst="line">
              <a:avLst/>
            </a:prstGeom>
            <a:noFill/>
            <a:ln w="2857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 name="灯片编号占位符 2">
            <a:extLst>
              <a:ext uri="{FF2B5EF4-FFF2-40B4-BE49-F238E27FC236}">
                <a16:creationId xmlns:a16="http://schemas.microsoft.com/office/drawing/2014/main" id="{EF07B1EF-6DE6-4096-BC2B-78C9FABDB7E6}"/>
              </a:ext>
            </a:extLst>
          </p:cNvPr>
          <p:cNvSpPr>
            <a:spLocks noGrp="1"/>
          </p:cNvSpPr>
          <p:nvPr>
            <p:ph type="sldNum" sz="quarter" idx="12"/>
          </p:nvPr>
        </p:nvSpPr>
        <p:spPr/>
        <p:txBody>
          <a:bodyPr/>
          <a:lstStyle/>
          <a:p>
            <a:fld id="{22E77DEE-32E4-4009-988B-F2758F7B8AC2}" type="slidenum">
              <a:rPr lang="zh-CN" altLang="en-US" smtClean="0"/>
              <a:t>80</a:t>
            </a:fld>
            <a:endParaRPr lang="zh-CN"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标题 3">
            <a:extLst>
              <a:ext uri="{FF2B5EF4-FFF2-40B4-BE49-F238E27FC236}">
                <a16:creationId xmlns:a16="http://schemas.microsoft.com/office/drawing/2014/main" id="{1615FE67-B852-4305-A1B5-C753FEF7164D}"/>
              </a:ext>
            </a:extLst>
          </p:cNvPr>
          <p:cNvSpPr>
            <a:spLocks noGrp="1" noChangeArrowheads="1"/>
          </p:cNvSpPr>
          <p:nvPr>
            <p:ph type="title"/>
          </p:nvPr>
        </p:nvSpPr>
        <p:spPr>
          <a:xfrm>
            <a:off x="457200" y="545306"/>
            <a:ext cx="8229600" cy="504825"/>
          </a:xfrm>
        </p:spPr>
        <p:txBody>
          <a:bodyPr>
            <a:normAutofit fontScale="90000"/>
          </a:bodyPr>
          <a:lstStyle/>
          <a:p>
            <a:pPr eaLnBrk="1" hangingPunct="1"/>
            <a:r>
              <a:rPr lang="zh-CN" altLang="en-US" dirty="0">
                <a:solidFill>
                  <a:srgbClr val="FF0000"/>
                </a:solidFill>
              </a:rPr>
              <a:t>准双向口</a:t>
            </a:r>
            <a:r>
              <a:rPr lang="en-US" altLang="zh-CN" dirty="0">
                <a:solidFill>
                  <a:srgbClr val="FF0000"/>
                </a:solidFill>
              </a:rPr>
              <a:t>(</a:t>
            </a:r>
            <a:r>
              <a:rPr lang="zh-CN" altLang="en-US" dirty="0"/>
              <a:t>弱上拉</a:t>
            </a:r>
            <a:r>
              <a:rPr lang="en-US" altLang="zh-CN" dirty="0">
                <a:solidFill>
                  <a:srgbClr val="FF0000"/>
                </a:solidFill>
              </a:rPr>
              <a:t>)</a:t>
            </a:r>
            <a:r>
              <a:rPr lang="zh-CN" altLang="en-US" dirty="0">
                <a:solidFill>
                  <a:srgbClr val="FF0000"/>
                </a:solidFill>
              </a:rPr>
              <a:t>工作模式的结构</a:t>
            </a:r>
            <a:endParaRPr lang="zh-CN" altLang="en-US" sz="2800" dirty="0">
              <a:solidFill>
                <a:srgbClr val="FF0000"/>
              </a:solidFill>
            </a:endParaRPr>
          </a:p>
        </p:txBody>
      </p:sp>
      <p:sp>
        <p:nvSpPr>
          <p:cNvPr id="517123" name="Rectangle 3">
            <a:extLst>
              <a:ext uri="{FF2B5EF4-FFF2-40B4-BE49-F238E27FC236}">
                <a16:creationId xmlns:a16="http://schemas.microsoft.com/office/drawing/2014/main" id="{C6C075AC-70C8-49AE-8B97-CF42F72ED1EA}"/>
              </a:ext>
            </a:extLst>
          </p:cNvPr>
          <p:cNvSpPr>
            <a:spLocks noGrp="1" noChangeArrowheads="1"/>
          </p:cNvSpPr>
          <p:nvPr>
            <p:ph idx="1"/>
          </p:nvPr>
        </p:nvSpPr>
        <p:spPr>
          <a:xfrm>
            <a:off x="274638" y="1154113"/>
            <a:ext cx="8616950" cy="1576387"/>
          </a:xfrm>
        </p:spPr>
        <p:txBody>
          <a:bodyPr/>
          <a:lstStyle/>
          <a:p>
            <a:pPr marL="261938" lvl="1" indent="-261938" algn="l" eaLnBrk="1" hangingPunct="1">
              <a:spcAft>
                <a:spcPts val="600"/>
              </a:spcAft>
              <a:defRPr/>
            </a:pPr>
            <a:r>
              <a:rPr lang="zh-CN" altLang="en-US" dirty="0"/>
              <a:t>当</a:t>
            </a:r>
            <a:r>
              <a:rPr lang="zh-CN" altLang="en-US" dirty="0">
                <a:solidFill>
                  <a:srgbClr val="FF0000"/>
                </a:solidFill>
              </a:rPr>
              <a:t>口线锁存为</a:t>
            </a:r>
            <a:r>
              <a:rPr lang="en-US" altLang="zh-CN" dirty="0">
                <a:solidFill>
                  <a:srgbClr val="FF0000"/>
                </a:solidFill>
              </a:rPr>
              <a:t>1</a:t>
            </a:r>
            <a:r>
              <a:rPr lang="zh-CN" altLang="en-US" dirty="0">
                <a:solidFill>
                  <a:srgbClr val="FF0000"/>
                </a:solidFill>
              </a:rPr>
              <a:t>时</a:t>
            </a:r>
            <a:r>
              <a:rPr lang="en-US" altLang="zh-CN" dirty="0"/>
              <a:t>,T2</a:t>
            </a:r>
            <a:r>
              <a:rPr lang="zh-CN" altLang="en-US" dirty="0"/>
              <a:t>、</a:t>
            </a:r>
            <a:r>
              <a:rPr lang="en-US" altLang="zh-CN" dirty="0"/>
              <a:t>T3</a:t>
            </a:r>
            <a:r>
              <a:rPr lang="zh-CN" altLang="en-US" dirty="0"/>
              <a:t>导通。引脚输出为高电平。</a:t>
            </a:r>
          </a:p>
          <a:p>
            <a:pPr marL="261938" lvl="1" indent="-261938" algn="l" eaLnBrk="1" hangingPunct="1">
              <a:spcAft>
                <a:spcPts val="600"/>
              </a:spcAft>
              <a:defRPr/>
            </a:pPr>
            <a:r>
              <a:rPr lang="zh-CN" altLang="en-US" dirty="0"/>
              <a:t>当</a:t>
            </a:r>
            <a:r>
              <a:rPr lang="zh-CN" altLang="en-US" dirty="0">
                <a:solidFill>
                  <a:srgbClr val="3333FF"/>
                </a:solidFill>
              </a:rPr>
              <a:t>口线锁存为</a:t>
            </a:r>
            <a:r>
              <a:rPr lang="en-US" altLang="zh-CN" dirty="0">
                <a:solidFill>
                  <a:srgbClr val="3333FF"/>
                </a:solidFill>
              </a:rPr>
              <a:t>0</a:t>
            </a:r>
            <a:r>
              <a:rPr lang="zh-CN" altLang="en-US" dirty="0">
                <a:solidFill>
                  <a:srgbClr val="3333FF"/>
                </a:solidFill>
              </a:rPr>
              <a:t>时</a:t>
            </a:r>
            <a:r>
              <a:rPr lang="zh-CN" altLang="en-US" dirty="0"/>
              <a:t>，</a:t>
            </a:r>
            <a:r>
              <a:rPr lang="en-US" altLang="zh-CN" dirty="0"/>
              <a:t>T1</a:t>
            </a:r>
            <a:r>
              <a:rPr lang="zh-CN" altLang="en-US" dirty="0"/>
              <a:t>、</a:t>
            </a:r>
            <a:r>
              <a:rPr lang="en-US" altLang="zh-CN" dirty="0"/>
              <a:t>T2</a:t>
            </a:r>
            <a:r>
              <a:rPr lang="zh-CN" altLang="en-US" dirty="0"/>
              <a:t>和</a:t>
            </a:r>
            <a:r>
              <a:rPr lang="en-US" altLang="zh-CN" dirty="0"/>
              <a:t>T3</a:t>
            </a:r>
            <a:r>
              <a:rPr lang="zh-CN" altLang="en-US" dirty="0"/>
              <a:t>均截止，</a:t>
            </a:r>
            <a:r>
              <a:rPr lang="en-US" altLang="zh-CN" dirty="0"/>
              <a:t>T4</a:t>
            </a:r>
            <a:r>
              <a:rPr lang="zh-CN" altLang="en-US" dirty="0"/>
              <a:t>导通，引脚输出为低电平。</a:t>
            </a:r>
          </a:p>
        </p:txBody>
      </p:sp>
      <p:pic>
        <p:nvPicPr>
          <p:cNvPr id="12" name="Picture 189" descr="D:\DOCUME~1\ADMINI~1\LOCALS~1\Temp\HS5ClipImage_56b00a7d.gif">
            <a:extLst>
              <a:ext uri="{FF2B5EF4-FFF2-40B4-BE49-F238E27FC236}">
                <a16:creationId xmlns:a16="http://schemas.microsoft.com/office/drawing/2014/main" id="{316276BC-B867-4751-9A38-3812286F15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88" y="2605212"/>
            <a:ext cx="8258175" cy="334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组合 12">
            <a:extLst>
              <a:ext uri="{FF2B5EF4-FFF2-40B4-BE49-F238E27FC236}">
                <a16:creationId xmlns:a16="http://schemas.microsoft.com/office/drawing/2014/main" id="{84D57058-DC8D-4CE7-9CBD-431D7571FE1C}"/>
              </a:ext>
            </a:extLst>
          </p:cNvPr>
          <p:cNvGrpSpPr>
            <a:grpSpLocks/>
          </p:cNvGrpSpPr>
          <p:nvPr/>
        </p:nvGrpSpPr>
        <p:grpSpPr bwMode="auto">
          <a:xfrm>
            <a:off x="4792663" y="2932237"/>
            <a:ext cx="2974975" cy="400050"/>
            <a:chOff x="5018288" y="2721819"/>
            <a:chExt cx="2975952" cy="400110"/>
          </a:xfrm>
        </p:grpSpPr>
        <p:sp>
          <p:nvSpPr>
            <p:cNvPr id="108588" name="矩形 13">
              <a:extLst>
                <a:ext uri="{FF2B5EF4-FFF2-40B4-BE49-F238E27FC236}">
                  <a16:creationId xmlns:a16="http://schemas.microsoft.com/office/drawing/2014/main" id="{58FD2A80-432D-44A7-8580-04FCC6C86262}"/>
                </a:ext>
              </a:extLst>
            </p:cNvPr>
            <p:cNvSpPr>
              <a:spLocks noChangeArrowheads="1"/>
            </p:cNvSpPr>
            <p:nvPr/>
          </p:nvSpPr>
          <p:spPr bwMode="auto">
            <a:xfrm>
              <a:off x="5018288" y="2721819"/>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rgbClr val="00B050"/>
                  </a:solidFill>
                </a:rPr>
                <a:t>强</a:t>
              </a:r>
            </a:p>
          </p:txBody>
        </p:sp>
        <p:sp>
          <p:nvSpPr>
            <p:cNvPr id="108589" name="矩形 14">
              <a:extLst>
                <a:ext uri="{FF2B5EF4-FFF2-40B4-BE49-F238E27FC236}">
                  <a16:creationId xmlns:a16="http://schemas.microsoft.com/office/drawing/2014/main" id="{804B22CE-A8FB-48C8-8542-6EF0E77A235A}"/>
                </a:ext>
              </a:extLst>
            </p:cNvPr>
            <p:cNvSpPr>
              <a:spLocks noChangeArrowheads="1"/>
            </p:cNvSpPr>
            <p:nvPr/>
          </p:nvSpPr>
          <p:spPr bwMode="auto">
            <a:xfrm>
              <a:off x="6087133" y="2721819"/>
              <a:ext cx="700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rgbClr val="00B050"/>
                  </a:solidFill>
                </a:rPr>
                <a:t>极弱</a:t>
              </a:r>
            </a:p>
          </p:txBody>
        </p:sp>
        <p:sp>
          <p:nvSpPr>
            <p:cNvPr id="108590" name="矩形 15">
              <a:extLst>
                <a:ext uri="{FF2B5EF4-FFF2-40B4-BE49-F238E27FC236}">
                  <a16:creationId xmlns:a16="http://schemas.microsoft.com/office/drawing/2014/main" id="{23037EE5-B13A-41FD-8F1A-F53049907B56}"/>
                </a:ext>
              </a:extLst>
            </p:cNvPr>
            <p:cNvSpPr>
              <a:spLocks noChangeArrowheads="1"/>
            </p:cNvSpPr>
            <p:nvPr/>
          </p:nvSpPr>
          <p:spPr bwMode="auto">
            <a:xfrm>
              <a:off x="7551490" y="2721819"/>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rgbClr val="00B050"/>
                  </a:solidFill>
                </a:rPr>
                <a:t>弱</a:t>
              </a:r>
            </a:p>
          </p:txBody>
        </p:sp>
      </p:grpSp>
      <p:sp>
        <p:nvSpPr>
          <p:cNvPr id="17" name="矩形 16">
            <a:extLst>
              <a:ext uri="{FF2B5EF4-FFF2-40B4-BE49-F238E27FC236}">
                <a16:creationId xmlns:a16="http://schemas.microsoft.com/office/drawing/2014/main" id="{96373550-05B7-41C0-AB44-9420C2AF5DFB}"/>
              </a:ext>
            </a:extLst>
          </p:cNvPr>
          <p:cNvSpPr>
            <a:spLocks noChangeArrowheads="1"/>
          </p:cNvSpPr>
          <p:nvPr/>
        </p:nvSpPr>
        <p:spPr bwMode="auto">
          <a:xfrm>
            <a:off x="34925" y="3300537"/>
            <a:ext cx="1143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FF0000"/>
                </a:solidFill>
                <a:cs typeface="Times New Roman" panose="02020603050405020304" pitchFamily="18" charset="0"/>
              </a:rPr>
              <a:t>P0</a:t>
            </a:r>
            <a:r>
              <a:rPr lang="zh-CN" altLang="en-US" sz="2400">
                <a:solidFill>
                  <a:srgbClr val="FF0000"/>
                </a:solidFill>
                <a:cs typeface="Times New Roman" panose="02020603050405020304" pitchFamily="18" charset="0"/>
              </a:rPr>
              <a:t>～</a:t>
            </a:r>
            <a:r>
              <a:rPr lang="en-US" altLang="zh-CN" sz="2400">
                <a:solidFill>
                  <a:srgbClr val="FF0000"/>
                </a:solidFill>
                <a:cs typeface="Times New Roman" panose="02020603050405020304" pitchFamily="18" charset="0"/>
              </a:rPr>
              <a:t>P7</a:t>
            </a:r>
            <a:endParaRPr lang="zh-CN" altLang="en-US" sz="2400">
              <a:cs typeface="Times New Roman" panose="02020603050405020304" pitchFamily="18" charset="0"/>
            </a:endParaRPr>
          </a:p>
        </p:txBody>
      </p:sp>
      <p:sp>
        <p:nvSpPr>
          <p:cNvPr id="18" name="矩形 17">
            <a:extLst>
              <a:ext uri="{FF2B5EF4-FFF2-40B4-BE49-F238E27FC236}">
                <a16:creationId xmlns:a16="http://schemas.microsoft.com/office/drawing/2014/main" id="{D1841781-39AD-4671-8788-79A3AD1CA334}"/>
              </a:ext>
            </a:extLst>
          </p:cNvPr>
          <p:cNvSpPr>
            <a:spLocks noChangeArrowheads="1"/>
          </p:cNvSpPr>
          <p:nvPr/>
        </p:nvSpPr>
        <p:spPr bwMode="auto">
          <a:xfrm>
            <a:off x="263525" y="4360987"/>
            <a:ext cx="3381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FF0000"/>
                </a:solidFill>
              </a:rPr>
              <a:t>1</a:t>
            </a:r>
            <a:endParaRPr lang="zh-CN" altLang="en-US" sz="2400" b="1"/>
          </a:p>
        </p:txBody>
      </p:sp>
      <p:sp>
        <p:nvSpPr>
          <p:cNvPr id="19" name="矩形 18">
            <a:extLst>
              <a:ext uri="{FF2B5EF4-FFF2-40B4-BE49-F238E27FC236}">
                <a16:creationId xmlns:a16="http://schemas.microsoft.com/office/drawing/2014/main" id="{90A73092-8B9C-4B2E-99CD-69F9BC5816FA}"/>
              </a:ext>
            </a:extLst>
          </p:cNvPr>
          <p:cNvSpPr>
            <a:spLocks noChangeArrowheads="1"/>
          </p:cNvSpPr>
          <p:nvPr/>
        </p:nvSpPr>
        <p:spPr bwMode="auto">
          <a:xfrm>
            <a:off x="3060700" y="4032374"/>
            <a:ext cx="338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FF0000"/>
                </a:solidFill>
              </a:rPr>
              <a:t>0</a:t>
            </a:r>
            <a:endParaRPr lang="zh-CN" altLang="en-US" sz="2400" b="1"/>
          </a:p>
        </p:txBody>
      </p:sp>
      <p:sp>
        <p:nvSpPr>
          <p:cNvPr id="20" name="矩形 19">
            <a:extLst>
              <a:ext uri="{FF2B5EF4-FFF2-40B4-BE49-F238E27FC236}">
                <a16:creationId xmlns:a16="http://schemas.microsoft.com/office/drawing/2014/main" id="{6FCE49FC-9AB5-4BA8-9E4F-635DFE386CDA}"/>
              </a:ext>
            </a:extLst>
          </p:cNvPr>
          <p:cNvSpPr>
            <a:spLocks noChangeArrowheads="1"/>
          </p:cNvSpPr>
          <p:nvPr/>
        </p:nvSpPr>
        <p:spPr bwMode="auto">
          <a:xfrm>
            <a:off x="1879600" y="2605212"/>
            <a:ext cx="3381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FF0000"/>
                </a:solidFill>
              </a:rPr>
              <a:t>1</a:t>
            </a:r>
            <a:endParaRPr lang="zh-CN" altLang="en-US" sz="2400" b="1"/>
          </a:p>
        </p:txBody>
      </p:sp>
      <p:sp>
        <p:nvSpPr>
          <p:cNvPr id="21" name="矩形 20">
            <a:extLst>
              <a:ext uri="{FF2B5EF4-FFF2-40B4-BE49-F238E27FC236}">
                <a16:creationId xmlns:a16="http://schemas.microsoft.com/office/drawing/2014/main" id="{FEDC3DA3-8E19-4A7A-9905-E4741F4913CA}"/>
              </a:ext>
            </a:extLst>
          </p:cNvPr>
          <p:cNvSpPr>
            <a:spLocks noChangeArrowheads="1"/>
          </p:cNvSpPr>
          <p:nvPr/>
        </p:nvSpPr>
        <p:spPr bwMode="auto">
          <a:xfrm>
            <a:off x="3859213" y="2854449"/>
            <a:ext cx="3381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FF0000"/>
                </a:solidFill>
              </a:rPr>
              <a:t>1</a:t>
            </a:r>
            <a:endParaRPr lang="zh-CN" altLang="en-US" sz="2400" b="1"/>
          </a:p>
        </p:txBody>
      </p:sp>
      <p:sp>
        <p:nvSpPr>
          <p:cNvPr id="22" name="矩形 21">
            <a:extLst>
              <a:ext uri="{FF2B5EF4-FFF2-40B4-BE49-F238E27FC236}">
                <a16:creationId xmlns:a16="http://schemas.microsoft.com/office/drawing/2014/main" id="{844BB2FC-F6A6-43A2-B6BB-07A7E4EB6630}"/>
              </a:ext>
            </a:extLst>
          </p:cNvPr>
          <p:cNvSpPr>
            <a:spLocks noChangeArrowheads="1"/>
          </p:cNvSpPr>
          <p:nvPr/>
        </p:nvSpPr>
        <p:spPr bwMode="auto">
          <a:xfrm>
            <a:off x="282575" y="4662612"/>
            <a:ext cx="3381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3366FF"/>
                </a:solidFill>
              </a:rPr>
              <a:t>0</a:t>
            </a:r>
            <a:endParaRPr lang="zh-CN" altLang="en-US" sz="2400" b="1">
              <a:solidFill>
                <a:srgbClr val="3366FF"/>
              </a:solidFill>
            </a:endParaRPr>
          </a:p>
        </p:txBody>
      </p:sp>
      <p:sp>
        <p:nvSpPr>
          <p:cNvPr id="23" name="矩形 22">
            <a:extLst>
              <a:ext uri="{FF2B5EF4-FFF2-40B4-BE49-F238E27FC236}">
                <a16:creationId xmlns:a16="http://schemas.microsoft.com/office/drawing/2014/main" id="{FD11FB1D-ACC7-4428-8980-9EE8541C1AB4}"/>
              </a:ext>
            </a:extLst>
          </p:cNvPr>
          <p:cNvSpPr>
            <a:spLocks noChangeArrowheads="1"/>
          </p:cNvSpPr>
          <p:nvPr/>
        </p:nvSpPr>
        <p:spPr bwMode="auto">
          <a:xfrm>
            <a:off x="3089275" y="4419724"/>
            <a:ext cx="339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3366FF"/>
                </a:solidFill>
              </a:rPr>
              <a:t>1</a:t>
            </a:r>
            <a:endParaRPr lang="zh-CN" altLang="en-US" sz="2400" b="1">
              <a:solidFill>
                <a:srgbClr val="3366FF"/>
              </a:solidFill>
            </a:endParaRPr>
          </a:p>
        </p:txBody>
      </p:sp>
      <p:sp>
        <p:nvSpPr>
          <p:cNvPr id="24" name="矩形 23">
            <a:extLst>
              <a:ext uri="{FF2B5EF4-FFF2-40B4-BE49-F238E27FC236}">
                <a16:creationId xmlns:a16="http://schemas.microsoft.com/office/drawing/2014/main" id="{655D5A83-27CF-4429-8F86-3AEA8D75D0E8}"/>
              </a:ext>
            </a:extLst>
          </p:cNvPr>
          <p:cNvSpPr>
            <a:spLocks noChangeArrowheads="1"/>
          </p:cNvSpPr>
          <p:nvPr/>
        </p:nvSpPr>
        <p:spPr bwMode="auto">
          <a:xfrm>
            <a:off x="1858963" y="3327524"/>
            <a:ext cx="3381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3366FF"/>
                </a:solidFill>
              </a:rPr>
              <a:t>0</a:t>
            </a:r>
            <a:endParaRPr lang="zh-CN" altLang="en-US" sz="2400" b="1">
              <a:solidFill>
                <a:srgbClr val="3366FF"/>
              </a:solidFill>
            </a:endParaRPr>
          </a:p>
        </p:txBody>
      </p:sp>
      <p:sp>
        <p:nvSpPr>
          <p:cNvPr id="25" name="矩形 24">
            <a:extLst>
              <a:ext uri="{FF2B5EF4-FFF2-40B4-BE49-F238E27FC236}">
                <a16:creationId xmlns:a16="http://schemas.microsoft.com/office/drawing/2014/main" id="{BBE8BD44-9F91-48BA-B7AA-6142AABB8156}"/>
              </a:ext>
            </a:extLst>
          </p:cNvPr>
          <p:cNvSpPr>
            <a:spLocks noChangeArrowheads="1"/>
          </p:cNvSpPr>
          <p:nvPr/>
        </p:nvSpPr>
        <p:spPr bwMode="auto">
          <a:xfrm>
            <a:off x="3257550" y="2602037"/>
            <a:ext cx="339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FF0000"/>
                </a:solidFill>
              </a:rPr>
              <a:t>1</a:t>
            </a:r>
            <a:endParaRPr lang="zh-CN" altLang="en-US" sz="2400" b="1"/>
          </a:p>
        </p:txBody>
      </p:sp>
      <p:sp>
        <p:nvSpPr>
          <p:cNvPr id="26" name="矩形 25">
            <a:extLst>
              <a:ext uri="{FF2B5EF4-FFF2-40B4-BE49-F238E27FC236}">
                <a16:creationId xmlns:a16="http://schemas.microsoft.com/office/drawing/2014/main" id="{79A704B5-1E12-4924-9BB7-F7CBD18F16C5}"/>
              </a:ext>
            </a:extLst>
          </p:cNvPr>
          <p:cNvSpPr>
            <a:spLocks noChangeArrowheads="1"/>
          </p:cNvSpPr>
          <p:nvPr/>
        </p:nvSpPr>
        <p:spPr bwMode="auto">
          <a:xfrm>
            <a:off x="3200400" y="3224337"/>
            <a:ext cx="339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3366FF"/>
                </a:solidFill>
              </a:rPr>
              <a:t>0</a:t>
            </a:r>
            <a:endParaRPr lang="zh-CN" altLang="en-US" sz="2400" b="1">
              <a:solidFill>
                <a:srgbClr val="3366FF"/>
              </a:solidFill>
            </a:endParaRPr>
          </a:p>
        </p:txBody>
      </p:sp>
      <p:sp>
        <p:nvSpPr>
          <p:cNvPr id="27" name="任意多边形 26">
            <a:extLst>
              <a:ext uri="{FF2B5EF4-FFF2-40B4-BE49-F238E27FC236}">
                <a16:creationId xmlns:a16="http://schemas.microsoft.com/office/drawing/2014/main" id="{B333A178-7620-44A4-ABF1-03F7EEA2AE59}"/>
              </a:ext>
            </a:extLst>
          </p:cNvPr>
          <p:cNvSpPr>
            <a:spLocks/>
          </p:cNvSpPr>
          <p:nvPr/>
        </p:nvSpPr>
        <p:spPr bwMode="auto">
          <a:xfrm rot="21404582">
            <a:off x="5935663" y="4022849"/>
            <a:ext cx="1836737" cy="566738"/>
          </a:xfrm>
          <a:custGeom>
            <a:avLst/>
            <a:gdLst>
              <a:gd name="T0" fmla="*/ 1837088 w 1941838"/>
              <a:gd name="T1" fmla="*/ 27428 h 732096"/>
              <a:gd name="T2" fmla="*/ 230523 w 1941838"/>
              <a:gd name="T3" fmla="*/ 61154 h 732096"/>
              <a:gd name="T4" fmla="*/ 10821 w 1941838"/>
              <a:gd name="T5" fmla="*/ 567058 h 732096"/>
              <a:gd name="T6" fmla="*/ 10821 w 1941838"/>
              <a:gd name="T7" fmla="*/ 567058 h 7320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41838" h="732096">
                <a:moveTo>
                  <a:pt x="1941838" y="35411"/>
                </a:moveTo>
                <a:cubicBezTo>
                  <a:pt x="1253619" y="-875"/>
                  <a:pt x="565400" y="-37161"/>
                  <a:pt x="243667" y="78953"/>
                </a:cubicBezTo>
                <a:cubicBezTo>
                  <a:pt x="-78066" y="195067"/>
                  <a:pt x="11438" y="732096"/>
                  <a:pt x="11438" y="732096"/>
                </a:cubicBezTo>
              </a:path>
            </a:pathLst>
          </a:custGeom>
          <a:noFill/>
          <a:ln w="19050" cap="flat" cmpd="sng" algn="ctr">
            <a:solidFill>
              <a:srgbClr val="3366FF"/>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矩形 27">
            <a:extLst>
              <a:ext uri="{FF2B5EF4-FFF2-40B4-BE49-F238E27FC236}">
                <a16:creationId xmlns:a16="http://schemas.microsoft.com/office/drawing/2014/main" id="{81586367-B57D-4F61-B7DD-CC9A2DAEEC12}"/>
              </a:ext>
            </a:extLst>
          </p:cNvPr>
          <p:cNvSpPr>
            <a:spLocks noChangeArrowheads="1"/>
          </p:cNvSpPr>
          <p:nvPr/>
        </p:nvSpPr>
        <p:spPr bwMode="auto">
          <a:xfrm>
            <a:off x="7454900" y="4391149"/>
            <a:ext cx="1490663" cy="9239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rgbClr val="3366FF"/>
                </a:solidFill>
              </a:rPr>
              <a:t>输出低时</a:t>
            </a:r>
            <a:r>
              <a:rPr lang="en-US" altLang="zh-CN" sz="2000" b="1">
                <a:solidFill>
                  <a:srgbClr val="3366FF"/>
                </a:solidFill>
              </a:rPr>
              <a:t>,</a:t>
            </a:r>
            <a:r>
              <a:rPr lang="zh-CN" altLang="en-US" sz="2000" b="1">
                <a:solidFill>
                  <a:srgbClr val="3366FF"/>
                </a:solidFill>
              </a:rPr>
              <a:t>灌电流最大可达</a:t>
            </a:r>
            <a:r>
              <a:rPr lang="en-US" altLang="zh-CN" sz="2000" b="1">
                <a:solidFill>
                  <a:srgbClr val="3366FF"/>
                </a:solidFill>
              </a:rPr>
              <a:t>20mA</a:t>
            </a:r>
            <a:endParaRPr lang="zh-CN" altLang="en-US" sz="2000" b="1">
              <a:solidFill>
                <a:srgbClr val="3366FF"/>
              </a:solidFill>
            </a:endParaRPr>
          </a:p>
        </p:txBody>
      </p:sp>
      <p:sp>
        <p:nvSpPr>
          <p:cNvPr id="29" name="任意多边形 28">
            <a:extLst>
              <a:ext uri="{FF2B5EF4-FFF2-40B4-BE49-F238E27FC236}">
                <a16:creationId xmlns:a16="http://schemas.microsoft.com/office/drawing/2014/main" id="{6C258F47-014C-428C-99C2-30285529EAD0}"/>
              </a:ext>
            </a:extLst>
          </p:cNvPr>
          <p:cNvSpPr>
            <a:spLocks/>
          </p:cNvSpPr>
          <p:nvPr/>
        </p:nvSpPr>
        <p:spPr bwMode="auto">
          <a:xfrm>
            <a:off x="6000750" y="3014787"/>
            <a:ext cx="1657350" cy="885825"/>
          </a:xfrm>
          <a:custGeom>
            <a:avLst/>
            <a:gdLst>
              <a:gd name="T0" fmla="*/ 16487 w 1759219"/>
              <a:gd name="T1" fmla="*/ 0 h 675238"/>
              <a:gd name="T2" fmla="*/ 235210 w 1759219"/>
              <a:gd name="T3" fmla="*/ 780613 h 675238"/>
              <a:gd name="T4" fmla="*/ 1656911 w 1759219"/>
              <a:gd name="T5" fmla="*/ 856771 h 675238"/>
              <a:gd name="T6" fmla="*/ 0 60000 65536"/>
              <a:gd name="T7" fmla="*/ 0 60000 65536"/>
              <a:gd name="T8" fmla="*/ 0 60000 65536"/>
            </a:gdLst>
            <a:ahLst/>
            <a:cxnLst>
              <a:cxn ang="T6">
                <a:pos x="T0" y="T1"/>
              </a:cxn>
              <a:cxn ang="T7">
                <a:pos x="T2" y="T3"/>
              </a:cxn>
              <a:cxn ang="T8">
                <a:pos x="T4" y="T5"/>
              </a:cxn>
            </a:cxnLst>
            <a:rect l="0" t="0" r="r" b="b"/>
            <a:pathLst>
              <a:path w="1759219" h="675238">
                <a:moveTo>
                  <a:pt x="17505" y="0"/>
                </a:moveTo>
                <a:cubicBezTo>
                  <a:pt x="-11524" y="243114"/>
                  <a:pt x="-40553" y="486229"/>
                  <a:pt x="249733" y="595086"/>
                </a:cubicBezTo>
                <a:cubicBezTo>
                  <a:pt x="540019" y="703943"/>
                  <a:pt x="1149619" y="678543"/>
                  <a:pt x="1759219" y="653143"/>
                </a:cubicBezTo>
              </a:path>
            </a:pathLst>
          </a:custGeom>
          <a:noFill/>
          <a:ln w="19050" cap="flat" cmpd="sng" algn="ctr">
            <a:solidFill>
              <a:srgbClr val="FF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任意多边形 29">
            <a:extLst>
              <a:ext uri="{FF2B5EF4-FFF2-40B4-BE49-F238E27FC236}">
                <a16:creationId xmlns:a16="http://schemas.microsoft.com/office/drawing/2014/main" id="{B1D24789-24B7-4A3B-8A24-985AF7679A10}"/>
              </a:ext>
            </a:extLst>
          </p:cNvPr>
          <p:cNvSpPr>
            <a:spLocks/>
          </p:cNvSpPr>
          <p:nvPr/>
        </p:nvSpPr>
        <p:spPr bwMode="auto">
          <a:xfrm>
            <a:off x="7421563" y="2905249"/>
            <a:ext cx="828675" cy="885825"/>
          </a:xfrm>
          <a:custGeom>
            <a:avLst/>
            <a:gdLst>
              <a:gd name="T0" fmla="*/ 8243 w 1759219"/>
              <a:gd name="T1" fmla="*/ 0 h 675238"/>
              <a:gd name="T2" fmla="*/ 117605 w 1759219"/>
              <a:gd name="T3" fmla="*/ 780613 h 675238"/>
              <a:gd name="T4" fmla="*/ 828455 w 1759219"/>
              <a:gd name="T5" fmla="*/ 856771 h 675238"/>
              <a:gd name="T6" fmla="*/ 0 60000 65536"/>
              <a:gd name="T7" fmla="*/ 0 60000 65536"/>
              <a:gd name="T8" fmla="*/ 0 60000 65536"/>
            </a:gdLst>
            <a:ahLst/>
            <a:cxnLst>
              <a:cxn ang="T6">
                <a:pos x="T0" y="T1"/>
              </a:cxn>
              <a:cxn ang="T7">
                <a:pos x="T2" y="T3"/>
              </a:cxn>
              <a:cxn ang="T8">
                <a:pos x="T4" y="T5"/>
              </a:cxn>
            </a:cxnLst>
            <a:rect l="0" t="0" r="r" b="b"/>
            <a:pathLst>
              <a:path w="1759219" h="675238">
                <a:moveTo>
                  <a:pt x="17505" y="0"/>
                </a:moveTo>
                <a:cubicBezTo>
                  <a:pt x="-11524" y="243114"/>
                  <a:pt x="-40553" y="486229"/>
                  <a:pt x="249733" y="595086"/>
                </a:cubicBezTo>
                <a:cubicBezTo>
                  <a:pt x="540019" y="703943"/>
                  <a:pt x="1149619" y="678543"/>
                  <a:pt x="1759219" y="653143"/>
                </a:cubicBezTo>
              </a:path>
            </a:pathLst>
          </a:custGeom>
          <a:noFill/>
          <a:ln w="19050" cap="flat" cmpd="sng" algn="ctr">
            <a:solidFill>
              <a:srgbClr val="FF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矩形 30">
            <a:extLst>
              <a:ext uri="{FF2B5EF4-FFF2-40B4-BE49-F238E27FC236}">
                <a16:creationId xmlns:a16="http://schemas.microsoft.com/office/drawing/2014/main" id="{0D4DABCA-99D9-4AB7-B657-6CC3253B566E}"/>
              </a:ext>
            </a:extLst>
          </p:cNvPr>
          <p:cNvSpPr>
            <a:spLocks noChangeArrowheads="1"/>
          </p:cNvSpPr>
          <p:nvPr/>
        </p:nvSpPr>
        <p:spPr bwMode="auto">
          <a:xfrm>
            <a:off x="3879850" y="3360862"/>
            <a:ext cx="3381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3366FF"/>
                </a:solidFill>
              </a:rPr>
              <a:t>1</a:t>
            </a:r>
            <a:endParaRPr lang="zh-CN" altLang="en-US" sz="2400" b="1">
              <a:solidFill>
                <a:srgbClr val="3366FF"/>
              </a:solidFill>
            </a:endParaRPr>
          </a:p>
        </p:txBody>
      </p:sp>
      <p:sp>
        <p:nvSpPr>
          <p:cNvPr id="32" name="矩形 31">
            <a:extLst>
              <a:ext uri="{FF2B5EF4-FFF2-40B4-BE49-F238E27FC236}">
                <a16:creationId xmlns:a16="http://schemas.microsoft.com/office/drawing/2014/main" id="{C471CD88-BDD0-47BF-B237-D9A7182D864F}"/>
              </a:ext>
            </a:extLst>
          </p:cNvPr>
          <p:cNvSpPr>
            <a:spLocks noChangeArrowheads="1"/>
          </p:cNvSpPr>
          <p:nvPr/>
        </p:nvSpPr>
        <p:spPr bwMode="auto">
          <a:xfrm>
            <a:off x="4568825" y="3465637"/>
            <a:ext cx="80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a:solidFill>
                  <a:srgbClr val="FF0000"/>
                </a:solidFill>
              </a:rPr>
              <a:t>截止</a:t>
            </a:r>
          </a:p>
        </p:txBody>
      </p:sp>
      <p:sp>
        <p:nvSpPr>
          <p:cNvPr id="33" name="矩形 32">
            <a:extLst>
              <a:ext uri="{FF2B5EF4-FFF2-40B4-BE49-F238E27FC236}">
                <a16:creationId xmlns:a16="http://schemas.microsoft.com/office/drawing/2014/main" id="{999BFDD9-BF72-4077-84D7-12F375753CDA}"/>
              </a:ext>
            </a:extLst>
          </p:cNvPr>
          <p:cNvSpPr>
            <a:spLocks noChangeArrowheads="1"/>
          </p:cNvSpPr>
          <p:nvPr/>
        </p:nvSpPr>
        <p:spPr bwMode="auto">
          <a:xfrm>
            <a:off x="5434013" y="3468812"/>
            <a:ext cx="4937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a:solidFill>
                  <a:srgbClr val="FF0000"/>
                </a:solidFill>
              </a:rPr>
              <a:t>通</a:t>
            </a:r>
          </a:p>
        </p:txBody>
      </p:sp>
      <p:sp>
        <p:nvSpPr>
          <p:cNvPr id="34" name="矩形 33">
            <a:extLst>
              <a:ext uri="{FF2B5EF4-FFF2-40B4-BE49-F238E27FC236}">
                <a16:creationId xmlns:a16="http://schemas.microsoft.com/office/drawing/2014/main" id="{81FC2043-ED96-4A7D-89E9-D96582D21D1F}"/>
              </a:ext>
            </a:extLst>
          </p:cNvPr>
          <p:cNvSpPr>
            <a:spLocks noChangeArrowheads="1"/>
          </p:cNvSpPr>
          <p:nvPr/>
        </p:nvSpPr>
        <p:spPr bwMode="auto">
          <a:xfrm>
            <a:off x="6916738" y="3476749"/>
            <a:ext cx="4937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a:solidFill>
                  <a:srgbClr val="FF0000"/>
                </a:solidFill>
              </a:rPr>
              <a:t>通</a:t>
            </a:r>
          </a:p>
        </p:txBody>
      </p:sp>
      <p:sp>
        <p:nvSpPr>
          <p:cNvPr id="35" name="任意多边形 34">
            <a:extLst>
              <a:ext uri="{FF2B5EF4-FFF2-40B4-BE49-F238E27FC236}">
                <a16:creationId xmlns:a16="http://schemas.microsoft.com/office/drawing/2014/main" id="{6C26D868-8A34-4E50-B877-4652F95A00BB}"/>
              </a:ext>
            </a:extLst>
          </p:cNvPr>
          <p:cNvSpPr>
            <a:spLocks/>
          </p:cNvSpPr>
          <p:nvPr/>
        </p:nvSpPr>
        <p:spPr bwMode="auto">
          <a:xfrm>
            <a:off x="6567488" y="3521199"/>
            <a:ext cx="757237" cy="1428750"/>
          </a:xfrm>
          <a:custGeom>
            <a:avLst/>
            <a:gdLst>
              <a:gd name="T0" fmla="*/ 743021 w 757535"/>
              <a:gd name="T1" fmla="*/ 624115 h 1429925"/>
              <a:gd name="T2" fmla="*/ 757535 w 757535"/>
              <a:gd name="T3" fmla="*/ 783772 h 1429925"/>
              <a:gd name="T4" fmla="*/ 743021 w 757535"/>
              <a:gd name="T5" fmla="*/ 1103086 h 1429925"/>
              <a:gd name="T6" fmla="*/ 743021 w 757535"/>
              <a:gd name="T7" fmla="*/ 1378858 h 1429925"/>
              <a:gd name="T8" fmla="*/ 612393 w 757535"/>
              <a:gd name="T9" fmla="*/ 1422400 h 1429925"/>
              <a:gd name="T10" fmla="*/ 322107 w 757535"/>
              <a:gd name="T11" fmla="*/ 1422400 h 1429925"/>
              <a:gd name="T12" fmla="*/ 104393 w 757535"/>
              <a:gd name="T13" fmla="*/ 1422400 h 1429925"/>
              <a:gd name="T14" fmla="*/ 31821 w 757535"/>
              <a:gd name="T15" fmla="*/ 1320800 h 1429925"/>
              <a:gd name="T16" fmla="*/ 2793 w 757535"/>
              <a:gd name="T17" fmla="*/ 1117600 h 1429925"/>
              <a:gd name="T18" fmla="*/ 2793 w 757535"/>
              <a:gd name="T19" fmla="*/ 740229 h 1429925"/>
              <a:gd name="T20" fmla="*/ 17307 w 757535"/>
              <a:gd name="T21" fmla="*/ 319315 h 1429925"/>
              <a:gd name="T22" fmla="*/ 17307 w 757535"/>
              <a:gd name="T23" fmla="*/ 72572 h 1429925"/>
              <a:gd name="T24" fmla="*/ 162450 w 757535"/>
              <a:gd name="T25" fmla="*/ 14515 h 1429925"/>
              <a:gd name="T26" fmla="*/ 409193 w 757535"/>
              <a:gd name="T27" fmla="*/ 0 h 142992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57535" h="1429925">
                <a:moveTo>
                  <a:pt x="743021" y="624115"/>
                </a:moveTo>
                <a:cubicBezTo>
                  <a:pt x="750278" y="664029"/>
                  <a:pt x="757535" y="703944"/>
                  <a:pt x="757535" y="783772"/>
                </a:cubicBezTo>
                <a:cubicBezTo>
                  <a:pt x="757535" y="863600"/>
                  <a:pt x="745440" y="1003905"/>
                  <a:pt x="743021" y="1103086"/>
                </a:cubicBezTo>
                <a:cubicBezTo>
                  <a:pt x="740602" y="1202267"/>
                  <a:pt x="764792" y="1325639"/>
                  <a:pt x="743021" y="1378858"/>
                </a:cubicBezTo>
                <a:cubicBezTo>
                  <a:pt x="721250" y="1432077"/>
                  <a:pt x="682545" y="1415143"/>
                  <a:pt x="612393" y="1422400"/>
                </a:cubicBezTo>
                <a:cubicBezTo>
                  <a:pt x="542241" y="1429657"/>
                  <a:pt x="322107" y="1422400"/>
                  <a:pt x="322107" y="1422400"/>
                </a:cubicBezTo>
                <a:cubicBezTo>
                  <a:pt x="237440" y="1422400"/>
                  <a:pt x="152774" y="1439333"/>
                  <a:pt x="104393" y="1422400"/>
                </a:cubicBezTo>
                <a:cubicBezTo>
                  <a:pt x="56012" y="1405467"/>
                  <a:pt x="48754" y="1371600"/>
                  <a:pt x="31821" y="1320800"/>
                </a:cubicBezTo>
                <a:cubicBezTo>
                  <a:pt x="14888" y="1270000"/>
                  <a:pt x="7631" y="1214362"/>
                  <a:pt x="2793" y="1117600"/>
                </a:cubicBezTo>
                <a:cubicBezTo>
                  <a:pt x="-2045" y="1020838"/>
                  <a:pt x="374" y="873276"/>
                  <a:pt x="2793" y="740229"/>
                </a:cubicBezTo>
                <a:cubicBezTo>
                  <a:pt x="5212" y="607182"/>
                  <a:pt x="14888" y="430591"/>
                  <a:pt x="17307" y="319315"/>
                </a:cubicBezTo>
                <a:cubicBezTo>
                  <a:pt x="19726" y="208039"/>
                  <a:pt x="-6883" y="123372"/>
                  <a:pt x="17307" y="72572"/>
                </a:cubicBezTo>
                <a:cubicBezTo>
                  <a:pt x="41497" y="21772"/>
                  <a:pt x="97136" y="26610"/>
                  <a:pt x="162450" y="14515"/>
                </a:cubicBezTo>
                <a:cubicBezTo>
                  <a:pt x="227764" y="2420"/>
                  <a:pt x="318478" y="1210"/>
                  <a:pt x="409193" y="0"/>
                </a:cubicBezTo>
              </a:path>
            </a:pathLst>
          </a:custGeom>
          <a:noFill/>
          <a:ln w="9525" cap="flat" cmpd="sng" algn="ctr">
            <a:solidFill>
              <a:srgbClr val="FF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矩形 35">
            <a:extLst>
              <a:ext uri="{FF2B5EF4-FFF2-40B4-BE49-F238E27FC236}">
                <a16:creationId xmlns:a16="http://schemas.microsoft.com/office/drawing/2014/main" id="{64629F35-4D53-40B8-B774-26003DF71189}"/>
              </a:ext>
            </a:extLst>
          </p:cNvPr>
          <p:cNvSpPr>
            <a:spLocks noChangeArrowheads="1"/>
          </p:cNvSpPr>
          <p:nvPr/>
        </p:nvSpPr>
        <p:spPr bwMode="auto">
          <a:xfrm>
            <a:off x="7299325" y="3505324"/>
            <a:ext cx="338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FF0000"/>
                </a:solidFill>
              </a:rPr>
              <a:t>1</a:t>
            </a:r>
            <a:endParaRPr lang="zh-CN" altLang="en-US" sz="2400" b="1"/>
          </a:p>
        </p:txBody>
      </p:sp>
      <p:sp>
        <p:nvSpPr>
          <p:cNvPr id="37" name="矩形 36">
            <a:extLst>
              <a:ext uri="{FF2B5EF4-FFF2-40B4-BE49-F238E27FC236}">
                <a16:creationId xmlns:a16="http://schemas.microsoft.com/office/drawing/2014/main" id="{075010DA-D192-4EAC-9024-3E909C8FB3F6}"/>
              </a:ext>
            </a:extLst>
          </p:cNvPr>
          <p:cNvSpPr>
            <a:spLocks noChangeArrowheads="1"/>
          </p:cNvSpPr>
          <p:nvPr/>
        </p:nvSpPr>
        <p:spPr bwMode="auto">
          <a:xfrm>
            <a:off x="5356225" y="4602287"/>
            <a:ext cx="4937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a:solidFill>
                  <a:srgbClr val="3366FF"/>
                </a:solidFill>
              </a:rPr>
              <a:t>通</a:t>
            </a:r>
          </a:p>
        </p:txBody>
      </p:sp>
      <p:sp>
        <p:nvSpPr>
          <p:cNvPr id="38" name="矩形 37">
            <a:extLst>
              <a:ext uri="{FF2B5EF4-FFF2-40B4-BE49-F238E27FC236}">
                <a16:creationId xmlns:a16="http://schemas.microsoft.com/office/drawing/2014/main" id="{F35097C4-746D-46E6-AE87-5AFB259BD617}"/>
              </a:ext>
            </a:extLst>
          </p:cNvPr>
          <p:cNvSpPr>
            <a:spLocks noChangeArrowheads="1"/>
          </p:cNvSpPr>
          <p:nvPr/>
        </p:nvSpPr>
        <p:spPr bwMode="auto">
          <a:xfrm>
            <a:off x="5357813" y="3740274"/>
            <a:ext cx="4937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a:solidFill>
                  <a:srgbClr val="3366FF"/>
                </a:solidFill>
              </a:rPr>
              <a:t>止</a:t>
            </a:r>
          </a:p>
        </p:txBody>
      </p:sp>
      <p:sp>
        <p:nvSpPr>
          <p:cNvPr id="40" name="矩形 39">
            <a:extLst>
              <a:ext uri="{FF2B5EF4-FFF2-40B4-BE49-F238E27FC236}">
                <a16:creationId xmlns:a16="http://schemas.microsoft.com/office/drawing/2014/main" id="{E2C20493-BF39-43A5-9875-CA9A67144D63}"/>
              </a:ext>
            </a:extLst>
          </p:cNvPr>
          <p:cNvSpPr>
            <a:spLocks noChangeArrowheads="1"/>
          </p:cNvSpPr>
          <p:nvPr/>
        </p:nvSpPr>
        <p:spPr bwMode="auto">
          <a:xfrm>
            <a:off x="7462838" y="3968874"/>
            <a:ext cx="3381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3366FF"/>
                </a:solidFill>
              </a:rPr>
              <a:t>0</a:t>
            </a:r>
            <a:endParaRPr lang="zh-CN" altLang="en-US" sz="2400" b="1">
              <a:solidFill>
                <a:srgbClr val="3366FF"/>
              </a:solidFill>
            </a:endParaRPr>
          </a:p>
        </p:txBody>
      </p:sp>
      <p:grpSp>
        <p:nvGrpSpPr>
          <p:cNvPr id="41" name="组合 40">
            <a:extLst>
              <a:ext uri="{FF2B5EF4-FFF2-40B4-BE49-F238E27FC236}">
                <a16:creationId xmlns:a16="http://schemas.microsoft.com/office/drawing/2014/main" id="{FA20A168-07F5-41E3-B57A-52FE38D46A22}"/>
              </a:ext>
            </a:extLst>
          </p:cNvPr>
          <p:cNvGrpSpPr>
            <a:grpSpLocks/>
          </p:cNvGrpSpPr>
          <p:nvPr/>
        </p:nvGrpSpPr>
        <p:grpSpPr bwMode="auto">
          <a:xfrm>
            <a:off x="4897438" y="2638549"/>
            <a:ext cx="3651250" cy="603250"/>
            <a:chOff x="4874106" y="3312640"/>
            <a:chExt cx="3650419" cy="603548"/>
          </a:xfrm>
        </p:grpSpPr>
        <p:sp>
          <p:nvSpPr>
            <p:cNvPr id="108585" name="矩形 41">
              <a:extLst>
                <a:ext uri="{FF2B5EF4-FFF2-40B4-BE49-F238E27FC236}">
                  <a16:creationId xmlns:a16="http://schemas.microsoft.com/office/drawing/2014/main" id="{730A9D35-CE9F-4498-ABBC-7844F7A06934}"/>
                </a:ext>
              </a:extLst>
            </p:cNvPr>
            <p:cNvSpPr>
              <a:spLocks noChangeArrowheads="1"/>
            </p:cNvSpPr>
            <p:nvPr/>
          </p:nvSpPr>
          <p:spPr bwMode="auto">
            <a:xfrm>
              <a:off x="6095382" y="3312718"/>
              <a:ext cx="7729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solidFill>
                    <a:srgbClr val="00B050"/>
                  </a:solidFill>
                  <a:cs typeface="Times New Roman" panose="02020603050405020304" pitchFamily="18" charset="0"/>
                </a:rPr>
                <a:t>30μA</a:t>
              </a:r>
              <a:endParaRPr lang="zh-CN" altLang="en-US" sz="2000" b="1">
                <a:solidFill>
                  <a:srgbClr val="00B050"/>
                </a:solidFill>
              </a:endParaRPr>
            </a:p>
          </p:txBody>
        </p:sp>
        <p:sp>
          <p:nvSpPr>
            <p:cNvPr id="108586" name="矩形 42">
              <a:extLst>
                <a:ext uri="{FF2B5EF4-FFF2-40B4-BE49-F238E27FC236}">
                  <a16:creationId xmlns:a16="http://schemas.microsoft.com/office/drawing/2014/main" id="{2CE8D555-3E15-4D99-848C-3787B73C9B37}"/>
                </a:ext>
              </a:extLst>
            </p:cNvPr>
            <p:cNvSpPr>
              <a:spLocks noChangeArrowheads="1"/>
            </p:cNvSpPr>
            <p:nvPr/>
          </p:nvSpPr>
          <p:spPr bwMode="auto">
            <a:xfrm>
              <a:off x="4874106" y="3312640"/>
              <a:ext cx="84029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solidFill>
                    <a:srgbClr val="00B050"/>
                  </a:solidFill>
                  <a:cs typeface="Times New Roman" panose="02020603050405020304" pitchFamily="18" charset="0"/>
                </a:rPr>
                <a:t>20mA</a:t>
              </a:r>
              <a:endParaRPr lang="zh-CN" altLang="en-US" sz="2000" b="1">
                <a:solidFill>
                  <a:srgbClr val="00B050"/>
                </a:solidFill>
              </a:endParaRPr>
            </a:p>
          </p:txBody>
        </p:sp>
        <p:sp>
          <p:nvSpPr>
            <p:cNvPr id="108587" name="矩形 43">
              <a:extLst>
                <a:ext uri="{FF2B5EF4-FFF2-40B4-BE49-F238E27FC236}">
                  <a16:creationId xmlns:a16="http://schemas.microsoft.com/office/drawing/2014/main" id="{DB7024BC-F7B6-429E-8FD4-A9A716A1944E}"/>
                </a:ext>
              </a:extLst>
            </p:cNvPr>
            <p:cNvSpPr>
              <a:spLocks noChangeArrowheads="1"/>
            </p:cNvSpPr>
            <p:nvPr/>
          </p:nvSpPr>
          <p:spPr bwMode="auto">
            <a:xfrm>
              <a:off x="7623316" y="3516078"/>
              <a:ext cx="90120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solidFill>
                    <a:srgbClr val="00B050"/>
                  </a:solidFill>
                  <a:cs typeface="Times New Roman" panose="02020603050405020304" pitchFamily="18" charset="0"/>
                </a:rPr>
                <a:t>200μA</a:t>
              </a:r>
              <a:endParaRPr lang="zh-CN" altLang="en-US" sz="2000" b="1">
                <a:solidFill>
                  <a:srgbClr val="00B050"/>
                </a:solidFill>
              </a:endParaRPr>
            </a:p>
          </p:txBody>
        </p:sp>
      </p:grpSp>
      <p:sp>
        <p:nvSpPr>
          <p:cNvPr id="46" name="任意多边形 45">
            <a:extLst>
              <a:ext uri="{FF2B5EF4-FFF2-40B4-BE49-F238E27FC236}">
                <a16:creationId xmlns:a16="http://schemas.microsoft.com/office/drawing/2014/main" id="{DFC26A9D-B1B2-4112-B2F7-71FB50DA3D2F}"/>
              </a:ext>
            </a:extLst>
          </p:cNvPr>
          <p:cNvSpPr>
            <a:spLocks/>
          </p:cNvSpPr>
          <p:nvPr/>
        </p:nvSpPr>
        <p:spPr bwMode="auto">
          <a:xfrm>
            <a:off x="6569075" y="3521199"/>
            <a:ext cx="757238" cy="1428750"/>
          </a:xfrm>
          <a:custGeom>
            <a:avLst/>
            <a:gdLst>
              <a:gd name="T0" fmla="*/ 743021 w 757535"/>
              <a:gd name="T1" fmla="*/ 624115 h 1429925"/>
              <a:gd name="T2" fmla="*/ 757535 w 757535"/>
              <a:gd name="T3" fmla="*/ 783772 h 1429925"/>
              <a:gd name="T4" fmla="*/ 743021 w 757535"/>
              <a:gd name="T5" fmla="*/ 1103086 h 1429925"/>
              <a:gd name="T6" fmla="*/ 743021 w 757535"/>
              <a:gd name="T7" fmla="*/ 1378858 h 1429925"/>
              <a:gd name="T8" fmla="*/ 612393 w 757535"/>
              <a:gd name="T9" fmla="*/ 1422400 h 1429925"/>
              <a:gd name="T10" fmla="*/ 322107 w 757535"/>
              <a:gd name="T11" fmla="*/ 1422400 h 1429925"/>
              <a:gd name="T12" fmla="*/ 104393 w 757535"/>
              <a:gd name="T13" fmla="*/ 1422400 h 1429925"/>
              <a:gd name="T14" fmla="*/ 31821 w 757535"/>
              <a:gd name="T15" fmla="*/ 1320800 h 1429925"/>
              <a:gd name="T16" fmla="*/ 2793 w 757535"/>
              <a:gd name="T17" fmla="*/ 1117600 h 1429925"/>
              <a:gd name="T18" fmla="*/ 2793 w 757535"/>
              <a:gd name="T19" fmla="*/ 740229 h 1429925"/>
              <a:gd name="T20" fmla="*/ 17307 w 757535"/>
              <a:gd name="T21" fmla="*/ 319315 h 1429925"/>
              <a:gd name="T22" fmla="*/ 17307 w 757535"/>
              <a:gd name="T23" fmla="*/ 72572 h 1429925"/>
              <a:gd name="T24" fmla="*/ 162450 w 757535"/>
              <a:gd name="T25" fmla="*/ 14515 h 1429925"/>
              <a:gd name="T26" fmla="*/ 409193 w 757535"/>
              <a:gd name="T27" fmla="*/ 0 h 142992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57535" h="1429925">
                <a:moveTo>
                  <a:pt x="743021" y="624115"/>
                </a:moveTo>
                <a:cubicBezTo>
                  <a:pt x="750278" y="664029"/>
                  <a:pt x="757535" y="703944"/>
                  <a:pt x="757535" y="783772"/>
                </a:cubicBezTo>
                <a:cubicBezTo>
                  <a:pt x="757535" y="863600"/>
                  <a:pt x="745440" y="1003905"/>
                  <a:pt x="743021" y="1103086"/>
                </a:cubicBezTo>
                <a:cubicBezTo>
                  <a:pt x="740602" y="1202267"/>
                  <a:pt x="764792" y="1325639"/>
                  <a:pt x="743021" y="1378858"/>
                </a:cubicBezTo>
                <a:cubicBezTo>
                  <a:pt x="721250" y="1432077"/>
                  <a:pt x="682545" y="1415143"/>
                  <a:pt x="612393" y="1422400"/>
                </a:cubicBezTo>
                <a:cubicBezTo>
                  <a:pt x="542241" y="1429657"/>
                  <a:pt x="322107" y="1422400"/>
                  <a:pt x="322107" y="1422400"/>
                </a:cubicBezTo>
                <a:cubicBezTo>
                  <a:pt x="237440" y="1422400"/>
                  <a:pt x="152774" y="1439333"/>
                  <a:pt x="104393" y="1422400"/>
                </a:cubicBezTo>
                <a:cubicBezTo>
                  <a:pt x="56012" y="1405467"/>
                  <a:pt x="48754" y="1371600"/>
                  <a:pt x="31821" y="1320800"/>
                </a:cubicBezTo>
                <a:cubicBezTo>
                  <a:pt x="14888" y="1270000"/>
                  <a:pt x="7631" y="1214362"/>
                  <a:pt x="2793" y="1117600"/>
                </a:cubicBezTo>
                <a:cubicBezTo>
                  <a:pt x="-2045" y="1020838"/>
                  <a:pt x="374" y="873276"/>
                  <a:pt x="2793" y="740229"/>
                </a:cubicBezTo>
                <a:cubicBezTo>
                  <a:pt x="5212" y="607182"/>
                  <a:pt x="14888" y="430591"/>
                  <a:pt x="17307" y="319315"/>
                </a:cubicBezTo>
                <a:cubicBezTo>
                  <a:pt x="19726" y="208039"/>
                  <a:pt x="-6883" y="123372"/>
                  <a:pt x="17307" y="72572"/>
                </a:cubicBezTo>
                <a:cubicBezTo>
                  <a:pt x="41497" y="21772"/>
                  <a:pt x="97136" y="26610"/>
                  <a:pt x="162450" y="14515"/>
                </a:cubicBezTo>
                <a:cubicBezTo>
                  <a:pt x="227764" y="2420"/>
                  <a:pt x="318478" y="1210"/>
                  <a:pt x="409193" y="0"/>
                </a:cubicBezTo>
              </a:path>
            </a:pathLst>
          </a:custGeom>
          <a:noFill/>
          <a:ln w="38100" cap="flat" cmpd="sng" algn="ctr">
            <a:solidFill>
              <a:srgbClr val="00B05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矩形 46">
            <a:extLst>
              <a:ext uri="{FF2B5EF4-FFF2-40B4-BE49-F238E27FC236}">
                <a16:creationId xmlns:a16="http://schemas.microsoft.com/office/drawing/2014/main" id="{E33F1503-475E-489F-822A-9D496B4AD8EC}"/>
              </a:ext>
            </a:extLst>
          </p:cNvPr>
          <p:cNvSpPr>
            <a:spLocks noChangeArrowheads="1"/>
          </p:cNvSpPr>
          <p:nvPr/>
        </p:nvSpPr>
        <p:spPr bwMode="auto">
          <a:xfrm>
            <a:off x="7015163" y="3511674"/>
            <a:ext cx="320675"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a:solidFill>
                  <a:srgbClr val="00B050"/>
                </a:solidFill>
              </a:rPr>
              <a:t>止</a:t>
            </a:r>
          </a:p>
        </p:txBody>
      </p:sp>
      <p:grpSp>
        <p:nvGrpSpPr>
          <p:cNvPr id="48" name="组合 47">
            <a:extLst>
              <a:ext uri="{FF2B5EF4-FFF2-40B4-BE49-F238E27FC236}">
                <a16:creationId xmlns:a16="http://schemas.microsoft.com/office/drawing/2014/main" id="{F19550B8-CC53-48B5-9698-E07277863D96}"/>
              </a:ext>
            </a:extLst>
          </p:cNvPr>
          <p:cNvGrpSpPr>
            <a:grpSpLocks/>
          </p:cNvGrpSpPr>
          <p:nvPr/>
        </p:nvGrpSpPr>
        <p:grpSpPr bwMode="auto">
          <a:xfrm>
            <a:off x="8413750" y="2522662"/>
            <a:ext cx="730250" cy="1473200"/>
            <a:chOff x="8466965" y="3159241"/>
            <a:chExt cx="728995" cy="1473352"/>
          </a:xfrm>
        </p:grpSpPr>
        <p:pic>
          <p:nvPicPr>
            <p:cNvPr id="108582" name="图片 48">
              <a:extLst>
                <a:ext uri="{FF2B5EF4-FFF2-40B4-BE49-F238E27FC236}">
                  <a16:creationId xmlns:a16="http://schemas.microsoft.com/office/drawing/2014/main" id="{21871B3A-A3FD-48D6-A99C-8DA5BCD8E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7982" y="3159241"/>
              <a:ext cx="717978" cy="1295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8583" name="直接连接符 49">
              <a:extLst>
                <a:ext uri="{FF2B5EF4-FFF2-40B4-BE49-F238E27FC236}">
                  <a16:creationId xmlns:a16="http://schemas.microsoft.com/office/drawing/2014/main" id="{018A1897-FA47-4E3A-AD70-3CDDA89A4CFF}"/>
                </a:ext>
              </a:extLst>
            </p:cNvPr>
            <p:cNvCxnSpPr>
              <a:cxnSpLocks noChangeShapeType="1"/>
            </p:cNvCxnSpPr>
            <p:nvPr/>
          </p:nvCxnSpPr>
          <p:spPr bwMode="auto">
            <a:xfrm flipV="1">
              <a:off x="8466965" y="4626889"/>
              <a:ext cx="286056" cy="912"/>
            </a:xfrm>
            <a:prstGeom prst="line">
              <a:avLst/>
            </a:prstGeom>
            <a:noFill/>
            <a:ln w="28575" algn="ctr">
              <a:solidFill>
                <a:srgbClr val="3333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8584" name="直接连接符 50">
              <a:extLst>
                <a:ext uri="{FF2B5EF4-FFF2-40B4-BE49-F238E27FC236}">
                  <a16:creationId xmlns:a16="http://schemas.microsoft.com/office/drawing/2014/main" id="{D9CAD4EF-1EEC-459D-9A3C-E4E85FED2418}"/>
                </a:ext>
              </a:extLst>
            </p:cNvPr>
            <p:cNvCxnSpPr>
              <a:cxnSpLocks noChangeShapeType="1"/>
            </p:cNvCxnSpPr>
            <p:nvPr/>
          </p:nvCxnSpPr>
          <p:spPr bwMode="auto">
            <a:xfrm flipV="1">
              <a:off x="8753021" y="4393765"/>
              <a:ext cx="4480" cy="238828"/>
            </a:xfrm>
            <a:prstGeom prst="line">
              <a:avLst/>
            </a:prstGeom>
            <a:noFill/>
            <a:ln w="28575" algn="ctr">
              <a:solidFill>
                <a:srgbClr val="3333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2" name="矩形 51">
            <a:extLst>
              <a:ext uri="{FF2B5EF4-FFF2-40B4-BE49-F238E27FC236}">
                <a16:creationId xmlns:a16="http://schemas.microsoft.com/office/drawing/2014/main" id="{CAC68960-0A7B-4032-8609-706D4878D617}"/>
              </a:ext>
            </a:extLst>
          </p:cNvPr>
          <p:cNvSpPr/>
          <p:nvPr/>
        </p:nvSpPr>
        <p:spPr>
          <a:xfrm>
            <a:off x="7435850" y="1970212"/>
            <a:ext cx="1016000" cy="612775"/>
          </a:xfrm>
          <a:prstGeom prst="rect">
            <a:avLst/>
          </a:prstGeom>
          <a:noFill/>
        </p:spPr>
        <p:txBody>
          <a:bodyPr lIns="0" tIns="36000" rIns="0" bIns="0" anchor="b">
            <a:spAutoFit/>
          </a:bodyPr>
          <a:lstStyle/>
          <a:p>
            <a:pPr algn="ctr" eaLnBrk="1" hangingPunct="1">
              <a:lnSpc>
                <a:spcPct val="75000"/>
              </a:lnSpc>
              <a:defRPr/>
            </a:pPr>
            <a:r>
              <a:rPr lang="zh-CN" altLang="en-US" sz="2400" b="1" kern="0" dirty="0">
                <a:solidFill>
                  <a:srgbClr val="FF00FF"/>
                </a:solidFill>
                <a:cs typeface="Times New Roman" panose="02020603050405020304" pitchFamily="18" charset="0"/>
              </a:rPr>
              <a:t>例</a:t>
            </a:r>
            <a:r>
              <a:rPr lang="en-US" altLang="zh-CN" sz="2400" b="1" kern="0" dirty="0">
                <a:solidFill>
                  <a:srgbClr val="FF00FF"/>
                </a:solidFill>
                <a:cs typeface="Times New Roman" panose="02020603050405020304" pitchFamily="18" charset="0"/>
              </a:rPr>
              <a:t>:</a:t>
            </a:r>
            <a:r>
              <a:rPr lang="zh-CN" altLang="en-US" sz="2400" b="1" kern="0" dirty="0">
                <a:solidFill>
                  <a:srgbClr val="FF00FF"/>
                </a:solidFill>
                <a:cs typeface="Times New Roman" panose="02020603050405020304" pitchFamily="18" charset="0"/>
              </a:rPr>
              <a:t>口线</a:t>
            </a:r>
            <a:r>
              <a:rPr lang="en-US" altLang="zh-CN" sz="2400" b="1" kern="0" dirty="0">
                <a:solidFill>
                  <a:srgbClr val="FF00FF"/>
                </a:solidFill>
                <a:cs typeface="Times New Roman" panose="02020603050405020304" pitchFamily="18" charset="0"/>
              </a:rPr>
              <a:t>P3.2</a:t>
            </a:r>
            <a:endParaRPr lang="en-US" altLang="zh-CN" sz="2400" b="1" dirty="0">
              <a:solidFill>
                <a:srgbClr val="FF00FF"/>
              </a:solidFill>
              <a:ea typeface="宋体" charset="-122"/>
              <a:cs typeface="Times New Roman" pitchFamily="18" charset="0"/>
            </a:endParaRPr>
          </a:p>
        </p:txBody>
      </p:sp>
      <p:sp>
        <p:nvSpPr>
          <p:cNvPr id="53" name="矩形 52">
            <a:extLst>
              <a:ext uri="{FF2B5EF4-FFF2-40B4-BE49-F238E27FC236}">
                <a16:creationId xmlns:a16="http://schemas.microsoft.com/office/drawing/2014/main" id="{131B4471-8BD4-4794-AC78-AE0D32E22C28}"/>
              </a:ext>
            </a:extLst>
          </p:cNvPr>
          <p:cNvSpPr/>
          <p:nvPr/>
        </p:nvSpPr>
        <p:spPr>
          <a:xfrm>
            <a:off x="693738" y="4957887"/>
            <a:ext cx="1284287" cy="866775"/>
          </a:xfrm>
          <a:prstGeom prst="rect">
            <a:avLst/>
          </a:prstGeom>
          <a:noFill/>
        </p:spPr>
        <p:txBody>
          <a:bodyPr lIns="0" tIns="36000" rIns="0" bIns="0" anchor="b">
            <a:spAutoFit/>
          </a:bodyPr>
          <a:lstStyle/>
          <a:p>
            <a:pPr algn="ctr" eaLnBrk="1" hangingPunct="1">
              <a:lnSpc>
                <a:spcPct val="75000"/>
              </a:lnSpc>
              <a:defRPr/>
            </a:pPr>
            <a:r>
              <a:rPr lang="zh-CN" altLang="en-US" sz="2400" b="1" kern="0" dirty="0">
                <a:solidFill>
                  <a:srgbClr val="0000FF"/>
                </a:solidFill>
                <a:cs typeface="Times New Roman" panose="02020603050405020304" pitchFamily="18" charset="0"/>
              </a:rPr>
              <a:t>例</a:t>
            </a:r>
            <a:r>
              <a:rPr lang="en-US" altLang="zh-CN" sz="2400" b="1" kern="0" dirty="0">
                <a:solidFill>
                  <a:srgbClr val="0000FF"/>
                </a:solidFill>
                <a:cs typeface="Times New Roman" panose="02020603050405020304" pitchFamily="18" charset="0"/>
              </a:rPr>
              <a:t>:</a:t>
            </a:r>
            <a:r>
              <a:rPr lang="zh-CN" altLang="en-US" sz="2400" b="1" kern="0" dirty="0">
                <a:solidFill>
                  <a:srgbClr val="0000FF"/>
                </a:solidFill>
                <a:cs typeface="Times New Roman" panose="02020603050405020304" pitchFamily="18" charset="0"/>
              </a:rPr>
              <a:t>口线</a:t>
            </a:r>
            <a:r>
              <a:rPr lang="en-US" altLang="zh-CN" sz="2400" b="1" kern="0" dirty="0">
                <a:solidFill>
                  <a:srgbClr val="0000FF"/>
                </a:solidFill>
                <a:cs typeface="Times New Roman" panose="02020603050405020304" pitchFamily="18" charset="0"/>
              </a:rPr>
              <a:t>P3.2</a:t>
            </a:r>
            <a:r>
              <a:rPr lang="zh-CN" altLang="en-US" sz="2400" b="1" kern="0" dirty="0">
                <a:solidFill>
                  <a:srgbClr val="0000FF"/>
                </a:solidFill>
                <a:cs typeface="Times New Roman" panose="02020603050405020304" pitchFamily="18" charset="0"/>
              </a:rPr>
              <a:t>的锁存器位</a:t>
            </a:r>
            <a:endParaRPr lang="en-US" altLang="zh-CN" sz="2400" b="1" dirty="0">
              <a:solidFill>
                <a:srgbClr val="0000FF"/>
              </a:solidFill>
              <a:ea typeface="宋体" charset="-122"/>
              <a:cs typeface="Times New Roman" pitchFamily="18" charset="0"/>
            </a:endParaRPr>
          </a:p>
        </p:txBody>
      </p:sp>
      <p:sp>
        <p:nvSpPr>
          <p:cNvPr id="54" name="矩形 53">
            <a:extLst>
              <a:ext uri="{FF2B5EF4-FFF2-40B4-BE49-F238E27FC236}">
                <a16:creationId xmlns:a16="http://schemas.microsoft.com/office/drawing/2014/main" id="{AFB714F2-A020-419D-BBB7-80ACC2ED2308}"/>
              </a:ext>
            </a:extLst>
          </p:cNvPr>
          <p:cNvSpPr>
            <a:spLocks noChangeArrowheads="1"/>
          </p:cNvSpPr>
          <p:nvPr/>
        </p:nvSpPr>
        <p:spPr bwMode="auto">
          <a:xfrm>
            <a:off x="4924425" y="4394324"/>
            <a:ext cx="8032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a:solidFill>
                  <a:srgbClr val="FF0000"/>
                </a:solidFill>
              </a:rPr>
              <a:t>截止</a:t>
            </a:r>
          </a:p>
        </p:txBody>
      </p:sp>
      <p:sp>
        <p:nvSpPr>
          <p:cNvPr id="3" name="灯片编号占位符 2">
            <a:extLst>
              <a:ext uri="{FF2B5EF4-FFF2-40B4-BE49-F238E27FC236}">
                <a16:creationId xmlns:a16="http://schemas.microsoft.com/office/drawing/2014/main" id="{65063C78-E977-400A-9629-4E0AD112B212}"/>
              </a:ext>
            </a:extLst>
          </p:cNvPr>
          <p:cNvSpPr>
            <a:spLocks noGrp="1"/>
          </p:cNvSpPr>
          <p:nvPr>
            <p:ph type="sldNum" sz="quarter" idx="12"/>
          </p:nvPr>
        </p:nvSpPr>
        <p:spPr/>
        <p:txBody>
          <a:bodyPr/>
          <a:lstStyle/>
          <a:p>
            <a:fld id="{22E77DEE-32E4-4009-988B-F2758F7B8AC2}" type="slidenum">
              <a:rPr lang="zh-CN" altLang="en-US" smtClean="0"/>
              <a:t>81</a:t>
            </a:fld>
            <a:endParaRPr lang="zh-CN" alt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标题 3">
            <a:extLst>
              <a:ext uri="{FF2B5EF4-FFF2-40B4-BE49-F238E27FC236}">
                <a16:creationId xmlns:a16="http://schemas.microsoft.com/office/drawing/2014/main" id="{32D52067-6D79-4E89-9CAD-168381A110C5}"/>
              </a:ext>
            </a:extLst>
          </p:cNvPr>
          <p:cNvSpPr>
            <a:spLocks noGrp="1" noChangeArrowheads="1"/>
          </p:cNvSpPr>
          <p:nvPr>
            <p:ph type="title"/>
          </p:nvPr>
        </p:nvSpPr>
        <p:spPr>
          <a:xfrm>
            <a:off x="468313" y="357188"/>
            <a:ext cx="8229600" cy="504825"/>
          </a:xfrm>
        </p:spPr>
        <p:txBody>
          <a:bodyPr>
            <a:normAutofit fontScale="90000"/>
          </a:bodyPr>
          <a:lstStyle/>
          <a:p>
            <a:pPr eaLnBrk="1" hangingPunct="1"/>
            <a:r>
              <a:rPr lang="zh-CN" altLang="en-US" dirty="0">
                <a:solidFill>
                  <a:srgbClr val="FF0000"/>
                </a:solidFill>
              </a:rPr>
              <a:t>准双向口</a:t>
            </a:r>
            <a:r>
              <a:rPr lang="en-US" altLang="zh-CN" dirty="0">
                <a:solidFill>
                  <a:srgbClr val="FF0000"/>
                </a:solidFill>
              </a:rPr>
              <a:t>(</a:t>
            </a:r>
            <a:r>
              <a:rPr lang="zh-CN" altLang="en-US" dirty="0"/>
              <a:t>弱上拉</a:t>
            </a:r>
            <a:r>
              <a:rPr lang="en-US" altLang="zh-CN" dirty="0">
                <a:solidFill>
                  <a:srgbClr val="FF0000"/>
                </a:solidFill>
              </a:rPr>
              <a:t>)</a:t>
            </a:r>
            <a:r>
              <a:rPr lang="zh-CN" altLang="en-US" dirty="0">
                <a:solidFill>
                  <a:srgbClr val="FF0000"/>
                </a:solidFill>
              </a:rPr>
              <a:t>工作模式的结构</a:t>
            </a:r>
            <a:endParaRPr lang="zh-CN" altLang="en-US" sz="2800" dirty="0">
              <a:solidFill>
                <a:srgbClr val="FF0000"/>
              </a:solidFill>
            </a:endParaRPr>
          </a:p>
        </p:txBody>
      </p:sp>
      <p:sp>
        <p:nvSpPr>
          <p:cNvPr id="618499" name="Rectangle 3">
            <a:extLst>
              <a:ext uri="{FF2B5EF4-FFF2-40B4-BE49-F238E27FC236}">
                <a16:creationId xmlns:a16="http://schemas.microsoft.com/office/drawing/2014/main" id="{3153379B-21AD-47CF-9AE7-56AE89308A20}"/>
              </a:ext>
            </a:extLst>
          </p:cNvPr>
          <p:cNvSpPr>
            <a:spLocks noGrp="1" noChangeArrowheads="1"/>
          </p:cNvSpPr>
          <p:nvPr>
            <p:ph idx="1"/>
          </p:nvPr>
        </p:nvSpPr>
        <p:spPr>
          <a:xfrm>
            <a:off x="665163" y="1229044"/>
            <a:ext cx="7681914" cy="1554162"/>
          </a:xfrm>
        </p:spPr>
        <p:txBody>
          <a:bodyPr/>
          <a:lstStyle/>
          <a:p>
            <a:pPr marL="261938" lvl="1" indent="-261938" eaLnBrk="1" hangingPunct="1">
              <a:defRPr/>
            </a:pPr>
            <a:r>
              <a:rPr lang="zh-CN" altLang="en-US" dirty="0"/>
              <a:t>当口线锁存器</a:t>
            </a:r>
            <a:r>
              <a:rPr lang="zh-CN" altLang="en-US" dirty="0">
                <a:solidFill>
                  <a:srgbClr val="FF0000"/>
                </a:solidFill>
              </a:rPr>
              <a:t>由</a:t>
            </a:r>
            <a:r>
              <a:rPr lang="en-US" altLang="zh-CN" dirty="0">
                <a:solidFill>
                  <a:srgbClr val="FF0000"/>
                </a:solidFill>
              </a:rPr>
              <a:t>0</a:t>
            </a:r>
            <a:r>
              <a:rPr lang="zh-CN" altLang="en-US" dirty="0">
                <a:solidFill>
                  <a:srgbClr val="FF0000"/>
                </a:solidFill>
              </a:rPr>
              <a:t>到</a:t>
            </a:r>
            <a:r>
              <a:rPr lang="en-US" altLang="zh-CN" dirty="0">
                <a:solidFill>
                  <a:srgbClr val="FF0000"/>
                </a:solidFill>
              </a:rPr>
              <a:t>1</a:t>
            </a:r>
            <a:r>
              <a:rPr lang="zh-CN" altLang="en-US" dirty="0">
                <a:solidFill>
                  <a:srgbClr val="FF0000"/>
                </a:solidFill>
              </a:rPr>
              <a:t>跳变时</a:t>
            </a:r>
            <a:r>
              <a:rPr lang="zh-CN" altLang="en-US" dirty="0"/>
              <a:t>，</a:t>
            </a:r>
            <a:r>
              <a:rPr lang="en-US" altLang="zh-CN" dirty="0">
                <a:solidFill>
                  <a:srgbClr val="FF00FF"/>
                </a:solidFill>
              </a:rPr>
              <a:t>T1</a:t>
            </a:r>
            <a:r>
              <a:rPr lang="zh-CN" altLang="en-US" dirty="0">
                <a:solidFill>
                  <a:srgbClr val="FF00FF"/>
                </a:solidFill>
              </a:rPr>
              <a:t>用来加快准双向口由逻辑</a:t>
            </a:r>
            <a:r>
              <a:rPr lang="en-US" altLang="zh-CN" dirty="0">
                <a:solidFill>
                  <a:srgbClr val="FF00FF"/>
                </a:solidFill>
              </a:rPr>
              <a:t>0</a:t>
            </a:r>
            <a:r>
              <a:rPr lang="zh-CN" altLang="en-US" dirty="0">
                <a:solidFill>
                  <a:srgbClr val="FF00FF"/>
                </a:solidFill>
              </a:rPr>
              <a:t>到逻辑</a:t>
            </a:r>
            <a:r>
              <a:rPr lang="en-US" altLang="zh-CN" dirty="0">
                <a:solidFill>
                  <a:srgbClr val="FF00FF"/>
                </a:solidFill>
              </a:rPr>
              <a:t>1</a:t>
            </a:r>
            <a:r>
              <a:rPr lang="zh-CN" altLang="en-US" dirty="0">
                <a:solidFill>
                  <a:srgbClr val="FF00FF"/>
                </a:solidFill>
              </a:rPr>
              <a:t>的转换</a:t>
            </a:r>
            <a:r>
              <a:rPr lang="zh-CN" altLang="en-US" dirty="0"/>
              <a:t>。发生这种情况时，</a:t>
            </a:r>
            <a:r>
              <a:rPr lang="en-US" altLang="zh-CN" dirty="0">
                <a:solidFill>
                  <a:srgbClr val="FF0000"/>
                </a:solidFill>
              </a:rPr>
              <a:t>T1</a:t>
            </a:r>
            <a:r>
              <a:rPr lang="zh-CN" altLang="en-US" dirty="0">
                <a:solidFill>
                  <a:srgbClr val="FF0000"/>
                </a:solidFill>
              </a:rPr>
              <a:t>导通约</a:t>
            </a:r>
            <a:r>
              <a:rPr lang="en-US" altLang="zh-CN" dirty="0">
                <a:solidFill>
                  <a:srgbClr val="FF0000"/>
                </a:solidFill>
              </a:rPr>
              <a:t>2</a:t>
            </a:r>
            <a:r>
              <a:rPr lang="zh-CN" altLang="en-US" dirty="0">
                <a:solidFill>
                  <a:srgbClr val="FF0000"/>
                </a:solidFill>
              </a:rPr>
              <a:t>个时钟</a:t>
            </a:r>
            <a:r>
              <a:rPr lang="zh-CN" altLang="en-US" dirty="0"/>
              <a:t>使引脚能迅速地上拉到高电平。</a:t>
            </a:r>
          </a:p>
          <a:p>
            <a:pPr marL="261938" lvl="1" indent="-261938" eaLnBrk="1" hangingPunct="1">
              <a:defRPr/>
            </a:pPr>
            <a:r>
              <a:rPr lang="zh-CN" altLang="en-US" dirty="0"/>
              <a:t>准双向口带有一个</a:t>
            </a:r>
            <a:r>
              <a:rPr lang="zh-CN" altLang="en-US" dirty="0">
                <a:hlinkClick r:id="" action="ppaction://noaction"/>
              </a:rPr>
              <a:t>施密特触发</a:t>
            </a:r>
            <a:r>
              <a:rPr lang="zh-CN" altLang="en-US" dirty="0"/>
              <a:t>输入及干扰抑制电路。</a:t>
            </a:r>
          </a:p>
        </p:txBody>
      </p:sp>
      <p:pic>
        <p:nvPicPr>
          <p:cNvPr id="6" name="Picture 189" descr="D:\DOCUME~1\ADMINI~1\LOCALS~1\Temp\HS5ClipImage_56b00a7d.gif">
            <a:extLst>
              <a:ext uri="{FF2B5EF4-FFF2-40B4-BE49-F238E27FC236}">
                <a16:creationId xmlns:a16="http://schemas.microsoft.com/office/drawing/2014/main" id="{D8C12414-4FB7-47EE-80F1-5AEC77FF88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8" y="2987675"/>
            <a:ext cx="8258175" cy="334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组合 6">
            <a:extLst>
              <a:ext uri="{FF2B5EF4-FFF2-40B4-BE49-F238E27FC236}">
                <a16:creationId xmlns:a16="http://schemas.microsoft.com/office/drawing/2014/main" id="{64648B0C-8C9F-4352-9289-C78EF799768B}"/>
              </a:ext>
            </a:extLst>
          </p:cNvPr>
          <p:cNvGrpSpPr>
            <a:grpSpLocks/>
          </p:cNvGrpSpPr>
          <p:nvPr/>
        </p:nvGrpSpPr>
        <p:grpSpPr bwMode="auto">
          <a:xfrm>
            <a:off x="4856163" y="3314700"/>
            <a:ext cx="2974975" cy="400050"/>
            <a:chOff x="5018288" y="2721819"/>
            <a:chExt cx="2975952" cy="400110"/>
          </a:xfrm>
        </p:grpSpPr>
        <p:sp>
          <p:nvSpPr>
            <p:cNvPr id="109617" name="矩形 7">
              <a:extLst>
                <a:ext uri="{FF2B5EF4-FFF2-40B4-BE49-F238E27FC236}">
                  <a16:creationId xmlns:a16="http://schemas.microsoft.com/office/drawing/2014/main" id="{47D212A7-F537-4BEB-8404-BE8BC336560A}"/>
                </a:ext>
              </a:extLst>
            </p:cNvPr>
            <p:cNvSpPr>
              <a:spLocks noChangeArrowheads="1"/>
            </p:cNvSpPr>
            <p:nvPr/>
          </p:nvSpPr>
          <p:spPr bwMode="auto">
            <a:xfrm>
              <a:off x="5018288" y="2721819"/>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rgbClr val="00B050"/>
                  </a:solidFill>
                </a:rPr>
                <a:t>强</a:t>
              </a:r>
            </a:p>
          </p:txBody>
        </p:sp>
        <p:sp>
          <p:nvSpPr>
            <p:cNvPr id="109618" name="矩形 8">
              <a:extLst>
                <a:ext uri="{FF2B5EF4-FFF2-40B4-BE49-F238E27FC236}">
                  <a16:creationId xmlns:a16="http://schemas.microsoft.com/office/drawing/2014/main" id="{B9526D5B-D432-40FD-B68F-90F2E5B20D81}"/>
                </a:ext>
              </a:extLst>
            </p:cNvPr>
            <p:cNvSpPr>
              <a:spLocks noChangeArrowheads="1"/>
            </p:cNvSpPr>
            <p:nvPr/>
          </p:nvSpPr>
          <p:spPr bwMode="auto">
            <a:xfrm>
              <a:off x="6087133" y="2721819"/>
              <a:ext cx="700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rgbClr val="00B050"/>
                  </a:solidFill>
                </a:rPr>
                <a:t>极弱</a:t>
              </a:r>
            </a:p>
          </p:txBody>
        </p:sp>
        <p:sp>
          <p:nvSpPr>
            <p:cNvPr id="109619" name="矩形 9">
              <a:extLst>
                <a:ext uri="{FF2B5EF4-FFF2-40B4-BE49-F238E27FC236}">
                  <a16:creationId xmlns:a16="http://schemas.microsoft.com/office/drawing/2014/main" id="{3C6124B2-07BF-4B53-AF92-7474EA624734}"/>
                </a:ext>
              </a:extLst>
            </p:cNvPr>
            <p:cNvSpPr>
              <a:spLocks noChangeArrowheads="1"/>
            </p:cNvSpPr>
            <p:nvPr/>
          </p:nvSpPr>
          <p:spPr bwMode="auto">
            <a:xfrm>
              <a:off x="7551490" y="2721819"/>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rgbClr val="00B050"/>
                  </a:solidFill>
                </a:rPr>
                <a:t>弱</a:t>
              </a:r>
            </a:p>
          </p:txBody>
        </p:sp>
      </p:grpSp>
      <p:sp>
        <p:nvSpPr>
          <p:cNvPr id="11" name="矩形 10">
            <a:extLst>
              <a:ext uri="{FF2B5EF4-FFF2-40B4-BE49-F238E27FC236}">
                <a16:creationId xmlns:a16="http://schemas.microsoft.com/office/drawing/2014/main" id="{307B5000-657D-40D0-A7E2-C1A2DC1E9605}"/>
              </a:ext>
            </a:extLst>
          </p:cNvPr>
          <p:cNvSpPr>
            <a:spLocks noChangeArrowheads="1"/>
          </p:cNvSpPr>
          <p:nvPr/>
        </p:nvSpPr>
        <p:spPr bwMode="auto">
          <a:xfrm>
            <a:off x="98425" y="3684588"/>
            <a:ext cx="1143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FF0000"/>
                </a:solidFill>
                <a:cs typeface="Times New Roman" panose="02020603050405020304" pitchFamily="18" charset="0"/>
              </a:rPr>
              <a:t>P0</a:t>
            </a:r>
            <a:r>
              <a:rPr lang="zh-CN" altLang="en-US" sz="2400">
                <a:solidFill>
                  <a:srgbClr val="FF0000"/>
                </a:solidFill>
                <a:cs typeface="Times New Roman" panose="02020603050405020304" pitchFamily="18" charset="0"/>
              </a:rPr>
              <a:t>～</a:t>
            </a:r>
            <a:r>
              <a:rPr lang="en-US" altLang="zh-CN" sz="2400">
                <a:solidFill>
                  <a:srgbClr val="FF0000"/>
                </a:solidFill>
                <a:cs typeface="Times New Roman" panose="02020603050405020304" pitchFamily="18" charset="0"/>
              </a:rPr>
              <a:t>P7</a:t>
            </a:r>
            <a:endParaRPr lang="zh-CN" altLang="en-US" sz="2400">
              <a:cs typeface="Times New Roman" panose="02020603050405020304" pitchFamily="18" charset="0"/>
            </a:endParaRPr>
          </a:p>
        </p:txBody>
      </p:sp>
      <p:sp>
        <p:nvSpPr>
          <p:cNvPr id="13" name="矩形 12">
            <a:extLst>
              <a:ext uri="{FF2B5EF4-FFF2-40B4-BE49-F238E27FC236}">
                <a16:creationId xmlns:a16="http://schemas.microsoft.com/office/drawing/2014/main" id="{8B7DD5B0-9607-41E8-850B-13F7E05BA023}"/>
              </a:ext>
            </a:extLst>
          </p:cNvPr>
          <p:cNvSpPr>
            <a:spLocks noChangeArrowheads="1"/>
          </p:cNvSpPr>
          <p:nvPr/>
        </p:nvSpPr>
        <p:spPr bwMode="auto">
          <a:xfrm>
            <a:off x="327025" y="4745038"/>
            <a:ext cx="3381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FF0000"/>
                </a:solidFill>
              </a:rPr>
              <a:t>1</a:t>
            </a:r>
            <a:endParaRPr lang="zh-CN" altLang="en-US" sz="2400" b="1"/>
          </a:p>
        </p:txBody>
      </p:sp>
      <p:sp>
        <p:nvSpPr>
          <p:cNvPr id="14" name="矩形 13">
            <a:extLst>
              <a:ext uri="{FF2B5EF4-FFF2-40B4-BE49-F238E27FC236}">
                <a16:creationId xmlns:a16="http://schemas.microsoft.com/office/drawing/2014/main" id="{4BB65701-110B-4B33-933B-2EA79BF05D00}"/>
              </a:ext>
            </a:extLst>
          </p:cNvPr>
          <p:cNvSpPr>
            <a:spLocks noChangeArrowheads="1"/>
          </p:cNvSpPr>
          <p:nvPr/>
        </p:nvSpPr>
        <p:spPr bwMode="auto">
          <a:xfrm>
            <a:off x="3095625" y="4475163"/>
            <a:ext cx="3381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FF0000"/>
                </a:solidFill>
              </a:rPr>
              <a:t>0</a:t>
            </a:r>
            <a:endParaRPr lang="zh-CN" altLang="en-US" sz="2400" b="1"/>
          </a:p>
        </p:txBody>
      </p:sp>
      <p:sp>
        <p:nvSpPr>
          <p:cNvPr id="15" name="矩形 14">
            <a:extLst>
              <a:ext uri="{FF2B5EF4-FFF2-40B4-BE49-F238E27FC236}">
                <a16:creationId xmlns:a16="http://schemas.microsoft.com/office/drawing/2014/main" id="{275DBB15-2DA9-4B48-B651-C0C93476DCA6}"/>
              </a:ext>
            </a:extLst>
          </p:cNvPr>
          <p:cNvSpPr>
            <a:spLocks noChangeArrowheads="1"/>
          </p:cNvSpPr>
          <p:nvPr/>
        </p:nvSpPr>
        <p:spPr bwMode="auto">
          <a:xfrm>
            <a:off x="1928813" y="3116263"/>
            <a:ext cx="339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FF0000"/>
                </a:solidFill>
              </a:rPr>
              <a:t>1</a:t>
            </a:r>
            <a:endParaRPr lang="zh-CN" altLang="en-US" sz="2400" b="1"/>
          </a:p>
        </p:txBody>
      </p:sp>
      <p:sp>
        <p:nvSpPr>
          <p:cNvPr id="16" name="矩形 15">
            <a:extLst>
              <a:ext uri="{FF2B5EF4-FFF2-40B4-BE49-F238E27FC236}">
                <a16:creationId xmlns:a16="http://schemas.microsoft.com/office/drawing/2014/main" id="{6FC4E117-8133-4C6E-BD13-1ABB317EBB0C}"/>
              </a:ext>
            </a:extLst>
          </p:cNvPr>
          <p:cNvSpPr>
            <a:spLocks noChangeArrowheads="1"/>
          </p:cNvSpPr>
          <p:nvPr/>
        </p:nvSpPr>
        <p:spPr bwMode="auto">
          <a:xfrm>
            <a:off x="3922713" y="3236913"/>
            <a:ext cx="3381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FF0000"/>
                </a:solidFill>
              </a:rPr>
              <a:t>1</a:t>
            </a:r>
            <a:endParaRPr lang="zh-CN" altLang="en-US" sz="2400" b="1"/>
          </a:p>
        </p:txBody>
      </p:sp>
      <p:sp>
        <p:nvSpPr>
          <p:cNvPr id="17" name="矩形 16">
            <a:extLst>
              <a:ext uri="{FF2B5EF4-FFF2-40B4-BE49-F238E27FC236}">
                <a16:creationId xmlns:a16="http://schemas.microsoft.com/office/drawing/2014/main" id="{A553ECEF-2FE5-45A2-852A-07732A9FF6CC}"/>
              </a:ext>
            </a:extLst>
          </p:cNvPr>
          <p:cNvSpPr>
            <a:spLocks noChangeArrowheads="1"/>
          </p:cNvSpPr>
          <p:nvPr/>
        </p:nvSpPr>
        <p:spPr bwMode="auto">
          <a:xfrm>
            <a:off x="331788" y="5060950"/>
            <a:ext cx="3381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3366FF"/>
                </a:solidFill>
              </a:rPr>
              <a:t>0</a:t>
            </a:r>
            <a:endParaRPr lang="zh-CN" altLang="en-US" sz="2400" b="1">
              <a:solidFill>
                <a:srgbClr val="3366FF"/>
              </a:solidFill>
            </a:endParaRPr>
          </a:p>
        </p:txBody>
      </p:sp>
      <p:sp>
        <p:nvSpPr>
          <p:cNvPr id="18" name="矩形 17">
            <a:extLst>
              <a:ext uri="{FF2B5EF4-FFF2-40B4-BE49-F238E27FC236}">
                <a16:creationId xmlns:a16="http://schemas.microsoft.com/office/drawing/2014/main" id="{A042E2E5-EEF5-4197-81B5-53A813576F9F}"/>
              </a:ext>
            </a:extLst>
          </p:cNvPr>
          <p:cNvSpPr>
            <a:spLocks noChangeArrowheads="1"/>
          </p:cNvSpPr>
          <p:nvPr/>
        </p:nvSpPr>
        <p:spPr bwMode="auto">
          <a:xfrm>
            <a:off x="3114675" y="4954588"/>
            <a:ext cx="3381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3366FF"/>
                </a:solidFill>
              </a:rPr>
              <a:t>1</a:t>
            </a:r>
            <a:endParaRPr lang="zh-CN" altLang="en-US" sz="2400" b="1">
              <a:solidFill>
                <a:srgbClr val="3366FF"/>
              </a:solidFill>
            </a:endParaRPr>
          </a:p>
        </p:txBody>
      </p:sp>
      <p:sp>
        <p:nvSpPr>
          <p:cNvPr id="19" name="矩形 18">
            <a:extLst>
              <a:ext uri="{FF2B5EF4-FFF2-40B4-BE49-F238E27FC236}">
                <a16:creationId xmlns:a16="http://schemas.microsoft.com/office/drawing/2014/main" id="{E85DF51D-04B1-4FDD-8A56-598543BA89C4}"/>
              </a:ext>
            </a:extLst>
          </p:cNvPr>
          <p:cNvSpPr>
            <a:spLocks noChangeArrowheads="1"/>
          </p:cNvSpPr>
          <p:nvPr/>
        </p:nvSpPr>
        <p:spPr bwMode="auto">
          <a:xfrm>
            <a:off x="1865313" y="3568700"/>
            <a:ext cx="3381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3366FF"/>
                </a:solidFill>
              </a:rPr>
              <a:t>0</a:t>
            </a:r>
            <a:endParaRPr lang="zh-CN" altLang="en-US" sz="2400" b="1">
              <a:solidFill>
                <a:srgbClr val="3366FF"/>
              </a:solidFill>
            </a:endParaRPr>
          </a:p>
        </p:txBody>
      </p:sp>
      <p:sp>
        <p:nvSpPr>
          <p:cNvPr id="20" name="矩形 19">
            <a:extLst>
              <a:ext uri="{FF2B5EF4-FFF2-40B4-BE49-F238E27FC236}">
                <a16:creationId xmlns:a16="http://schemas.microsoft.com/office/drawing/2014/main" id="{02AB15C1-A913-49A1-BA1D-7518A8A99432}"/>
              </a:ext>
            </a:extLst>
          </p:cNvPr>
          <p:cNvSpPr>
            <a:spLocks noChangeArrowheads="1"/>
          </p:cNvSpPr>
          <p:nvPr/>
        </p:nvSpPr>
        <p:spPr bwMode="auto">
          <a:xfrm>
            <a:off x="1931988" y="2754313"/>
            <a:ext cx="20399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a:solidFill>
                  <a:srgbClr val="FF00FF"/>
                </a:solidFill>
              </a:rPr>
              <a:t>延迟</a:t>
            </a:r>
            <a:r>
              <a:rPr lang="en-US" altLang="zh-CN" sz="2400" b="1">
                <a:solidFill>
                  <a:srgbClr val="FF00FF"/>
                </a:solidFill>
              </a:rPr>
              <a:t>2</a:t>
            </a:r>
            <a:r>
              <a:rPr lang="zh-CN" altLang="en-US" sz="2400" b="1">
                <a:solidFill>
                  <a:srgbClr val="FF00FF"/>
                </a:solidFill>
              </a:rPr>
              <a:t>时钟变</a:t>
            </a:r>
            <a:r>
              <a:rPr lang="en-US" altLang="zh-CN" sz="2400" b="1">
                <a:solidFill>
                  <a:srgbClr val="FF00FF"/>
                </a:solidFill>
              </a:rPr>
              <a:t>1</a:t>
            </a:r>
            <a:endParaRPr lang="zh-CN" altLang="en-US" sz="2400" b="1">
              <a:solidFill>
                <a:srgbClr val="FF00FF"/>
              </a:solidFill>
            </a:endParaRPr>
          </a:p>
        </p:txBody>
      </p:sp>
      <p:sp>
        <p:nvSpPr>
          <p:cNvPr id="21" name="矩形 20">
            <a:extLst>
              <a:ext uri="{FF2B5EF4-FFF2-40B4-BE49-F238E27FC236}">
                <a16:creationId xmlns:a16="http://schemas.microsoft.com/office/drawing/2014/main" id="{76688510-E0F7-47CE-B3FE-E831D19C2D1E}"/>
              </a:ext>
            </a:extLst>
          </p:cNvPr>
          <p:cNvSpPr>
            <a:spLocks noChangeArrowheads="1"/>
          </p:cNvSpPr>
          <p:nvPr/>
        </p:nvSpPr>
        <p:spPr bwMode="auto">
          <a:xfrm>
            <a:off x="3257550" y="3546475"/>
            <a:ext cx="338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3366FF"/>
                </a:solidFill>
              </a:rPr>
              <a:t>0</a:t>
            </a:r>
            <a:endParaRPr lang="zh-CN" altLang="en-US" sz="2400" b="1">
              <a:solidFill>
                <a:srgbClr val="3366FF"/>
              </a:solidFill>
            </a:endParaRPr>
          </a:p>
        </p:txBody>
      </p:sp>
      <p:sp>
        <p:nvSpPr>
          <p:cNvPr id="22" name="矩形 21">
            <a:extLst>
              <a:ext uri="{FF2B5EF4-FFF2-40B4-BE49-F238E27FC236}">
                <a16:creationId xmlns:a16="http://schemas.microsoft.com/office/drawing/2014/main" id="{50EDA7BE-064A-4B71-83A6-AEDFF3B4AA45}"/>
              </a:ext>
            </a:extLst>
          </p:cNvPr>
          <p:cNvSpPr>
            <a:spLocks noChangeArrowheads="1"/>
          </p:cNvSpPr>
          <p:nvPr/>
        </p:nvSpPr>
        <p:spPr bwMode="auto">
          <a:xfrm>
            <a:off x="3662363" y="3892550"/>
            <a:ext cx="1081087"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lnSpc>
                <a:spcPct val="85000"/>
              </a:lnSpc>
            </a:pPr>
            <a:r>
              <a:rPr lang="zh-CN" altLang="en-US" sz="2200" b="1">
                <a:solidFill>
                  <a:srgbClr val="FF00FF"/>
                </a:solidFill>
              </a:rPr>
              <a:t>为</a:t>
            </a:r>
            <a:r>
              <a:rPr lang="en-US" altLang="zh-CN" sz="2200" b="1">
                <a:solidFill>
                  <a:srgbClr val="0000FF"/>
                </a:solidFill>
              </a:rPr>
              <a:t>0</a:t>
            </a:r>
          </a:p>
          <a:p>
            <a:pPr eaLnBrk="1" hangingPunct="1">
              <a:lnSpc>
                <a:spcPct val="85000"/>
              </a:lnSpc>
            </a:pPr>
            <a:r>
              <a:rPr lang="en-US" altLang="zh-CN" sz="2200" b="1">
                <a:solidFill>
                  <a:srgbClr val="FF00FF"/>
                </a:solidFill>
              </a:rPr>
              <a:t>2</a:t>
            </a:r>
            <a:r>
              <a:rPr lang="zh-CN" altLang="en-US" sz="2200" b="1">
                <a:solidFill>
                  <a:srgbClr val="FF00FF"/>
                </a:solidFill>
              </a:rPr>
              <a:t>个时钟</a:t>
            </a:r>
          </a:p>
        </p:txBody>
      </p:sp>
      <p:sp>
        <p:nvSpPr>
          <p:cNvPr id="28" name="矩形 27">
            <a:extLst>
              <a:ext uri="{FF2B5EF4-FFF2-40B4-BE49-F238E27FC236}">
                <a16:creationId xmlns:a16="http://schemas.microsoft.com/office/drawing/2014/main" id="{02BCED88-8325-44A1-AC88-05FD059D5A5E}"/>
              </a:ext>
            </a:extLst>
          </p:cNvPr>
          <p:cNvSpPr>
            <a:spLocks noChangeArrowheads="1"/>
          </p:cNvSpPr>
          <p:nvPr/>
        </p:nvSpPr>
        <p:spPr bwMode="auto">
          <a:xfrm>
            <a:off x="3943350" y="3744913"/>
            <a:ext cx="3381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3366FF"/>
                </a:solidFill>
              </a:rPr>
              <a:t>1</a:t>
            </a:r>
            <a:endParaRPr lang="zh-CN" altLang="en-US" sz="2400" b="1">
              <a:solidFill>
                <a:srgbClr val="3366FF"/>
              </a:solidFill>
            </a:endParaRPr>
          </a:p>
        </p:txBody>
      </p:sp>
      <p:sp>
        <p:nvSpPr>
          <p:cNvPr id="29" name="矩形 28">
            <a:extLst>
              <a:ext uri="{FF2B5EF4-FFF2-40B4-BE49-F238E27FC236}">
                <a16:creationId xmlns:a16="http://schemas.microsoft.com/office/drawing/2014/main" id="{9EC893E8-8B67-4AE9-97B2-362AA6698B54}"/>
              </a:ext>
            </a:extLst>
          </p:cNvPr>
          <p:cNvSpPr>
            <a:spLocks noChangeArrowheads="1"/>
          </p:cNvSpPr>
          <p:nvPr/>
        </p:nvSpPr>
        <p:spPr bwMode="auto">
          <a:xfrm>
            <a:off x="4632325" y="3790950"/>
            <a:ext cx="803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a:solidFill>
                  <a:srgbClr val="FF0000"/>
                </a:solidFill>
              </a:rPr>
              <a:t>截止</a:t>
            </a:r>
          </a:p>
        </p:txBody>
      </p:sp>
      <p:sp>
        <p:nvSpPr>
          <p:cNvPr id="34" name="矩形 33">
            <a:extLst>
              <a:ext uri="{FF2B5EF4-FFF2-40B4-BE49-F238E27FC236}">
                <a16:creationId xmlns:a16="http://schemas.microsoft.com/office/drawing/2014/main" id="{87954FD9-41F3-4658-9429-34C84244432D}"/>
              </a:ext>
            </a:extLst>
          </p:cNvPr>
          <p:cNvSpPr>
            <a:spLocks noChangeArrowheads="1"/>
          </p:cNvSpPr>
          <p:nvPr/>
        </p:nvSpPr>
        <p:spPr bwMode="auto">
          <a:xfrm>
            <a:off x="7521575" y="3910013"/>
            <a:ext cx="339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FF0000"/>
                </a:solidFill>
              </a:rPr>
              <a:t>1</a:t>
            </a:r>
            <a:endParaRPr lang="zh-CN" altLang="en-US" sz="2400" b="1"/>
          </a:p>
        </p:txBody>
      </p:sp>
      <p:sp>
        <p:nvSpPr>
          <p:cNvPr id="35" name="矩形 34">
            <a:extLst>
              <a:ext uri="{FF2B5EF4-FFF2-40B4-BE49-F238E27FC236}">
                <a16:creationId xmlns:a16="http://schemas.microsoft.com/office/drawing/2014/main" id="{97663B98-981E-4D6C-8F4D-F5550534130A}"/>
              </a:ext>
            </a:extLst>
          </p:cNvPr>
          <p:cNvSpPr>
            <a:spLocks noChangeArrowheads="1"/>
          </p:cNvSpPr>
          <p:nvPr/>
        </p:nvSpPr>
        <p:spPr bwMode="auto">
          <a:xfrm>
            <a:off x="5337175" y="4899025"/>
            <a:ext cx="4937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a:solidFill>
                  <a:srgbClr val="3366FF"/>
                </a:solidFill>
              </a:rPr>
              <a:t>通</a:t>
            </a:r>
          </a:p>
        </p:txBody>
      </p:sp>
      <p:grpSp>
        <p:nvGrpSpPr>
          <p:cNvPr id="618497" name="组合 618496">
            <a:extLst>
              <a:ext uri="{FF2B5EF4-FFF2-40B4-BE49-F238E27FC236}">
                <a16:creationId xmlns:a16="http://schemas.microsoft.com/office/drawing/2014/main" id="{DB9BD53D-92D5-4DD0-8DF5-79272B44EF5F}"/>
              </a:ext>
            </a:extLst>
          </p:cNvPr>
          <p:cNvGrpSpPr>
            <a:grpSpLocks/>
          </p:cNvGrpSpPr>
          <p:nvPr/>
        </p:nvGrpSpPr>
        <p:grpSpPr bwMode="auto">
          <a:xfrm>
            <a:off x="4873625" y="3079750"/>
            <a:ext cx="3763963" cy="604838"/>
            <a:chOff x="4874106" y="3312640"/>
            <a:chExt cx="3764086" cy="603548"/>
          </a:xfrm>
        </p:grpSpPr>
        <p:sp>
          <p:nvSpPr>
            <p:cNvPr id="109614" name="矩形 11">
              <a:extLst>
                <a:ext uri="{FF2B5EF4-FFF2-40B4-BE49-F238E27FC236}">
                  <a16:creationId xmlns:a16="http://schemas.microsoft.com/office/drawing/2014/main" id="{01D5FB5B-7C1E-45BF-8D5C-4BA10B4046E0}"/>
                </a:ext>
              </a:extLst>
            </p:cNvPr>
            <p:cNvSpPr>
              <a:spLocks noChangeArrowheads="1"/>
            </p:cNvSpPr>
            <p:nvPr/>
          </p:nvSpPr>
          <p:spPr bwMode="auto">
            <a:xfrm>
              <a:off x="6226008" y="3312718"/>
              <a:ext cx="7729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solidFill>
                    <a:srgbClr val="00B050"/>
                  </a:solidFill>
                  <a:cs typeface="Times New Roman" panose="02020603050405020304" pitchFamily="18" charset="0"/>
                </a:rPr>
                <a:t>30μA</a:t>
              </a:r>
              <a:endParaRPr lang="zh-CN" altLang="en-US" sz="2000" b="1">
                <a:solidFill>
                  <a:srgbClr val="00B050"/>
                </a:solidFill>
              </a:endParaRPr>
            </a:p>
          </p:txBody>
        </p:sp>
        <p:sp>
          <p:nvSpPr>
            <p:cNvPr id="109615" name="矩形 35">
              <a:extLst>
                <a:ext uri="{FF2B5EF4-FFF2-40B4-BE49-F238E27FC236}">
                  <a16:creationId xmlns:a16="http://schemas.microsoft.com/office/drawing/2014/main" id="{3EC38DCA-6B87-4505-9B8B-8D845BC11AD7}"/>
                </a:ext>
              </a:extLst>
            </p:cNvPr>
            <p:cNvSpPr>
              <a:spLocks noChangeArrowheads="1"/>
            </p:cNvSpPr>
            <p:nvPr/>
          </p:nvSpPr>
          <p:spPr bwMode="auto">
            <a:xfrm>
              <a:off x="4874106" y="3312640"/>
              <a:ext cx="84029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solidFill>
                    <a:srgbClr val="00B050"/>
                  </a:solidFill>
                  <a:cs typeface="Times New Roman" panose="02020603050405020304" pitchFamily="18" charset="0"/>
                </a:rPr>
                <a:t>20mA</a:t>
              </a:r>
              <a:endParaRPr lang="zh-CN" altLang="en-US" sz="2000" b="1">
                <a:solidFill>
                  <a:srgbClr val="00B050"/>
                </a:solidFill>
              </a:endParaRPr>
            </a:p>
          </p:txBody>
        </p:sp>
        <p:sp>
          <p:nvSpPr>
            <p:cNvPr id="109616" name="矩形 36">
              <a:extLst>
                <a:ext uri="{FF2B5EF4-FFF2-40B4-BE49-F238E27FC236}">
                  <a16:creationId xmlns:a16="http://schemas.microsoft.com/office/drawing/2014/main" id="{C651EF69-A20D-46D1-9396-AC0A40FBA239}"/>
                </a:ext>
              </a:extLst>
            </p:cNvPr>
            <p:cNvSpPr>
              <a:spLocks noChangeArrowheads="1"/>
            </p:cNvSpPr>
            <p:nvPr/>
          </p:nvSpPr>
          <p:spPr bwMode="auto">
            <a:xfrm>
              <a:off x="7736983" y="3516078"/>
              <a:ext cx="90120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solidFill>
                    <a:srgbClr val="00B050"/>
                  </a:solidFill>
                  <a:cs typeface="Times New Roman" panose="02020603050405020304" pitchFamily="18" charset="0"/>
                </a:rPr>
                <a:t>200μA</a:t>
              </a:r>
              <a:endParaRPr lang="zh-CN" altLang="en-US" sz="2000" b="1">
                <a:solidFill>
                  <a:srgbClr val="00B050"/>
                </a:solidFill>
              </a:endParaRPr>
            </a:p>
          </p:txBody>
        </p:sp>
      </p:grpSp>
      <p:sp>
        <p:nvSpPr>
          <p:cNvPr id="39" name="矩形 38">
            <a:extLst>
              <a:ext uri="{FF2B5EF4-FFF2-40B4-BE49-F238E27FC236}">
                <a16:creationId xmlns:a16="http://schemas.microsoft.com/office/drawing/2014/main" id="{6CF28A79-445C-4EF0-916A-09F01C21AB36}"/>
              </a:ext>
            </a:extLst>
          </p:cNvPr>
          <p:cNvSpPr>
            <a:spLocks noChangeArrowheads="1"/>
          </p:cNvSpPr>
          <p:nvPr/>
        </p:nvSpPr>
        <p:spPr bwMode="auto">
          <a:xfrm>
            <a:off x="5376863" y="3760788"/>
            <a:ext cx="4937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a:solidFill>
                  <a:srgbClr val="3366FF"/>
                </a:solidFill>
              </a:rPr>
              <a:t>止</a:t>
            </a:r>
          </a:p>
        </p:txBody>
      </p:sp>
      <p:sp>
        <p:nvSpPr>
          <p:cNvPr id="40" name="矩形 39">
            <a:extLst>
              <a:ext uri="{FF2B5EF4-FFF2-40B4-BE49-F238E27FC236}">
                <a16:creationId xmlns:a16="http://schemas.microsoft.com/office/drawing/2014/main" id="{84C04629-9599-4487-8B03-CCD1D7212078}"/>
              </a:ext>
            </a:extLst>
          </p:cNvPr>
          <p:cNvSpPr>
            <a:spLocks noChangeArrowheads="1"/>
          </p:cNvSpPr>
          <p:nvPr/>
        </p:nvSpPr>
        <p:spPr bwMode="auto">
          <a:xfrm>
            <a:off x="6892925" y="3933825"/>
            <a:ext cx="4937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a:solidFill>
                  <a:srgbClr val="3366FF"/>
                </a:solidFill>
              </a:rPr>
              <a:t>止</a:t>
            </a:r>
          </a:p>
        </p:txBody>
      </p:sp>
      <p:sp>
        <p:nvSpPr>
          <p:cNvPr id="41" name="矩形 40">
            <a:extLst>
              <a:ext uri="{FF2B5EF4-FFF2-40B4-BE49-F238E27FC236}">
                <a16:creationId xmlns:a16="http://schemas.microsoft.com/office/drawing/2014/main" id="{4B86B1D6-59EC-49CF-B1E6-20AD27364D26}"/>
              </a:ext>
            </a:extLst>
          </p:cNvPr>
          <p:cNvSpPr>
            <a:spLocks noChangeArrowheads="1"/>
          </p:cNvSpPr>
          <p:nvPr/>
        </p:nvSpPr>
        <p:spPr bwMode="auto">
          <a:xfrm>
            <a:off x="7558088" y="4618038"/>
            <a:ext cx="3381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3366FF"/>
                </a:solidFill>
              </a:rPr>
              <a:t>0</a:t>
            </a:r>
            <a:endParaRPr lang="zh-CN" altLang="en-US" sz="2400" b="1">
              <a:solidFill>
                <a:srgbClr val="3366FF"/>
              </a:solidFill>
            </a:endParaRPr>
          </a:p>
        </p:txBody>
      </p:sp>
      <p:sp>
        <p:nvSpPr>
          <p:cNvPr id="30" name="矩形 29">
            <a:extLst>
              <a:ext uri="{FF2B5EF4-FFF2-40B4-BE49-F238E27FC236}">
                <a16:creationId xmlns:a16="http://schemas.microsoft.com/office/drawing/2014/main" id="{154E392B-F699-4D5A-9365-CBA3F013C1D8}"/>
              </a:ext>
            </a:extLst>
          </p:cNvPr>
          <p:cNvSpPr>
            <a:spLocks noChangeArrowheads="1"/>
          </p:cNvSpPr>
          <p:nvPr/>
        </p:nvSpPr>
        <p:spPr bwMode="auto">
          <a:xfrm>
            <a:off x="5473700" y="3867150"/>
            <a:ext cx="309563"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a:solidFill>
                  <a:srgbClr val="FF0000"/>
                </a:solidFill>
              </a:rPr>
              <a:t>通</a:t>
            </a:r>
          </a:p>
        </p:txBody>
      </p:sp>
      <p:sp>
        <p:nvSpPr>
          <p:cNvPr id="42" name="矩形 41">
            <a:extLst>
              <a:ext uri="{FF2B5EF4-FFF2-40B4-BE49-F238E27FC236}">
                <a16:creationId xmlns:a16="http://schemas.microsoft.com/office/drawing/2014/main" id="{37224A14-776D-4436-9312-CCD7CCC4B53D}"/>
              </a:ext>
            </a:extLst>
          </p:cNvPr>
          <p:cNvSpPr>
            <a:spLocks noChangeArrowheads="1"/>
          </p:cNvSpPr>
          <p:nvPr/>
        </p:nvSpPr>
        <p:spPr bwMode="auto">
          <a:xfrm>
            <a:off x="6991350" y="4008438"/>
            <a:ext cx="309563" cy="3698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a:solidFill>
                  <a:srgbClr val="FF0000"/>
                </a:solidFill>
              </a:rPr>
              <a:t>通</a:t>
            </a:r>
          </a:p>
        </p:txBody>
      </p:sp>
      <p:cxnSp>
        <p:nvCxnSpPr>
          <p:cNvPr id="618500" name="直接箭头连接符 618499">
            <a:extLst>
              <a:ext uri="{FF2B5EF4-FFF2-40B4-BE49-F238E27FC236}">
                <a16:creationId xmlns:a16="http://schemas.microsoft.com/office/drawing/2014/main" id="{1DF5AAB5-6A01-40F1-B353-F6B024A8A71E}"/>
              </a:ext>
            </a:extLst>
          </p:cNvPr>
          <p:cNvCxnSpPr>
            <a:cxnSpLocks noChangeShapeType="1"/>
          </p:cNvCxnSpPr>
          <p:nvPr/>
        </p:nvCxnSpPr>
        <p:spPr bwMode="auto">
          <a:xfrm flipV="1">
            <a:off x="331788" y="4903788"/>
            <a:ext cx="0" cy="355600"/>
          </a:xfrm>
          <a:prstGeom prst="straightConnector1">
            <a:avLst/>
          </a:prstGeom>
          <a:noFill/>
          <a:ln w="28575" algn="ctr">
            <a:solidFill>
              <a:srgbClr val="FF0000"/>
            </a:solidFill>
            <a:round/>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 name="矩形 44">
            <a:extLst>
              <a:ext uri="{FF2B5EF4-FFF2-40B4-BE49-F238E27FC236}">
                <a16:creationId xmlns:a16="http://schemas.microsoft.com/office/drawing/2014/main" id="{A8FE8728-0CCA-4DC3-877A-C8E43B6F3C86}"/>
              </a:ext>
            </a:extLst>
          </p:cNvPr>
          <p:cNvSpPr>
            <a:spLocks noChangeArrowheads="1"/>
          </p:cNvSpPr>
          <p:nvPr/>
        </p:nvSpPr>
        <p:spPr bwMode="auto">
          <a:xfrm>
            <a:off x="4494213" y="4176713"/>
            <a:ext cx="10795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lnSpc>
                <a:spcPct val="85000"/>
              </a:lnSpc>
            </a:pPr>
            <a:r>
              <a:rPr lang="zh-CN" altLang="en-US" sz="2200" b="1">
                <a:solidFill>
                  <a:srgbClr val="FF00FF"/>
                </a:solidFill>
              </a:rPr>
              <a:t>导通</a:t>
            </a:r>
            <a:endParaRPr lang="en-US" altLang="zh-CN" sz="2200" b="1">
              <a:solidFill>
                <a:srgbClr val="FF00FF"/>
              </a:solidFill>
            </a:endParaRPr>
          </a:p>
          <a:p>
            <a:pPr eaLnBrk="1" hangingPunct="1">
              <a:lnSpc>
                <a:spcPct val="85000"/>
              </a:lnSpc>
            </a:pPr>
            <a:r>
              <a:rPr lang="en-US" altLang="zh-CN" sz="2200" b="1">
                <a:solidFill>
                  <a:srgbClr val="FF00FF"/>
                </a:solidFill>
              </a:rPr>
              <a:t>2</a:t>
            </a:r>
            <a:r>
              <a:rPr lang="zh-CN" altLang="en-US" sz="2200" b="1">
                <a:solidFill>
                  <a:srgbClr val="FF00FF"/>
                </a:solidFill>
              </a:rPr>
              <a:t>个时钟</a:t>
            </a:r>
          </a:p>
        </p:txBody>
      </p:sp>
      <p:sp>
        <p:nvSpPr>
          <p:cNvPr id="38" name="矩形 37">
            <a:extLst>
              <a:ext uri="{FF2B5EF4-FFF2-40B4-BE49-F238E27FC236}">
                <a16:creationId xmlns:a16="http://schemas.microsoft.com/office/drawing/2014/main" id="{EE0F5432-628C-484F-B116-2B34E39990A6}"/>
              </a:ext>
            </a:extLst>
          </p:cNvPr>
          <p:cNvSpPr>
            <a:spLocks noChangeArrowheads="1"/>
          </p:cNvSpPr>
          <p:nvPr/>
        </p:nvSpPr>
        <p:spPr bwMode="auto">
          <a:xfrm>
            <a:off x="3328988" y="3113088"/>
            <a:ext cx="339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FF0000"/>
                </a:solidFill>
              </a:rPr>
              <a:t>1</a:t>
            </a:r>
            <a:endParaRPr lang="zh-CN" altLang="en-US" sz="2400" b="1"/>
          </a:p>
        </p:txBody>
      </p:sp>
      <p:sp>
        <p:nvSpPr>
          <p:cNvPr id="43" name="任意多边形 42">
            <a:extLst>
              <a:ext uri="{FF2B5EF4-FFF2-40B4-BE49-F238E27FC236}">
                <a16:creationId xmlns:a16="http://schemas.microsoft.com/office/drawing/2014/main" id="{A89B9AA0-92B6-4C51-8BFA-342C490CF680}"/>
              </a:ext>
            </a:extLst>
          </p:cNvPr>
          <p:cNvSpPr>
            <a:spLocks/>
          </p:cNvSpPr>
          <p:nvPr/>
        </p:nvSpPr>
        <p:spPr bwMode="auto">
          <a:xfrm>
            <a:off x="4759325" y="3433763"/>
            <a:ext cx="2917825" cy="917575"/>
          </a:xfrm>
          <a:custGeom>
            <a:avLst/>
            <a:gdLst>
              <a:gd name="T0" fmla="*/ 1500 w 1792757"/>
              <a:gd name="T1" fmla="*/ 0 h 683441"/>
              <a:gd name="T2" fmla="*/ 460921 w 1792757"/>
              <a:gd name="T3" fmla="*/ 810326 h 683441"/>
              <a:gd name="T4" fmla="*/ 2917061 w 1792757"/>
              <a:gd name="T5" fmla="*/ 888307 h 683441"/>
              <a:gd name="T6" fmla="*/ 0 60000 65536"/>
              <a:gd name="T7" fmla="*/ 0 60000 65536"/>
              <a:gd name="T8" fmla="*/ 0 60000 65536"/>
            </a:gdLst>
            <a:ahLst/>
            <a:cxnLst>
              <a:cxn ang="T6">
                <a:pos x="T0" y="T1"/>
              </a:cxn>
              <a:cxn ang="T7">
                <a:pos x="T2" y="T3"/>
              </a:cxn>
              <a:cxn ang="T8">
                <a:pos x="T4" y="T5"/>
              </a:cxn>
            </a:cxnLst>
            <a:rect l="0" t="0" r="r" b="b"/>
            <a:pathLst>
              <a:path w="1792757" h="683441">
                <a:moveTo>
                  <a:pt x="922" y="0"/>
                </a:moveTo>
                <a:cubicBezTo>
                  <a:pt x="-3046" y="292334"/>
                  <a:pt x="-7015" y="494432"/>
                  <a:pt x="283271" y="603289"/>
                </a:cubicBezTo>
                <a:cubicBezTo>
                  <a:pt x="573557" y="712146"/>
                  <a:pt x="1183157" y="686746"/>
                  <a:pt x="1792757" y="661346"/>
                </a:cubicBezTo>
              </a:path>
            </a:pathLst>
          </a:custGeom>
          <a:noFill/>
          <a:ln w="19050" cap="flat" cmpd="sng" algn="ctr">
            <a:solidFill>
              <a:srgbClr val="FF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任意多边形 43">
            <a:extLst>
              <a:ext uri="{FF2B5EF4-FFF2-40B4-BE49-F238E27FC236}">
                <a16:creationId xmlns:a16="http://schemas.microsoft.com/office/drawing/2014/main" id="{A4C7510A-5A75-44C1-B909-AA3AE9B8FA85}"/>
              </a:ext>
            </a:extLst>
          </p:cNvPr>
          <p:cNvSpPr>
            <a:spLocks/>
          </p:cNvSpPr>
          <p:nvPr/>
        </p:nvSpPr>
        <p:spPr bwMode="auto">
          <a:xfrm>
            <a:off x="6019800" y="3414713"/>
            <a:ext cx="1722438" cy="947737"/>
          </a:xfrm>
          <a:custGeom>
            <a:avLst/>
            <a:gdLst>
              <a:gd name="T0" fmla="*/ 886 w 1792757"/>
              <a:gd name="T1" fmla="*/ 0 h 683441"/>
              <a:gd name="T2" fmla="*/ 272278 w 1792757"/>
              <a:gd name="T3" fmla="*/ 835600 h 683441"/>
              <a:gd name="T4" fmla="*/ 1723187 w 1792757"/>
              <a:gd name="T5" fmla="*/ 916013 h 683441"/>
              <a:gd name="T6" fmla="*/ 0 60000 65536"/>
              <a:gd name="T7" fmla="*/ 0 60000 65536"/>
              <a:gd name="T8" fmla="*/ 0 60000 65536"/>
            </a:gdLst>
            <a:ahLst/>
            <a:cxnLst>
              <a:cxn ang="T6">
                <a:pos x="T0" y="T1"/>
              </a:cxn>
              <a:cxn ang="T7">
                <a:pos x="T2" y="T3"/>
              </a:cxn>
              <a:cxn ang="T8">
                <a:pos x="T4" y="T5"/>
              </a:cxn>
            </a:cxnLst>
            <a:rect l="0" t="0" r="r" b="b"/>
            <a:pathLst>
              <a:path w="1792757" h="683441">
                <a:moveTo>
                  <a:pt x="922" y="0"/>
                </a:moveTo>
                <a:cubicBezTo>
                  <a:pt x="-3046" y="292334"/>
                  <a:pt x="-7015" y="494432"/>
                  <a:pt x="283271" y="603289"/>
                </a:cubicBezTo>
                <a:cubicBezTo>
                  <a:pt x="573557" y="712146"/>
                  <a:pt x="1183157" y="686746"/>
                  <a:pt x="1792757" y="661346"/>
                </a:cubicBezTo>
              </a:path>
            </a:pathLst>
          </a:custGeom>
          <a:noFill/>
          <a:ln w="19050" cap="flat" cmpd="sng" algn="ctr">
            <a:solidFill>
              <a:srgbClr val="FF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任意多边形 45">
            <a:extLst>
              <a:ext uri="{FF2B5EF4-FFF2-40B4-BE49-F238E27FC236}">
                <a16:creationId xmlns:a16="http://schemas.microsoft.com/office/drawing/2014/main" id="{CBE77490-546D-48B8-BD00-49C2B9B8841C}"/>
              </a:ext>
            </a:extLst>
          </p:cNvPr>
          <p:cNvSpPr>
            <a:spLocks/>
          </p:cNvSpPr>
          <p:nvPr/>
        </p:nvSpPr>
        <p:spPr bwMode="auto">
          <a:xfrm>
            <a:off x="7472363" y="3565525"/>
            <a:ext cx="523875" cy="741363"/>
          </a:xfrm>
          <a:custGeom>
            <a:avLst/>
            <a:gdLst>
              <a:gd name="T0" fmla="*/ 270 w 1792757"/>
              <a:gd name="T1" fmla="*/ 0 h 683441"/>
              <a:gd name="T2" fmla="*/ 82849 w 1792757"/>
              <a:gd name="T3" fmla="*/ 654306 h 683441"/>
              <a:gd name="T4" fmla="*/ 524331 w 1792757"/>
              <a:gd name="T5" fmla="*/ 717273 h 683441"/>
              <a:gd name="T6" fmla="*/ 0 60000 65536"/>
              <a:gd name="T7" fmla="*/ 0 60000 65536"/>
              <a:gd name="T8" fmla="*/ 0 60000 65536"/>
            </a:gdLst>
            <a:ahLst/>
            <a:cxnLst>
              <a:cxn ang="T6">
                <a:pos x="T0" y="T1"/>
              </a:cxn>
              <a:cxn ang="T7">
                <a:pos x="T2" y="T3"/>
              </a:cxn>
              <a:cxn ang="T8">
                <a:pos x="T4" y="T5"/>
              </a:cxn>
            </a:cxnLst>
            <a:rect l="0" t="0" r="r" b="b"/>
            <a:pathLst>
              <a:path w="1792757" h="683441">
                <a:moveTo>
                  <a:pt x="922" y="0"/>
                </a:moveTo>
                <a:cubicBezTo>
                  <a:pt x="-3046" y="292334"/>
                  <a:pt x="-7015" y="494432"/>
                  <a:pt x="283271" y="603289"/>
                </a:cubicBezTo>
                <a:cubicBezTo>
                  <a:pt x="573557" y="712146"/>
                  <a:pt x="1183157" y="686746"/>
                  <a:pt x="1792757" y="661346"/>
                </a:cubicBezTo>
              </a:path>
            </a:pathLst>
          </a:custGeom>
          <a:noFill/>
          <a:ln w="19050" cap="flat" cmpd="sng" algn="ctr">
            <a:solidFill>
              <a:srgbClr val="FF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矩形 46">
            <a:extLst>
              <a:ext uri="{FF2B5EF4-FFF2-40B4-BE49-F238E27FC236}">
                <a16:creationId xmlns:a16="http://schemas.microsoft.com/office/drawing/2014/main" id="{85525FD2-1390-4322-8ADB-A46D0368E532}"/>
              </a:ext>
            </a:extLst>
          </p:cNvPr>
          <p:cNvSpPr/>
          <p:nvPr/>
        </p:nvSpPr>
        <p:spPr>
          <a:xfrm>
            <a:off x="7989888" y="4951413"/>
            <a:ext cx="1016000" cy="612775"/>
          </a:xfrm>
          <a:prstGeom prst="rect">
            <a:avLst/>
          </a:prstGeom>
          <a:noFill/>
        </p:spPr>
        <p:txBody>
          <a:bodyPr lIns="0" tIns="36000" rIns="0" bIns="0" anchor="b">
            <a:spAutoFit/>
          </a:bodyPr>
          <a:lstStyle/>
          <a:p>
            <a:pPr algn="ctr" eaLnBrk="1" hangingPunct="1">
              <a:lnSpc>
                <a:spcPct val="75000"/>
              </a:lnSpc>
              <a:defRPr/>
            </a:pPr>
            <a:r>
              <a:rPr lang="zh-CN" altLang="en-US" sz="2400" b="1" kern="0" dirty="0">
                <a:solidFill>
                  <a:srgbClr val="FF00FF"/>
                </a:solidFill>
                <a:cs typeface="Times New Roman" panose="02020603050405020304" pitchFamily="18" charset="0"/>
              </a:rPr>
              <a:t>例</a:t>
            </a:r>
            <a:r>
              <a:rPr lang="en-US" altLang="zh-CN" sz="2400" b="1" kern="0" dirty="0">
                <a:solidFill>
                  <a:srgbClr val="FF00FF"/>
                </a:solidFill>
                <a:cs typeface="Times New Roman" panose="02020603050405020304" pitchFamily="18" charset="0"/>
              </a:rPr>
              <a:t>:</a:t>
            </a:r>
            <a:r>
              <a:rPr lang="zh-CN" altLang="en-US" sz="2400" b="1" kern="0" dirty="0">
                <a:solidFill>
                  <a:srgbClr val="FF00FF"/>
                </a:solidFill>
                <a:cs typeface="Times New Roman" panose="02020603050405020304" pitchFamily="18" charset="0"/>
              </a:rPr>
              <a:t>口线</a:t>
            </a:r>
            <a:r>
              <a:rPr lang="en-US" altLang="zh-CN" sz="2400" b="1" kern="0" dirty="0">
                <a:solidFill>
                  <a:srgbClr val="FF00FF"/>
                </a:solidFill>
                <a:cs typeface="Times New Roman" panose="02020603050405020304" pitchFamily="18" charset="0"/>
              </a:rPr>
              <a:t>P3.2</a:t>
            </a:r>
            <a:endParaRPr lang="en-US" altLang="zh-CN" sz="2400" b="1" dirty="0">
              <a:solidFill>
                <a:srgbClr val="FF00FF"/>
              </a:solidFill>
              <a:ea typeface="宋体" charset="-122"/>
              <a:cs typeface="Times New Roman" pitchFamily="18" charset="0"/>
            </a:endParaRPr>
          </a:p>
        </p:txBody>
      </p:sp>
      <p:sp>
        <p:nvSpPr>
          <p:cNvPr id="48" name="矩形 47">
            <a:extLst>
              <a:ext uri="{FF2B5EF4-FFF2-40B4-BE49-F238E27FC236}">
                <a16:creationId xmlns:a16="http://schemas.microsoft.com/office/drawing/2014/main" id="{6C6178FC-47BE-4E98-A72F-20D3AF793E50}"/>
              </a:ext>
            </a:extLst>
          </p:cNvPr>
          <p:cNvSpPr/>
          <p:nvPr/>
        </p:nvSpPr>
        <p:spPr>
          <a:xfrm>
            <a:off x="766763" y="5472113"/>
            <a:ext cx="1311275" cy="866775"/>
          </a:xfrm>
          <a:prstGeom prst="rect">
            <a:avLst/>
          </a:prstGeom>
          <a:noFill/>
        </p:spPr>
        <p:txBody>
          <a:bodyPr lIns="0" tIns="36000" rIns="0" bIns="0" anchor="b">
            <a:spAutoFit/>
          </a:bodyPr>
          <a:lstStyle/>
          <a:p>
            <a:pPr algn="ctr" eaLnBrk="1" hangingPunct="1">
              <a:lnSpc>
                <a:spcPct val="75000"/>
              </a:lnSpc>
              <a:defRPr/>
            </a:pPr>
            <a:r>
              <a:rPr lang="zh-CN" altLang="en-US" sz="2400" b="1" kern="0" dirty="0">
                <a:solidFill>
                  <a:srgbClr val="0000FF"/>
                </a:solidFill>
                <a:cs typeface="Times New Roman" panose="02020603050405020304" pitchFamily="18" charset="0"/>
              </a:rPr>
              <a:t>例</a:t>
            </a:r>
            <a:r>
              <a:rPr lang="en-US" altLang="zh-CN" sz="2400" b="1" kern="0" dirty="0">
                <a:solidFill>
                  <a:srgbClr val="0000FF"/>
                </a:solidFill>
                <a:cs typeface="Times New Roman" panose="02020603050405020304" pitchFamily="18" charset="0"/>
              </a:rPr>
              <a:t>:</a:t>
            </a:r>
            <a:r>
              <a:rPr lang="zh-CN" altLang="en-US" sz="2400" b="1" kern="0" dirty="0">
                <a:solidFill>
                  <a:srgbClr val="0000FF"/>
                </a:solidFill>
                <a:cs typeface="Times New Roman" panose="02020603050405020304" pitchFamily="18" charset="0"/>
              </a:rPr>
              <a:t>口线</a:t>
            </a:r>
            <a:r>
              <a:rPr lang="en-US" altLang="zh-CN" sz="2400" b="1" kern="0" dirty="0">
                <a:solidFill>
                  <a:srgbClr val="0000FF"/>
                </a:solidFill>
                <a:cs typeface="Times New Roman" panose="02020603050405020304" pitchFamily="18" charset="0"/>
              </a:rPr>
              <a:t>P3.2</a:t>
            </a:r>
            <a:r>
              <a:rPr lang="zh-CN" altLang="en-US" sz="2400" b="1" kern="0" dirty="0">
                <a:solidFill>
                  <a:srgbClr val="0000FF"/>
                </a:solidFill>
                <a:cs typeface="Times New Roman" panose="02020603050405020304" pitchFamily="18" charset="0"/>
              </a:rPr>
              <a:t>的锁存器位</a:t>
            </a:r>
            <a:endParaRPr lang="en-US" altLang="zh-CN" sz="2400" b="1" dirty="0">
              <a:solidFill>
                <a:srgbClr val="0000FF"/>
              </a:solidFill>
              <a:ea typeface="宋体" charset="-122"/>
              <a:cs typeface="Times New Roman" pitchFamily="18" charset="0"/>
            </a:endParaRPr>
          </a:p>
        </p:txBody>
      </p:sp>
      <p:cxnSp>
        <p:nvCxnSpPr>
          <p:cNvPr id="49" name="直接箭头连接符 48">
            <a:extLst>
              <a:ext uri="{FF2B5EF4-FFF2-40B4-BE49-F238E27FC236}">
                <a16:creationId xmlns:a16="http://schemas.microsoft.com/office/drawing/2014/main" id="{9D3ABF9A-38C5-4480-AC1B-A3A62D8050A2}"/>
              </a:ext>
            </a:extLst>
          </p:cNvPr>
          <p:cNvCxnSpPr>
            <a:cxnSpLocks noChangeShapeType="1"/>
          </p:cNvCxnSpPr>
          <p:nvPr/>
        </p:nvCxnSpPr>
        <p:spPr bwMode="auto">
          <a:xfrm flipV="1">
            <a:off x="7618413" y="4449763"/>
            <a:ext cx="0" cy="357187"/>
          </a:xfrm>
          <a:prstGeom prst="straightConnector1">
            <a:avLst/>
          </a:prstGeom>
          <a:noFill/>
          <a:ln w="28575" algn="ctr">
            <a:solidFill>
              <a:srgbClr val="FF0000"/>
            </a:solidFill>
            <a:round/>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接箭头连接符 49">
            <a:extLst>
              <a:ext uri="{FF2B5EF4-FFF2-40B4-BE49-F238E27FC236}">
                <a16:creationId xmlns:a16="http://schemas.microsoft.com/office/drawing/2014/main" id="{56E42279-3640-43C4-B9CE-D5E80C630534}"/>
              </a:ext>
            </a:extLst>
          </p:cNvPr>
          <p:cNvCxnSpPr>
            <a:cxnSpLocks noChangeShapeType="1"/>
          </p:cNvCxnSpPr>
          <p:nvPr/>
        </p:nvCxnSpPr>
        <p:spPr bwMode="auto">
          <a:xfrm flipV="1">
            <a:off x="3200400" y="4872038"/>
            <a:ext cx="0" cy="355600"/>
          </a:xfrm>
          <a:prstGeom prst="straightConnector1">
            <a:avLst/>
          </a:prstGeom>
          <a:noFill/>
          <a:ln w="28575" algn="ctr">
            <a:solidFill>
              <a:srgbClr val="FF0000"/>
            </a:solidFill>
            <a:round/>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1" name="矩形 50">
            <a:extLst>
              <a:ext uri="{FF2B5EF4-FFF2-40B4-BE49-F238E27FC236}">
                <a16:creationId xmlns:a16="http://schemas.microsoft.com/office/drawing/2014/main" id="{2D023959-2F0B-4369-A19A-AE89280544A3}"/>
              </a:ext>
            </a:extLst>
          </p:cNvPr>
          <p:cNvSpPr/>
          <p:nvPr/>
        </p:nvSpPr>
        <p:spPr>
          <a:xfrm>
            <a:off x="2392363" y="6046788"/>
            <a:ext cx="3157537" cy="312737"/>
          </a:xfrm>
          <a:prstGeom prst="rect">
            <a:avLst/>
          </a:prstGeom>
          <a:noFill/>
        </p:spPr>
        <p:txBody>
          <a:bodyPr lIns="0" tIns="36000" rIns="0" bIns="0" anchor="b">
            <a:spAutoFit/>
          </a:bodyPr>
          <a:lstStyle/>
          <a:p>
            <a:pPr algn="ctr" eaLnBrk="1" hangingPunct="1">
              <a:lnSpc>
                <a:spcPct val="75000"/>
              </a:lnSpc>
              <a:defRPr/>
            </a:pPr>
            <a:r>
              <a:rPr lang="en-US" altLang="zh-CN" sz="2400" b="1" kern="0" dirty="0">
                <a:solidFill>
                  <a:srgbClr val="00B050"/>
                </a:solidFill>
                <a:cs typeface="Times New Roman" panose="02020603050405020304" pitchFamily="18" charset="0"/>
              </a:rPr>
              <a:t>CPU</a:t>
            </a:r>
            <a:r>
              <a:rPr lang="zh-CN" altLang="en-US" sz="2400" b="1" kern="0" dirty="0">
                <a:solidFill>
                  <a:srgbClr val="00B050"/>
                </a:solidFill>
                <a:cs typeface="Times New Roman" panose="02020603050405020304" pitchFamily="18" charset="0"/>
              </a:rPr>
              <a:t>读引脚状态数据</a:t>
            </a:r>
            <a:endParaRPr lang="en-US" altLang="zh-CN" sz="2400" b="1" dirty="0">
              <a:solidFill>
                <a:srgbClr val="00B050"/>
              </a:solidFill>
              <a:ea typeface="宋体" charset="-122"/>
              <a:cs typeface="Times New Roman" pitchFamily="18" charset="0"/>
            </a:endParaRPr>
          </a:p>
        </p:txBody>
      </p:sp>
      <p:sp>
        <p:nvSpPr>
          <p:cNvPr id="52" name="矩形 51">
            <a:extLst>
              <a:ext uri="{FF2B5EF4-FFF2-40B4-BE49-F238E27FC236}">
                <a16:creationId xmlns:a16="http://schemas.microsoft.com/office/drawing/2014/main" id="{CA26DFB4-47F7-4134-9071-4706B26A25F5}"/>
              </a:ext>
            </a:extLst>
          </p:cNvPr>
          <p:cNvSpPr>
            <a:spLocks noChangeArrowheads="1"/>
          </p:cNvSpPr>
          <p:nvPr/>
        </p:nvSpPr>
        <p:spPr bwMode="auto">
          <a:xfrm>
            <a:off x="1338263" y="4997450"/>
            <a:ext cx="3381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3366FF"/>
                </a:solidFill>
              </a:rPr>
              <a:t>1</a:t>
            </a:r>
            <a:endParaRPr lang="zh-CN" altLang="en-US" sz="2400" b="1">
              <a:solidFill>
                <a:srgbClr val="3366FF"/>
              </a:solidFill>
            </a:endParaRPr>
          </a:p>
        </p:txBody>
      </p:sp>
      <p:cxnSp>
        <p:nvCxnSpPr>
          <p:cNvPr id="53" name="直接箭头连接符 52">
            <a:extLst>
              <a:ext uri="{FF2B5EF4-FFF2-40B4-BE49-F238E27FC236}">
                <a16:creationId xmlns:a16="http://schemas.microsoft.com/office/drawing/2014/main" id="{9E4230FF-24E2-46F3-83E7-303E3BE0E7B8}"/>
              </a:ext>
            </a:extLst>
          </p:cNvPr>
          <p:cNvCxnSpPr>
            <a:cxnSpLocks noChangeShapeType="1"/>
          </p:cNvCxnSpPr>
          <p:nvPr/>
        </p:nvCxnSpPr>
        <p:spPr bwMode="auto">
          <a:xfrm flipV="1">
            <a:off x="1570038" y="4891088"/>
            <a:ext cx="0" cy="357187"/>
          </a:xfrm>
          <a:prstGeom prst="straightConnector1">
            <a:avLst/>
          </a:prstGeom>
          <a:noFill/>
          <a:ln w="28575" algn="ctr">
            <a:solidFill>
              <a:srgbClr val="FF0000"/>
            </a:solidFill>
            <a:round/>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4" name="矩形 53">
            <a:extLst>
              <a:ext uri="{FF2B5EF4-FFF2-40B4-BE49-F238E27FC236}">
                <a16:creationId xmlns:a16="http://schemas.microsoft.com/office/drawing/2014/main" id="{DAE566FC-65F4-4985-8267-7A318D282054}"/>
              </a:ext>
            </a:extLst>
          </p:cNvPr>
          <p:cNvSpPr>
            <a:spLocks noChangeArrowheads="1"/>
          </p:cNvSpPr>
          <p:nvPr/>
        </p:nvSpPr>
        <p:spPr bwMode="auto">
          <a:xfrm>
            <a:off x="1401763" y="4451350"/>
            <a:ext cx="3381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FF0000"/>
                </a:solidFill>
              </a:rPr>
              <a:t>0</a:t>
            </a:r>
            <a:endParaRPr lang="zh-CN" altLang="en-US" sz="2400" b="1"/>
          </a:p>
        </p:txBody>
      </p:sp>
      <p:cxnSp>
        <p:nvCxnSpPr>
          <p:cNvPr id="55" name="直接箭头连接符 54">
            <a:extLst>
              <a:ext uri="{FF2B5EF4-FFF2-40B4-BE49-F238E27FC236}">
                <a16:creationId xmlns:a16="http://schemas.microsoft.com/office/drawing/2014/main" id="{69C6B01C-415A-49EF-A3EC-5EAE5224E950}"/>
              </a:ext>
            </a:extLst>
          </p:cNvPr>
          <p:cNvCxnSpPr>
            <a:cxnSpLocks/>
          </p:cNvCxnSpPr>
          <p:nvPr/>
        </p:nvCxnSpPr>
        <p:spPr bwMode="auto">
          <a:xfrm flipV="1">
            <a:off x="2112963" y="3516313"/>
            <a:ext cx="0" cy="274637"/>
          </a:xfrm>
          <a:prstGeom prst="straightConnector1">
            <a:avLst/>
          </a:prstGeom>
          <a:noFill/>
          <a:ln w="28575" algn="ctr">
            <a:solidFill>
              <a:srgbClr val="FF0000"/>
            </a:solidFill>
            <a:round/>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直接箭头连接符 55">
            <a:extLst>
              <a:ext uri="{FF2B5EF4-FFF2-40B4-BE49-F238E27FC236}">
                <a16:creationId xmlns:a16="http://schemas.microsoft.com/office/drawing/2014/main" id="{098C7EC6-7522-43FF-B36C-71625908B5CC}"/>
              </a:ext>
            </a:extLst>
          </p:cNvPr>
          <p:cNvCxnSpPr>
            <a:cxnSpLocks/>
          </p:cNvCxnSpPr>
          <p:nvPr/>
        </p:nvCxnSpPr>
        <p:spPr bwMode="auto">
          <a:xfrm flipV="1">
            <a:off x="3425825" y="3406775"/>
            <a:ext cx="0" cy="277813"/>
          </a:xfrm>
          <a:prstGeom prst="straightConnector1">
            <a:avLst/>
          </a:prstGeom>
          <a:noFill/>
          <a:ln w="28575" algn="ctr">
            <a:solidFill>
              <a:srgbClr val="FF0000"/>
            </a:solidFill>
            <a:round/>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7" name="矩形 56">
            <a:extLst>
              <a:ext uri="{FF2B5EF4-FFF2-40B4-BE49-F238E27FC236}">
                <a16:creationId xmlns:a16="http://schemas.microsoft.com/office/drawing/2014/main" id="{503160C6-A951-467C-9CBC-40DD1BEC6F55}"/>
              </a:ext>
            </a:extLst>
          </p:cNvPr>
          <p:cNvSpPr>
            <a:spLocks noChangeArrowheads="1"/>
          </p:cNvSpPr>
          <p:nvPr/>
        </p:nvSpPr>
        <p:spPr bwMode="auto">
          <a:xfrm>
            <a:off x="5376863" y="4889500"/>
            <a:ext cx="4937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a:solidFill>
                  <a:srgbClr val="FF0000"/>
                </a:solidFill>
              </a:rPr>
              <a:t>止</a:t>
            </a:r>
          </a:p>
        </p:txBody>
      </p:sp>
      <p:sp>
        <p:nvSpPr>
          <p:cNvPr id="3" name="灯片编号占位符 2">
            <a:extLst>
              <a:ext uri="{FF2B5EF4-FFF2-40B4-BE49-F238E27FC236}">
                <a16:creationId xmlns:a16="http://schemas.microsoft.com/office/drawing/2014/main" id="{0A480D23-8923-41F6-9011-B63F52BA96B4}"/>
              </a:ext>
            </a:extLst>
          </p:cNvPr>
          <p:cNvSpPr>
            <a:spLocks noGrp="1"/>
          </p:cNvSpPr>
          <p:nvPr>
            <p:ph type="sldNum" sz="quarter" idx="12"/>
          </p:nvPr>
        </p:nvSpPr>
        <p:spPr/>
        <p:txBody>
          <a:bodyPr/>
          <a:lstStyle/>
          <a:p>
            <a:fld id="{22E77DEE-32E4-4009-988B-F2758F7B8AC2}" type="slidenum">
              <a:rPr lang="zh-CN" altLang="en-US" smtClean="0"/>
              <a:t>82</a:t>
            </a:fld>
            <a:endParaRPr lang="zh-CN" alt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标题 3">
            <a:extLst>
              <a:ext uri="{FF2B5EF4-FFF2-40B4-BE49-F238E27FC236}">
                <a16:creationId xmlns:a16="http://schemas.microsoft.com/office/drawing/2014/main" id="{75543B0F-7534-4C48-8B1B-4CB54F7C9A27}"/>
              </a:ext>
            </a:extLst>
          </p:cNvPr>
          <p:cNvSpPr>
            <a:spLocks noGrp="1" noChangeArrowheads="1"/>
          </p:cNvSpPr>
          <p:nvPr>
            <p:ph type="title"/>
          </p:nvPr>
        </p:nvSpPr>
        <p:spPr>
          <a:xfrm>
            <a:off x="468313" y="357188"/>
            <a:ext cx="8229600" cy="504825"/>
          </a:xfrm>
        </p:spPr>
        <p:txBody>
          <a:bodyPr>
            <a:normAutofit fontScale="90000"/>
          </a:bodyPr>
          <a:lstStyle/>
          <a:p>
            <a:pPr eaLnBrk="1" hangingPunct="1"/>
            <a:r>
              <a:rPr lang="zh-CN" altLang="en-US" dirty="0">
                <a:solidFill>
                  <a:srgbClr val="FF0000"/>
                </a:solidFill>
              </a:rPr>
              <a:t>准双向口</a:t>
            </a:r>
            <a:r>
              <a:rPr lang="en-US" altLang="zh-CN" dirty="0">
                <a:solidFill>
                  <a:srgbClr val="FF0000"/>
                </a:solidFill>
              </a:rPr>
              <a:t>(</a:t>
            </a:r>
            <a:r>
              <a:rPr lang="zh-CN" altLang="en-US" dirty="0"/>
              <a:t>弱上拉</a:t>
            </a:r>
            <a:r>
              <a:rPr lang="en-US" altLang="zh-CN" dirty="0">
                <a:solidFill>
                  <a:srgbClr val="FF0000"/>
                </a:solidFill>
              </a:rPr>
              <a:t>)</a:t>
            </a:r>
            <a:r>
              <a:rPr lang="zh-CN" altLang="en-US" dirty="0">
                <a:solidFill>
                  <a:srgbClr val="FF0000"/>
                </a:solidFill>
              </a:rPr>
              <a:t>工作模式的结构</a:t>
            </a:r>
            <a:endParaRPr lang="zh-CN" altLang="en-US" sz="2800" dirty="0">
              <a:solidFill>
                <a:srgbClr val="FF0000"/>
              </a:solidFill>
            </a:endParaRPr>
          </a:p>
        </p:txBody>
      </p:sp>
      <p:sp>
        <p:nvSpPr>
          <p:cNvPr id="618499" name="Rectangle 3">
            <a:extLst>
              <a:ext uri="{FF2B5EF4-FFF2-40B4-BE49-F238E27FC236}">
                <a16:creationId xmlns:a16="http://schemas.microsoft.com/office/drawing/2014/main" id="{D31D9D6A-116E-448A-8367-2287A40D6118}"/>
              </a:ext>
            </a:extLst>
          </p:cNvPr>
          <p:cNvSpPr>
            <a:spLocks noGrp="1" noChangeArrowheads="1"/>
          </p:cNvSpPr>
          <p:nvPr>
            <p:ph idx="1"/>
          </p:nvPr>
        </p:nvSpPr>
        <p:spPr>
          <a:xfrm>
            <a:off x="127000" y="1204913"/>
            <a:ext cx="8853488" cy="557212"/>
          </a:xfrm>
        </p:spPr>
        <p:txBody>
          <a:bodyPr/>
          <a:lstStyle/>
          <a:p>
            <a:pPr marL="261938" lvl="1" indent="-261938" algn="l" eaLnBrk="1" hangingPunct="1">
              <a:lnSpc>
                <a:spcPct val="101000"/>
              </a:lnSpc>
              <a:spcBef>
                <a:spcPct val="0"/>
              </a:spcBef>
              <a:spcAft>
                <a:spcPts val="200"/>
              </a:spcAft>
            </a:pPr>
            <a:r>
              <a:rPr lang="en-US" altLang="zh-CN" dirty="0">
                <a:latin typeface="Times New Roman" panose="02020603050405020304" pitchFamily="18" charset="0"/>
                <a:cs typeface="Times New Roman" panose="02020603050405020304" pitchFamily="18" charset="0"/>
              </a:rPr>
              <a:t>I/O</a:t>
            </a:r>
            <a:r>
              <a:rPr lang="zh-CN" altLang="en-US" dirty="0">
                <a:latin typeface="Times New Roman" panose="02020603050405020304" pitchFamily="18" charset="0"/>
                <a:cs typeface="Times New Roman" panose="02020603050405020304" pitchFamily="18" charset="0"/>
              </a:rPr>
              <a:t>口可用作输出和输入功能而不需</a:t>
            </a:r>
            <a:r>
              <a:rPr lang="zh-CN" altLang="en-US" dirty="0">
                <a:solidFill>
                  <a:srgbClr val="FF0000"/>
                </a:solidFill>
                <a:latin typeface="Times New Roman" panose="02020603050405020304" pitchFamily="18" charset="0"/>
                <a:cs typeface="Times New Roman" panose="02020603050405020304" pitchFamily="18" charset="0"/>
              </a:rPr>
              <a:t>重新配置口线输出状态（</a:t>
            </a:r>
            <a:r>
              <a:rPr lang="en-US" altLang="zh-CN" dirty="0">
                <a:solidFill>
                  <a:srgbClr val="FF00FF"/>
                </a:solidFill>
                <a:latin typeface="Times New Roman" panose="02020603050405020304" pitchFamily="18" charset="0"/>
                <a:cs typeface="Times New Roman" panose="02020603050405020304" pitchFamily="18" charset="0"/>
              </a:rPr>
              <a:t>4</a:t>
            </a:r>
            <a:r>
              <a:rPr lang="zh-CN" altLang="en-US" dirty="0">
                <a:solidFill>
                  <a:srgbClr val="FF00FF"/>
                </a:solidFill>
                <a:latin typeface="Times New Roman" panose="02020603050405020304" pitchFamily="18" charset="0"/>
                <a:cs typeface="Times New Roman" panose="02020603050405020304" pitchFamily="18" charset="0"/>
              </a:rPr>
              <a:t>种口线工作模式</a:t>
            </a:r>
            <a:r>
              <a:rPr lang="zh-CN" altLang="en-US" dirty="0">
                <a:solidFill>
                  <a:srgbClr val="FF0000"/>
                </a:solidFill>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a:t>
            </a:r>
          </a:p>
        </p:txBody>
      </p:sp>
      <p:pic>
        <p:nvPicPr>
          <p:cNvPr id="6" name="Picture 189" descr="D:\DOCUME~1\ADMINI~1\LOCALS~1\Temp\HS5ClipImage_56b00a7d.gif">
            <a:extLst>
              <a:ext uri="{FF2B5EF4-FFF2-40B4-BE49-F238E27FC236}">
                <a16:creationId xmlns:a16="http://schemas.microsoft.com/office/drawing/2014/main" id="{B46DEB5F-F8FF-429D-8FF5-50E8F0AE3E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688" y="3176588"/>
            <a:ext cx="8258175" cy="334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组合 6">
            <a:extLst>
              <a:ext uri="{FF2B5EF4-FFF2-40B4-BE49-F238E27FC236}">
                <a16:creationId xmlns:a16="http://schemas.microsoft.com/office/drawing/2014/main" id="{C30560E3-0F26-4B23-9386-563D1C43A5E0}"/>
              </a:ext>
            </a:extLst>
          </p:cNvPr>
          <p:cNvGrpSpPr>
            <a:grpSpLocks/>
          </p:cNvGrpSpPr>
          <p:nvPr/>
        </p:nvGrpSpPr>
        <p:grpSpPr bwMode="auto">
          <a:xfrm>
            <a:off x="4767263" y="3503613"/>
            <a:ext cx="2976562" cy="400050"/>
            <a:chOff x="5018288" y="2721819"/>
            <a:chExt cx="2975952" cy="400110"/>
          </a:xfrm>
        </p:grpSpPr>
        <p:sp>
          <p:nvSpPr>
            <p:cNvPr id="110640" name="矩形 7">
              <a:extLst>
                <a:ext uri="{FF2B5EF4-FFF2-40B4-BE49-F238E27FC236}">
                  <a16:creationId xmlns:a16="http://schemas.microsoft.com/office/drawing/2014/main" id="{13AE5700-9F17-4C21-BBFB-7F91E52B2DA8}"/>
                </a:ext>
              </a:extLst>
            </p:cNvPr>
            <p:cNvSpPr>
              <a:spLocks noChangeArrowheads="1"/>
            </p:cNvSpPr>
            <p:nvPr/>
          </p:nvSpPr>
          <p:spPr bwMode="auto">
            <a:xfrm>
              <a:off x="5018288" y="2721819"/>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rgbClr val="00B050"/>
                  </a:solidFill>
                </a:rPr>
                <a:t>强</a:t>
              </a:r>
            </a:p>
          </p:txBody>
        </p:sp>
        <p:sp>
          <p:nvSpPr>
            <p:cNvPr id="110641" name="矩形 8">
              <a:extLst>
                <a:ext uri="{FF2B5EF4-FFF2-40B4-BE49-F238E27FC236}">
                  <a16:creationId xmlns:a16="http://schemas.microsoft.com/office/drawing/2014/main" id="{A4E6AE99-3458-4608-ACC2-6BB5A864C2DA}"/>
                </a:ext>
              </a:extLst>
            </p:cNvPr>
            <p:cNvSpPr>
              <a:spLocks noChangeArrowheads="1"/>
            </p:cNvSpPr>
            <p:nvPr/>
          </p:nvSpPr>
          <p:spPr bwMode="auto">
            <a:xfrm>
              <a:off x="6087133" y="2721819"/>
              <a:ext cx="700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rgbClr val="00B050"/>
                  </a:solidFill>
                </a:rPr>
                <a:t>极弱</a:t>
              </a:r>
            </a:p>
          </p:txBody>
        </p:sp>
        <p:sp>
          <p:nvSpPr>
            <p:cNvPr id="110642" name="矩形 9">
              <a:extLst>
                <a:ext uri="{FF2B5EF4-FFF2-40B4-BE49-F238E27FC236}">
                  <a16:creationId xmlns:a16="http://schemas.microsoft.com/office/drawing/2014/main" id="{03A36E76-F88F-494E-B54E-8944AF5C3151}"/>
                </a:ext>
              </a:extLst>
            </p:cNvPr>
            <p:cNvSpPr>
              <a:spLocks noChangeArrowheads="1"/>
            </p:cNvSpPr>
            <p:nvPr/>
          </p:nvSpPr>
          <p:spPr bwMode="auto">
            <a:xfrm>
              <a:off x="7551490" y="2721819"/>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rgbClr val="00B050"/>
                  </a:solidFill>
                </a:rPr>
                <a:t>弱</a:t>
              </a:r>
            </a:p>
          </p:txBody>
        </p:sp>
      </p:grpSp>
      <p:sp>
        <p:nvSpPr>
          <p:cNvPr id="11" name="矩形 10">
            <a:extLst>
              <a:ext uri="{FF2B5EF4-FFF2-40B4-BE49-F238E27FC236}">
                <a16:creationId xmlns:a16="http://schemas.microsoft.com/office/drawing/2014/main" id="{C317C717-914E-48E3-A308-62228B1C5313}"/>
              </a:ext>
            </a:extLst>
          </p:cNvPr>
          <p:cNvSpPr>
            <a:spLocks noChangeArrowheads="1"/>
          </p:cNvSpPr>
          <p:nvPr/>
        </p:nvSpPr>
        <p:spPr bwMode="auto">
          <a:xfrm>
            <a:off x="9525" y="3873500"/>
            <a:ext cx="11445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FF0000"/>
                </a:solidFill>
                <a:cs typeface="Times New Roman" panose="02020603050405020304" pitchFamily="18" charset="0"/>
              </a:rPr>
              <a:t>P0</a:t>
            </a:r>
            <a:r>
              <a:rPr lang="zh-CN" altLang="en-US" sz="2400">
                <a:solidFill>
                  <a:srgbClr val="FF0000"/>
                </a:solidFill>
                <a:cs typeface="Times New Roman" panose="02020603050405020304" pitchFamily="18" charset="0"/>
              </a:rPr>
              <a:t>～</a:t>
            </a:r>
            <a:r>
              <a:rPr lang="en-US" altLang="zh-CN" sz="2400">
                <a:solidFill>
                  <a:srgbClr val="FF0000"/>
                </a:solidFill>
                <a:cs typeface="Times New Roman" panose="02020603050405020304" pitchFamily="18" charset="0"/>
              </a:rPr>
              <a:t>P7</a:t>
            </a:r>
            <a:endParaRPr lang="zh-CN" altLang="en-US" sz="2400">
              <a:cs typeface="Times New Roman" panose="02020603050405020304" pitchFamily="18" charset="0"/>
            </a:endParaRPr>
          </a:p>
        </p:txBody>
      </p:sp>
      <p:sp>
        <p:nvSpPr>
          <p:cNvPr id="13" name="矩形 12">
            <a:extLst>
              <a:ext uri="{FF2B5EF4-FFF2-40B4-BE49-F238E27FC236}">
                <a16:creationId xmlns:a16="http://schemas.microsoft.com/office/drawing/2014/main" id="{4663E644-1804-44DF-B662-BE6F2832E5E1}"/>
              </a:ext>
            </a:extLst>
          </p:cNvPr>
          <p:cNvSpPr>
            <a:spLocks noChangeArrowheads="1"/>
          </p:cNvSpPr>
          <p:nvPr/>
        </p:nvSpPr>
        <p:spPr bwMode="auto">
          <a:xfrm>
            <a:off x="238125" y="4933950"/>
            <a:ext cx="339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FF0000"/>
                </a:solidFill>
              </a:rPr>
              <a:t>1</a:t>
            </a:r>
            <a:endParaRPr lang="zh-CN" altLang="en-US" sz="2400" b="1"/>
          </a:p>
        </p:txBody>
      </p:sp>
      <p:sp>
        <p:nvSpPr>
          <p:cNvPr id="14" name="矩形 13">
            <a:extLst>
              <a:ext uri="{FF2B5EF4-FFF2-40B4-BE49-F238E27FC236}">
                <a16:creationId xmlns:a16="http://schemas.microsoft.com/office/drawing/2014/main" id="{EE6AB35E-DE86-4381-87FA-2E053F3990AE}"/>
              </a:ext>
            </a:extLst>
          </p:cNvPr>
          <p:cNvSpPr>
            <a:spLocks noChangeArrowheads="1"/>
          </p:cNvSpPr>
          <p:nvPr/>
        </p:nvSpPr>
        <p:spPr bwMode="auto">
          <a:xfrm>
            <a:off x="3036888" y="4603750"/>
            <a:ext cx="3381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FF0000"/>
                </a:solidFill>
              </a:rPr>
              <a:t>0</a:t>
            </a:r>
            <a:endParaRPr lang="zh-CN" altLang="en-US" sz="2400" b="1"/>
          </a:p>
        </p:txBody>
      </p:sp>
      <p:sp>
        <p:nvSpPr>
          <p:cNvPr id="15" name="矩形 14">
            <a:extLst>
              <a:ext uri="{FF2B5EF4-FFF2-40B4-BE49-F238E27FC236}">
                <a16:creationId xmlns:a16="http://schemas.microsoft.com/office/drawing/2014/main" id="{BF8A6992-8FA7-419B-9E17-A60AC91DC993}"/>
              </a:ext>
            </a:extLst>
          </p:cNvPr>
          <p:cNvSpPr>
            <a:spLocks noChangeArrowheads="1"/>
          </p:cNvSpPr>
          <p:nvPr/>
        </p:nvSpPr>
        <p:spPr bwMode="auto">
          <a:xfrm>
            <a:off x="1854200" y="3176588"/>
            <a:ext cx="339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FF0000"/>
                </a:solidFill>
              </a:rPr>
              <a:t>1</a:t>
            </a:r>
            <a:endParaRPr lang="zh-CN" altLang="en-US" sz="2400" b="1"/>
          </a:p>
        </p:txBody>
      </p:sp>
      <p:sp>
        <p:nvSpPr>
          <p:cNvPr id="16" name="矩形 15">
            <a:extLst>
              <a:ext uri="{FF2B5EF4-FFF2-40B4-BE49-F238E27FC236}">
                <a16:creationId xmlns:a16="http://schemas.microsoft.com/office/drawing/2014/main" id="{731A8F9F-AAEA-4782-8170-B87CAB017A9B}"/>
              </a:ext>
            </a:extLst>
          </p:cNvPr>
          <p:cNvSpPr>
            <a:spLocks noChangeArrowheads="1"/>
          </p:cNvSpPr>
          <p:nvPr/>
        </p:nvSpPr>
        <p:spPr bwMode="auto">
          <a:xfrm>
            <a:off x="3833813" y="3425825"/>
            <a:ext cx="339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FF0000"/>
                </a:solidFill>
              </a:rPr>
              <a:t>1</a:t>
            </a:r>
            <a:endParaRPr lang="zh-CN" altLang="en-US" sz="2400" b="1"/>
          </a:p>
        </p:txBody>
      </p:sp>
      <p:sp>
        <p:nvSpPr>
          <p:cNvPr id="20" name="矩形 19">
            <a:extLst>
              <a:ext uri="{FF2B5EF4-FFF2-40B4-BE49-F238E27FC236}">
                <a16:creationId xmlns:a16="http://schemas.microsoft.com/office/drawing/2014/main" id="{16257C89-E1DE-43EC-9468-94006F1B15EA}"/>
              </a:ext>
            </a:extLst>
          </p:cNvPr>
          <p:cNvSpPr>
            <a:spLocks noChangeArrowheads="1"/>
          </p:cNvSpPr>
          <p:nvPr/>
        </p:nvSpPr>
        <p:spPr bwMode="auto">
          <a:xfrm>
            <a:off x="3233738" y="3175000"/>
            <a:ext cx="3381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FF0000"/>
                </a:solidFill>
              </a:rPr>
              <a:t>1</a:t>
            </a:r>
            <a:endParaRPr lang="zh-CN" altLang="en-US" sz="2400" b="1"/>
          </a:p>
        </p:txBody>
      </p:sp>
      <p:sp>
        <p:nvSpPr>
          <p:cNvPr id="26" name="任意多边形 25">
            <a:extLst>
              <a:ext uri="{FF2B5EF4-FFF2-40B4-BE49-F238E27FC236}">
                <a16:creationId xmlns:a16="http://schemas.microsoft.com/office/drawing/2014/main" id="{017C2A21-BFE0-42CC-A213-DF40318977D5}"/>
              </a:ext>
            </a:extLst>
          </p:cNvPr>
          <p:cNvSpPr>
            <a:spLocks/>
          </p:cNvSpPr>
          <p:nvPr/>
        </p:nvSpPr>
        <p:spPr bwMode="auto">
          <a:xfrm>
            <a:off x="5976938" y="3587750"/>
            <a:ext cx="1655762" cy="885825"/>
          </a:xfrm>
          <a:custGeom>
            <a:avLst/>
            <a:gdLst>
              <a:gd name="T0" fmla="*/ 16487 w 1759219"/>
              <a:gd name="T1" fmla="*/ 0 h 675238"/>
              <a:gd name="T2" fmla="*/ 235210 w 1759219"/>
              <a:gd name="T3" fmla="*/ 780613 h 675238"/>
              <a:gd name="T4" fmla="*/ 1656911 w 1759219"/>
              <a:gd name="T5" fmla="*/ 856771 h 675238"/>
              <a:gd name="T6" fmla="*/ 0 60000 65536"/>
              <a:gd name="T7" fmla="*/ 0 60000 65536"/>
              <a:gd name="T8" fmla="*/ 0 60000 65536"/>
            </a:gdLst>
            <a:ahLst/>
            <a:cxnLst>
              <a:cxn ang="T6">
                <a:pos x="T0" y="T1"/>
              </a:cxn>
              <a:cxn ang="T7">
                <a:pos x="T2" y="T3"/>
              </a:cxn>
              <a:cxn ang="T8">
                <a:pos x="T4" y="T5"/>
              </a:cxn>
            </a:cxnLst>
            <a:rect l="0" t="0" r="r" b="b"/>
            <a:pathLst>
              <a:path w="1759219" h="675238">
                <a:moveTo>
                  <a:pt x="17505" y="0"/>
                </a:moveTo>
                <a:cubicBezTo>
                  <a:pt x="-11524" y="243114"/>
                  <a:pt x="-40553" y="486229"/>
                  <a:pt x="249733" y="595086"/>
                </a:cubicBezTo>
                <a:cubicBezTo>
                  <a:pt x="540019" y="703943"/>
                  <a:pt x="1149619" y="678543"/>
                  <a:pt x="1759219" y="653143"/>
                </a:cubicBezTo>
              </a:path>
            </a:pathLst>
          </a:custGeom>
          <a:noFill/>
          <a:ln w="19050" cap="flat" cmpd="sng" algn="ctr">
            <a:solidFill>
              <a:srgbClr val="FF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任意多边形 26">
            <a:extLst>
              <a:ext uri="{FF2B5EF4-FFF2-40B4-BE49-F238E27FC236}">
                <a16:creationId xmlns:a16="http://schemas.microsoft.com/office/drawing/2014/main" id="{55367F5A-B17E-4338-968A-80838773CE9F}"/>
              </a:ext>
            </a:extLst>
          </p:cNvPr>
          <p:cNvSpPr>
            <a:spLocks/>
          </p:cNvSpPr>
          <p:nvPr/>
        </p:nvSpPr>
        <p:spPr bwMode="auto">
          <a:xfrm>
            <a:off x="7685088" y="3476625"/>
            <a:ext cx="828675" cy="885825"/>
          </a:xfrm>
          <a:custGeom>
            <a:avLst/>
            <a:gdLst>
              <a:gd name="T0" fmla="*/ 8243 w 1759219"/>
              <a:gd name="T1" fmla="*/ 0 h 675238"/>
              <a:gd name="T2" fmla="*/ 117605 w 1759219"/>
              <a:gd name="T3" fmla="*/ 780613 h 675238"/>
              <a:gd name="T4" fmla="*/ 828455 w 1759219"/>
              <a:gd name="T5" fmla="*/ 856771 h 675238"/>
              <a:gd name="T6" fmla="*/ 0 60000 65536"/>
              <a:gd name="T7" fmla="*/ 0 60000 65536"/>
              <a:gd name="T8" fmla="*/ 0 60000 65536"/>
            </a:gdLst>
            <a:ahLst/>
            <a:cxnLst>
              <a:cxn ang="T6">
                <a:pos x="T0" y="T1"/>
              </a:cxn>
              <a:cxn ang="T7">
                <a:pos x="T2" y="T3"/>
              </a:cxn>
              <a:cxn ang="T8">
                <a:pos x="T4" y="T5"/>
              </a:cxn>
            </a:cxnLst>
            <a:rect l="0" t="0" r="r" b="b"/>
            <a:pathLst>
              <a:path w="1759219" h="675238">
                <a:moveTo>
                  <a:pt x="17505" y="0"/>
                </a:moveTo>
                <a:cubicBezTo>
                  <a:pt x="-11524" y="243114"/>
                  <a:pt x="-40553" y="486229"/>
                  <a:pt x="249733" y="595086"/>
                </a:cubicBezTo>
                <a:cubicBezTo>
                  <a:pt x="540019" y="703943"/>
                  <a:pt x="1149619" y="678543"/>
                  <a:pt x="1759219" y="653143"/>
                </a:cubicBezTo>
              </a:path>
            </a:pathLst>
          </a:custGeom>
          <a:noFill/>
          <a:ln w="19050" cap="flat" cmpd="sng" algn="ctr">
            <a:solidFill>
              <a:srgbClr val="FF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矩形 28">
            <a:extLst>
              <a:ext uri="{FF2B5EF4-FFF2-40B4-BE49-F238E27FC236}">
                <a16:creationId xmlns:a16="http://schemas.microsoft.com/office/drawing/2014/main" id="{C62E4246-C4F2-4DDA-91E5-9A6559A2AA4E}"/>
              </a:ext>
            </a:extLst>
          </p:cNvPr>
          <p:cNvSpPr>
            <a:spLocks noChangeArrowheads="1"/>
          </p:cNvSpPr>
          <p:nvPr/>
        </p:nvSpPr>
        <p:spPr bwMode="auto">
          <a:xfrm>
            <a:off x="4543425" y="4038600"/>
            <a:ext cx="803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a:solidFill>
                  <a:srgbClr val="FF0000"/>
                </a:solidFill>
              </a:rPr>
              <a:t>截止</a:t>
            </a:r>
          </a:p>
        </p:txBody>
      </p:sp>
      <p:sp>
        <p:nvSpPr>
          <p:cNvPr id="30" name="矩形 29">
            <a:extLst>
              <a:ext uri="{FF2B5EF4-FFF2-40B4-BE49-F238E27FC236}">
                <a16:creationId xmlns:a16="http://schemas.microsoft.com/office/drawing/2014/main" id="{6F208E62-5106-41BC-AE5C-5530CB9A3988}"/>
              </a:ext>
            </a:extLst>
          </p:cNvPr>
          <p:cNvSpPr>
            <a:spLocks noChangeArrowheads="1"/>
          </p:cNvSpPr>
          <p:nvPr/>
        </p:nvSpPr>
        <p:spPr bwMode="auto">
          <a:xfrm>
            <a:off x="5408613" y="4041775"/>
            <a:ext cx="4937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a:solidFill>
                  <a:srgbClr val="FF0000"/>
                </a:solidFill>
              </a:rPr>
              <a:t>通</a:t>
            </a:r>
          </a:p>
        </p:txBody>
      </p:sp>
      <p:sp>
        <p:nvSpPr>
          <p:cNvPr id="31" name="矩形 30">
            <a:extLst>
              <a:ext uri="{FF2B5EF4-FFF2-40B4-BE49-F238E27FC236}">
                <a16:creationId xmlns:a16="http://schemas.microsoft.com/office/drawing/2014/main" id="{D646D213-740F-41A2-B6CC-E553628DC0F9}"/>
              </a:ext>
            </a:extLst>
          </p:cNvPr>
          <p:cNvSpPr>
            <a:spLocks noChangeArrowheads="1"/>
          </p:cNvSpPr>
          <p:nvPr/>
        </p:nvSpPr>
        <p:spPr bwMode="auto">
          <a:xfrm>
            <a:off x="6891338" y="4049713"/>
            <a:ext cx="495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a:solidFill>
                  <a:srgbClr val="FF0000"/>
                </a:solidFill>
              </a:rPr>
              <a:t>通</a:t>
            </a:r>
          </a:p>
        </p:txBody>
      </p:sp>
      <p:sp>
        <p:nvSpPr>
          <p:cNvPr id="618496" name="任意多边形 618495">
            <a:extLst>
              <a:ext uri="{FF2B5EF4-FFF2-40B4-BE49-F238E27FC236}">
                <a16:creationId xmlns:a16="http://schemas.microsoft.com/office/drawing/2014/main" id="{9009636C-A4C5-46D7-BD23-3D3B442BF23E}"/>
              </a:ext>
            </a:extLst>
          </p:cNvPr>
          <p:cNvSpPr>
            <a:spLocks/>
          </p:cNvSpPr>
          <p:nvPr/>
        </p:nvSpPr>
        <p:spPr bwMode="auto">
          <a:xfrm>
            <a:off x="6542088" y="4092575"/>
            <a:ext cx="757237" cy="1430338"/>
          </a:xfrm>
          <a:custGeom>
            <a:avLst/>
            <a:gdLst>
              <a:gd name="T0" fmla="*/ 743021 w 757535"/>
              <a:gd name="T1" fmla="*/ 624115 h 1429925"/>
              <a:gd name="T2" fmla="*/ 757535 w 757535"/>
              <a:gd name="T3" fmla="*/ 783772 h 1429925"/>
              <a:gd name="T4" fmla="*/ 743021 w 757535"/>
              <a:gd name="T5" fmla="*/ 1103086 h 1429925"/>
              <a:gd name="T6" fmla="*/ 743021 w 757535"/>
              <a:gd name="T7" fmla="*/ 1378858 h 1429925"/>
              <a:gd name="T8" fmla="*/ 612393 w 757535"/>
              <a:gd name="T9" fmla="*/ 1422400 h 1429925"/>
              <a:gd name="T10" fmla="*/ 322107 w 757535"/>
              <a:gd name="T11" fmla="*/ 1422400 h 1429925"/>
              <a:gd name="T12" fmla="*/ 104393 w 757535"/>
              <a:gd name="T13" fmla="*/ 1422400 h 1429925"/>
              <a:gd name="T14" fmla="*/ 31821 w 757535"/>
              <a:gd name="T15" fmla="*/ 1320800 h 1429925"/>
              <a:gd name="T16" fmla="*/ 2793 w 757535"/>
              <a:gd name="T17" fmla="*/ 1117600 h 1429925"/>
              <a:gd name="T18" fmla="*/ 2793 w 757535"/>
              <a:gd name="T19" fmla="*/ 740229 h 1429925"/>
              <a:gd name="T20" fmla="*/ 17307 w 757535"/>
              <a:gd name="T21" fmla="*/ 319315 h 1429925"/>
              <a:gd name="T22" fmla="*/ 17307 w 757535"/>
              <a:gd name="T23" fmla="*/ 72572 h 1429925"/>
              <a:gd name="T24" fmla="*/ 162450 w 757535"/>
              <a:gd name="T25" fmla="*/ 14515 h 1429925"/>
              <a:gd name="T26" fmla="*/ 409193 w 757535"/>
              <a:gd name="T27" fmla="*/ 0 h 142992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57535" h="1429925">
                <a:moveTo>
                  <a:pt x="743021" y="624115"/>
                </a:moveTo>
                <a:cubicBezTo>
                  <a:pt x="750278" y="664029"/>
                  <a:pt x="757535" y="703944"/>
                  <a:pt x="757535" y="783772"/>
                </a:cubicBezTo>
                <a:cubicBezTo>
                  <a:pt x="757535" y="863600"/>
                  <a:pt x="745440" y="1003905"/>
                  <a:pt x="743021" y="1103086"/>
                </a:cubicBezTo>
                <a:cubicBezTo>
                  <a:pt x="740602" y="1202267"/>
                  <a:pt x="764792" y="1325639"/>
                  <a:pt x="743021" y="1378858"/>
                </a:cubicBezTo>
                <a:cubicBezTo>
                  <a:pt x="721250" y="1432077"/>
                  <a:pt x="682545" y="1415143"/>
                  <a:pt x="612393" y="1422400"/>
                </a:cubicBezTo>
                <a:cubicBezTo>
                  <a:pt x="542241" y="1429657"/>
                  <a:pt x="322107" y="1422400"/>
                  <a:pt x="322107" y="1422400"/>
                </a:cubicBezTo>
                <a:cubicBezTo>
                  <a:pt x="237440" y="1422400"/>
                  <a:pt x="152774" y="1439333"/>
                  <a:pt x="104393" y="1422400"/>
                </a:cubicBezTo>
                <a:cubicBezTo>
                  <a:pt x="56012" y="1405467"/>
                  <a:pt x="48754" y="1371600"/>
                  <a:pt x="31821" y="1320800"/>
                </a:cubicBezTo>
                <a:cubicBezTo>
                  <a:pt x="14888" y="1270000"/>
                  <a:pt x="7631" y="1214362"/>
                  <a:pt x="2793" y="1117600"/>
                </a:cubicBezTo>
                <a:cubicBezTo>
                  <a:pt x="-2045" y="1020838"/>
                  <a:pt x="374" y="873276"/>
                  <a:pt x="2793" y="740229"/>
                </a:cubicBezTo>
                <a:cubicBezTo>
                  <a:pt x="5212" y="607182"/>
                  <a:pt x="14888" y="430591"/>
                  <a:pt x="17307" y="319315"/>
                </a:cubicBezTo>
                <a:cubicBezTo>
                  <a:pt x="19726" y="208039"/>
                  <a:pt x="-6883" y="123372"/>
                  <a:pt x="17307" y="72572"/>
                </a:cubicBezTo>
                <a:cubicBezTo>
                  <a:pt x="41497" y="21772"/>
                  <a:pt x="97136" y="26610"/>
                  <a:pt x="162450" y="14515"/>
                </a:cubicBezTo>
                <a:cubicBezTo>
                  <a:pt x="227764" y="2420"/>
                  <a:pt x="318478" y="1210"/>
                  <a:pt x="409193" y="0"/>
                </a:cubicBezTo>
              </a:path>
            </a:pathLst>
          </a:custGeom>
          <a:noFill/>
          <a:ln w="9525" cap="flat" cmpd="sng" algn="ctr">
            <a:solidFill>
              <a:srgbClr val="FF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矩形 33">
            <a:extLst>
              <a:ext uri="{FF2B5EF4-FFF2-40B4-BE49-F238E27FC236}">
                <a16:creationId xmlns:a16="http://schemas.microsoft.com/office/drawing/2014/main" id="{305C4678-1353-4CCF-BC85-EF72DB7123D4}"/>
              </a:ext>
            </a:extLst>
          </p:cNvPr>
          <p:cNvSpPr>
            <a:spLocks noChangeArrowheads="1"/>
          </p:cNvSpPr>
          <p:nvPr/>
        </p:nvSpPr>
        <p:spPr bwMode="auto">
          <a:xfrm>
            <a:off x="7391400" y="4064000"/>
            <a:ext cx="338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FF0000"/>
                </a:solidFill>
              </a:rPr>
              <a:t>1</a:t>
            </a:r>
            <a:endParaRPr lang="zh-CN" altLang="en-US" sz="2400" b="1"/>
          </a:p>
        </p:txBody>
      </p:sp>
      <p:grpSp>
        <p:nvGrpSpPr>
          <p:cNvPr id="39" name="组合 38">
            <a:extLst>
              <a:ext uri="{FF2B5EF4-FFF2-40B4-BE49-F238E27FC236}">
                <a16:creationId xmlns:a16="http://schemas.microsoft.com/office/drawing/2014/main" id="{003B5464-9EA7-41AB-810A-3F510B353AAB}"/>
              </a:ext>
            </a:extLst>
          </p:cNvPr>
          <p:cNvGrpSpPr>
            <a:grpSpLocks/>
          </p:cNvGrpSpPr>
          <p:nvPr/>
        </p:nvGrpSpPr>
        <p:grpSpPr bwMode="auto">
          <a:xfrm>
            <a:off x="4873625" y="3201988"/>
            <a:ext cx="3609975" cy="409575"/>
            <a:chOff x="4874106" y="3303641"/>
            <a:chExt cx="3611027" cy="409187"/>
          </a:xfrm>
        </p:grpSpPr>
        <p:sp>
          <p:nvSpPr>
            <p:cNvPr id="110637" name="矩形 39">
              <a:extLst>
                <a:ext uri="{FF2B5EF4-FFF2-40B4-BE49-F238E27FC236}">
                  <a16:creationId xmlns:a16="http://schemas.microsoft.com/office/drawing/2014/main" id="{61E787F7-B219-4482-8837-B2F7EEF7BB6B}"/>
                </a:ext>
              </a:extLst>
            </p:cNvPr>
            <p:cNvSpPr>
              <a:spLocks noChangeArrowheads="1"/>
            </p:cNvSpPr>
            <p:nvPr/>
          </p:nvSpPr>
          <p:spPr bwMode="auto">
            <a:xfrm>
              <a:off x="6095382" y="3312718"/>
              <a:ext cx="7729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solidFill>
                    <a:srgbClr val="00B050"/>
                  </a:solidFill>
                  <a:cs typeface="Times New Roman" panose="02020603050405020304" pitchFamily="18" charset="0"/>
                </a:rPr>
                <a:t>30μA</a:t>
              </a:r>
              <a:endParaRPr lang="zh-CN" altLang="en-US" sz="2000" b="1">
                <a:solidFill>
                  <a:srgbClr val="00B050"/>
                </a:solidFill>
              </a:endParaRPr>
            </a:p>
          </p:txBody>
        </p:sp>
        <p:sp>
          <p:nvSpPr>
            <p:cNvPr id="110638" name="矩形 40">
              <a:extLst>
                <a:ext uri="{FF2B5EF4-FFF2-40B4-BE49-F238E27FC236}">
                  <a16:creationId xmlns:a16="http://schemas.microsoft.com/office/drawing/2014/main" id="{4EB33396-4CDC-4F5D-8731-D0D91219D1EE}"/>
                </a:ext>
              </a:extLst>
            </p:cNvPr>
            <p:cNvSpPr>
              <a:spLocks noChangeArrowheads="1"/>
            </p:cNvSpPr>
            <p:nvPr/>
          </p:nvSpPr>
          <p:spPr bwMode="auto">
            <a:xfrm>
              <a:off x="4874106" y="3312640"/>
              <a:ext cx="84029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solidFill>
                    <a:srgbClr val="00B050"/>
                  </a:solidFill>
                  <a:cs typeface="Times New Roman" panose="02020603050405020304" pitchFamily="18" charset="0"/>
                </a:rPr>
                <a:t>20mA</a:t>
              </a:r>
              <a:endParaRPr lang="zh-CN" altLang="en-US" sz="2000" b="1">
                <a:solidFill>
                  <a:srgbClr val="00B050"/>
                </a:solidFill>
              </a:endParaRPr>
            </a:p>
          </p:txBody>
        </p:sp>
        <p:sp>
          <p:nvSpPr>
            <p:cNvPr id="110639" name="矩形 41">
              <a:extLst>
                <a:ext uri="{FF2B5EF4-FFF2-40B4-BE49-F238E27FC236}">
                  <a16:creationId xmlns:a16="http://schemas.microsoft.com/office/drawing/2014/main" id="{A2281E88-019F-4650-A7E7-5BC91CD87063}"/>
                </a:ext>
              </a:extLst>
            </p:cNvPr>
            <p:cNvSpPr>
              <a:spLocks noChangeArrowheads="1"/>
            </p:cNvSpPr>
            <p:nvPr/>
          </p:nvSpPr>
          <p:spPr bwMode="auto">
            <a:xfrm>
              <a:off x="7583924" y="3303641"/>
              <a:ext cx="90120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solidFill>
                    <a:srgbClr val="00B050"/>
                  </a:solidFill>
                  <a:cs typeface="Times New Roman" panose="02020603050405020304" pitchFamily="18" charset="0"/>
                </a:rPr>
                <a:t>200μA</a:t>
              </a:r>
              <a:endParaRPr lang="zh-CN" altLang="en-US" sz="2000" b="1">
                <a:solidFill>
                  <a:srgbClr val="00B050"/>
                </a:solidFill>
              </a:endParaRPr>
            </a:p>
          </p:txBody>
        </p:sp>
      </p:grpSp>
      <p:sp>
        <p:nvSpPr>
          <p:cNvPr id="43" name="Rectangle 3">
            <a:extLst>
              <a:ext uri="{FF2B5EF4-FFF2-40B4-BE49-F238E27FC236}">
                <a16:creationId xmlns:a16="http://schemas.microsoft.com/office/drawing/2014/main" id="{7E6A7205-002A-4AC5-9ED8-567ECF46FFAE}"/>
              </a:ext>
            </a:extLst>
          </p:cNvPr>
          <p:cNvSpPr txBox="1">
            <a:spLocks noChangeArrowheads="1"/>
          </p:cNvSpPr>
          <p:nvPr/>
        </p:nvSpPr>
        <p:spPr bwMode="auto">
          <a:xfrm>
            <a:off x="127000" y="1661603"/>
            <a:ext cx="8828088" cy="392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fontAlgn="base">
              <a:lnSpc>
                <a:spcPct val="114000"/>
              </a:lnSpc>
              <a:spcBef>
                <a:spcPct val="20000"/>
              </a:spcBef>
              <a:spcAft>
                <a:spcPts val="600"/>
              </a:spcAft>
              <a:buBlip>
                <a:blip r:embed="rId3"/>
              </a:buBlip>
              <a:defRPr sz="2800" b="1">
                <a:solidFill>
                  <a:schemeClr val="accent2"/>
                </a:solidFill>
                <a:latin typeface="Times New Roman" panose="02020603050405020304" pitchFamily="18" charset="0"/>
                <a:ea typeface="+mj-ea"/>
                <a:cs typeface="Times New Roman" panose="02020603050405020304" pitchFamily="18" charset="0"/>
              </a:defRPr>
            </a:lvl1pPr>
            <a:lvl2pPr marL="742950" indent="-285750" algn="just" rtl="0" fontAlgn="base">
              <a:spcBef>
                <a:spcPct val="20000"/>
              </a:spcBef>
              <a:spcAft>
                <a:spcPct val="0"/>
              </a:spcAft>
              <a:buBlip>
                <a:blip r:embed="rId4"/>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marL="265113" lvl="1" indent="-265113" algn="l" eaLnBrk="1" hangingPunct="1">
              <a:lnSpc>
                <a:spcPct val="101000"/>
              </a:lnSpc>
              <a:spcBef>
                <a:spcPts val="0"/>
              </a:spcBef>
              <a:spcAft>
                <a:spcPts val="200"/>
              </a:spcAft>
              <a:buClr>
                <a:srgbClr val="7030A0"/>
              </a:buClr>
              <a:buSzPct val="70000"/>
              <a:buFont typeface="Wingdings" panose="05000000000000000000" pitchFamily="2" charset="2"/>
              <a:buChar char="u"/>
              <a:defRPr/>
            </a:pPr>
            <a:r>
              <a:rPr lang="zh-CN" altLang="en-US" kern="0" dirty="0">
                <a:latin typeface="Times New Roman" panose="02020603050405020304" pitchFamily="18" charset="0"/>
                <a:cs typeface="Times New Roman" panose="02020603050405020304" pitchFamily="18" charset="0"/>
              </a:rPr>
              <a:t>当口线输出锁存器为</a:t>
            </a:r>
            <a:r>
              <a:rPr lang="en-US" altLang="zh-CN" kern="0" dirty="0">
                <a:latin typeface="Times New Roman" panose="02020603050405020304" pitchFamily="18" charset="0"/>
                <a:cs typeface="Times New Roman" panose="02020603050405020304" pitchFamily="18" charset="0"/>
              </a:rPr>
              <a:t>“</a:t>
            </a:r>
            <a:r>
              <a:rPr lang="en-US" altLang="zh-CN" kern="0" dirty="0">
                <a:solidFill>
                  <a:srgbClr val="FF0000"/>
                </a:solidFill>
                <a:latin typeface="Times New Roman" panose="02020603050405020304" pitchFamily="18" charset="0"/>
                <a:cs typeface="Times New Roman" panose="02020603050405020304" pitchFamily="18" charset="0"/>
              </a:rPr>
              <a:t>1</a:t>
            </a:r>
            <a:r>
              <a:rPr lang="en-US" altLang="zh-CN" kern="0" dirty="0">
                <a:latin typeface="Times New Roman" panose="02020603050405020304" pitchFamily="18" charset="0"/>
                <a:cs typeface="Times New Roman" panose="02020603050405020304" pitchFamily="18" charset="0"/>
              </a:rPr>
              <a:t>”</a:t>
            </a:r>
            <a:r>
              <a:rPr lang="zh-CN" altLang="en-US" kern="0" dirty="0">
                <a:latin typeface="Times New Roman" panose="02020603050405020304" pitchFamily="18" charset="0"/>
                <a:cs typeface="Times New Roman" panose="02020603050405020304" pitchFamily="18" charset="0"/>
              </a:rPr>
              <a:t>时</a:t>
            </a:r>
            <a:r>
              <a:rPr lang="en-US" altLang="zh-CN" kern="0" dirty="0">
                <a:latin typeface="Times New Roman" panose="02020603050405020304" pitchFamily="18" charset="0"/>
                <a:cs typeface="Times New Roman" panose="02020603050405020304" pitchFamily="18" charset="0"/>
              </a:rPr>
              <a:t>I/O</a:t>
            </a:r>
            <a:r>
              <a:rPr lang="zh-CN" altLang="en-US" kern="0" dirty="0">
                <a:latin typeface="Times New Roman" panose="02020603050405020304" pitchFamily="18" charset="0"/>
                <a:cs typeface="Times New Roman" panose="02020603050405020304" pitchFamily="18" charset="0"/>
              </a:rPr>
              <a:t>口高电平驱动能力很弱</a:t>
            </a:r>
            <a:r>
              <a:rPr lang="en-US" altLang="zh-CN" kern="0" dirty="0">
                <a:latin typeface="Times New Roman" panose="02020603050405020304" pitchFamily="18" charset="0"/>
                <a:cs typeface="Times New Roman" panose="02020603050405020304" pitchFamily="18" charset="0"/>
              </a:rPr>
              <a:t>,</a:t>
            </a:r>
            <a:endParaRPr lang="zh-CN" altLang="en-US" kern="0" dirty="0">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id="{355AA3B7-664F-4309-AE8C-60016D72200B}"/>
              </a:ext>
            </a:extLst>
          </p:cNvPr>
          <p:cNvSpPr/>
          <p:nvPr/>
        </p:nvSpPr>
        <p:spPr>
          <a:xfrm>
            <a:off x="8377238" y="4111625"/>
            <a:ext cx="817562" cy="646113"/>
          </a:xfrm>
          <a:prstGeom prst="rect">
            <a:avLst/>
          </a:prstGeom>
        </p:spPr>
        <p:txBody>
          <a:bodyPr wrap="none">
            <a:spAutoFit/>
          </a:bodyPr>
          <a:lstStyle/>
          <a:p>
            <a:pPr algn="ctr" eaLnBrk="1" hangingPunct="1">
              <a:defRPr/>
            </a:pPr>
            <a:r>
              <a:rPr lang="en-US" altLang="zh-CN" sz="3600" b="1" spc="-300" dirty="0">
                <a:solidFill>
                  <a:srgbClr val="00B050"/>
                </a:solidFill>
              </a:rPr>
              <a:t>0</a:t>
            </a:r>
            <a:r>
              <a:rPr lang="zh-CN" altLang="en-US" sz="2000" b="1" spc="-300" dirty="0">
                <a:solidFill>
                  <a:srgbClr val="00B050"/>
                </a:solidFill>
              </a:rPr>
              <a:t>输入</a:t>
            </a:r>
          </a:p>
        </p:txBody>
      </p:sp>
      <p:sp>
        <p:nvSpPr>
          <p:cNvPr id="45" name="任意多边形 44">
            <a:extLst>
              <a:ext uri="{FF2B5EF4-FFF2-40B4-BE49-F238E27FC236}">
                <a16:creationId xmlns:a16="http://schemas.microsoft.com/office/drawing/2014/main" id="{E825B948-C474-42D7-A939-D0FB3433B679}"/>
              </a:ext>
            </a:extLst>
          </p:cNvPr>
          <p:cNvSpPr>
            <a:spLocks/>
          </p:cNvSpPr>
          <p:nvPr/>
        </p:nvSpPr>
        <p:spPr bwMode="auto">
          <a:xfrm>
            <a:off x="6557963" y="4092575"/>
            <a:ext cx="758825" cy="1430338"/>
          </a:xfrm>
          <a:custGeom>
            <a:avLst/>
            <a:gdLst>
              <a:gd name="T0" fmla="*/ 743021 w 757535"/>
              <a:gd name="T1" fmla="*/ 624115 h 1429925"/>
              <a:gd name="T2" fmla="*/ 757535 w 757535"/>
              <a:gd name="T3" fmla="*/ 783772 h 1429925"/>
              <a:gd name="T4" fmla="*/ 743021 w 757535"/>
              <a:gd name="T5" fmla="*/ 1103086 h 1429925"/>
              <a:gd name="T6" fmla="*/ 743021 w 757535"/>
              <a:gd name="T7" fmla="*/ 1378858 h 1429925"/>
              <a:gd name="T8" fmla="*/ 612393 w 757535"/>
              <a:gd name="T9" fmla="*/ 1422400 h 1429925"/>
              <a:gd name="T10" fmla="*/ 322107 w 757535"/>
              <a:gd name="T11" fmla="*/ 1422400 h 1429925"/>
              <a:gd name="T12" fmla="*/ 104393 w 757535"/>
              <a:gd name="T13" fmla="*/ 1422400 h 1429925"/>
              <a:gd name="T14" fmla="*/ 31821 w 757535"/>
              <a:gd name="T15" fmla="*/ 1320800 h 1429925"/>
              <a:gd name="T16" fmla="*/ 2793 w 757535"/>
              <a:gd name="T17" fmla="*/ 1117600 h 1429925"/>
              <a:gd name="T18" fmla="*/ 2793 w 757535"/>
              <a:gd name="T19" fmla="*/ 740229 h 1429925"/>
              <a:gd name="T20" fmla="*/ 17307 w 757535"/>
              <a:gd name="T21" fmla="*/ 319315 h 1429925"/>
              <a:gd name="T22" fmla="*/ 17307 w 757535"/>
              <a:gd name="T23" fmla="*/ 72572 h 1429925"/>
              <a:gd name="T24" fmla="*/ 162450 w 757535"/>
              <a:gd name="T25" fmla="*/ 14515 h 1429925"/>
              <a:gd name="T26" fmla="*/ 409193 w 757535"/>
              <a:gd name="T27" fmla="*/ 0 h 142992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57535" h="1429925">
                <a:moveTo>
                  <a:pt x="743021" y="624115"/>
                </a:moveTo>
                <a:cubicBezTo>
                  <a:pt x="750278" y="664029"/>
                  <a:pt x="757535" y="703944"/>
                  <a:pt x="757535" y="783772"/>
                </a:cubicBezTo>
                <a:cubicBezTo>
                  <a:pt x="757535" y="863600"/>
                  <a:pt x="745440" y="1003905"/>
                  <a:pt x="743021" y="1103086"/>
                </a:cubicBezTo>
                <a:cubicBezTo>
                  <a:pt x="740602" y="1202267"/>
                  <a:pt x="764792" y="1325639"/>
                  <a:pt x="743021" y="1378858"/>
                </a:cubicBezTo>
                <a:cubicBezTo>
                  <a:pt x="721250" y="1432077"/>
                  <a:pt x="682545" y="1415143"/>
                  <a:pt x="612393" y="1422400"/>
                </a:cubicBezTo>
                <a:cubicBezTo>
                  <a:pt x="542241" y="1429657"/>
                  <a:pt x="322107" y="1422400"/>
                  <a:pt x="322107" y="1422400"/>
                </a:cubicBezTo>
                <a:cubicBezTo>
                  <a:pt x="237440" y="1422400"/>
                  <a:pt x="152774" y="1439333"/>
                  <a:pt x="104393" y="1422400"/>
                </a:cubicBezTo>
                <a:cubicBezTo>
                  <a:pt x="56012" y="1405467"/>
                  <a:pt x="48754" y="1371600"/>
                  <a:pt x="31821" y="1320800"/>
                </a:cubicBezTo>
                <a:cubicBezTo>
                  <a:pt x="14888" y="1270000"/>
                  <a:pt x="7631" y="1214362"/>
                  <a:pt x="2793" y="1117600"/>
                </a:cubicBezTo>
                <a:cubicBezTo>
                  <a:pt x="-2045" y="1020838"/>
                  <a:pt x="374" y="873276"/>
                  <a:pt x="2793" y="740229"/>
                </a:cubicBezTo>
                <a:cubicBezTo>
                  <a:pt x="5212" y="607182"/>
                  <a:pt x="14888" y="430591"/>
                  <a:pt x="17307" y="319315"/>
                </a:cubicBezTo>
                <a:cubicBezTo>
                  <a:pt x="19726" y="208039"/>
                  <a:pt x="-6883" y="123372"/>
                  <a:pt x="17307" y="72572"/>
                </a:cubicBezTo>
                <a:cubicBezTo>
                  <a:pt x="41497" y="21772"/>
                  <a:pt x="97136" y="26610"/>
                  <a:pt x="162450" y="14515"/>
                </a:cubicBezTo>
                <a:cubicBezTo>
                  <a:pt x="227764" y="2420"/>
                  <a:pt x="318478" y="1210"/>
                  <a:pt x="409193" y="0"/>
                </a:cubicBezTo>
              </a:path>
            </a:pathLst>
          </a:custGeom>
          <a:noFill/>
          <a:ln w="38100" cap="flat" cmpd="sng" algn="ctr">
            <a:solidFill>
              <a:srgbClr val="00B05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矩形 45">
            <a:extLst>
              <a:ext uri="{FF2B5EF4-FFF2-40B4-BE49-F238E27FC236}">
                <a16:creationId xmlns:a16="http://schemas.microsoft.com/office/drawing/2014/main" id="{4EFB57A6-F4E9-4A32-9FF9-255E9B2C4FDD}"/>
              </a:ext>
            </a:extLst>
          </p:cNvPr>
          <p:cNvSpPr>
            <a:spLocks noChangeArrowheads="1"/>
          </p:cNvSpPr>
          <p:nvPr/>
        </p:nvSpPr>
        <p:spPr bwMode="auto">
          <a:xfrm>
            <a:off x="7002463" y="4089400"/>
            <a:ext cx="309562"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a:solidFill>
                  <a:srgbClr val="00B050"/>
                </a:solidFill>
              </a:rPr>
              <a:t>止</a:t>
            </a:r>
          </a:p>
        </p:txBody>
      </p:sp>
      <p:grpSp>
        <p:nvGrpSpPr>
          <p:cNvPr id="47" name="组合 46">
            <a:extLst>
              <a:ext uri="{FF2B5EF4-FFF2-40B4-BE49-F238E27FC236}">
                <a16:creationId xmlns:a16="http://schemas.microsoft.com/office/drawing/2014/main" id="{14DD56FF-EA86-44F0-949F-47CEA64FDC6F}"/>
              </a:ext>
            </a:extLst>
          </p:cNvPr>
          <p:cNvGrpSpPr>
            <a:grpSpLocks/>
          </p:cNvGrpSpPr>
          <p:nvPr/>
        </p:nvGrpSpPr>
        <p:grpSpPr bwMode="auto">
          <a:xfrm>
            <a:off x="8334375" y="4619625"/>
            <a:ext cx="641350" cy="1884363"/>
            <a:chOff x="8390097" y="4627084"/>
            <a:chExt cx="641132" cy="1884822"/>
          </a:xfrm>
        </p:grpSpPr>
        <p:pic>
          <p:nvPicPr>
            <p:cNvPr id="110634" name="图片 47">
              <a:extLst>
                <a:ext uri="{FF2B5EF4-FFF2-40B4-BE49-F238E27FC236}">
                  <a16:creationId xmlns:a16="http://schemas.microsoft.com/office/drawing/2014/main" id="{BBC441C9-3416-44B4-8A98-16D0A5BE42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0097" y="5380031"/>
              <a:ext cx="641132" cy="11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0635" name="直接连接符 48">
              <a:extLst>
                <a:ext uri="{FF2B5EF4-FFF2-40B4-BE49-F238E27FC236}">
                  <a16:creationId xmlns:a16="http://schemas.microsoft.com/office/drawing/2014/main" id="{22D94149-8F17-4A1C-8BD3-13420377ED0F}"/>
                </a:ext>
              </a:extLst>
            </p:cNvPr>
            <p:cNvCxnSpPr>
              <a:cxnSpLocks/>
            </p:cNvCxnSpPr>
            <p:nvPr/>
          </p:nvCxnSpPr>
          <p:spPr bwMode="auto">
            <a:xfrm>
              <a:off x="8469491" y="4627084"/>
              <a:ext cx="197104" cy="0"/>
            </a:xfrm>
            <a:prstGeom prst="line">
              <a:avLst/>
            </a:prstGeom>
            <a:noFill/>
            <a:ln w="2857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0636" name="直接连接符 49">
              <a:extLst>
                <a:ext uri="{FF2B5EF4-FFF2-40B4-BE49-F238E27FC236}">
                  <a16:creationId xmlns:a16="http://schemas.microsoft.com/office/drawing/2014/main" id="{5224FA28-EDAD-4443-B6C8-075EF7CBED39}"/>
                </a:ext>
              </a:extLst>
            </p:cNvPr>
            <p:cNvCxnSpPr>
              <a:cxnSpLocks noChangeShapeType="1"/>
            </p:cNvCxnSpPr>
            <p:nvPr/>
          </p:nvCxnSpPr>
          <p:spPr bwMode="auto">
            <a:xfrm>
              <a:off x="8666595" y="4627084"/>
              <a:ext cx="0" cy="752947"/>
            </a:xfrm>
            <a:prstGeom prst="line">
              <a:avLst/>
            </a:prstGeom>
            <a:noFill/>
            <a:ln w="2857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6" name="矩形 55">
            <a:extLst>
              <a:ext uri="{FF2B5EF4-FFF2-40B4-BE49-F238E27FC236}">
                <a16:creationId xmlns:a16="http://schemas.microsoft.com/office/drawing/2014/main" id="{9D3CAF2C-2AC8-4F4F-8217-68443F8E6DE2}"/>
              </a:ext>
            </a:extLst>
          </p:cNvPr>
          <p:cNvSpPr/>
          <p:nvPr/>
        </p:nvSpPr>
        <p:spPr>
          <a:xfrm>
            <a:off x="7375525" y="4000500"/>
            <a:ext cx="352425" cy="585788"/>
          </a:xfrm>
          <a:prstGeom prst="rect">
            <a:avLst/>
          </a:prstGeom>
        </p:spPr>
        <p:txBody>
          <a:bodyPr wrap="none">
            <a:spAutoFit/>
          </a:bodyPr>
          <a:lstStyle/>
          <a:p>
            <a:pPr algn="ctr" eaLnBrk="1" hangingPunct="1">
              <a:defRPr/>
            </a:pPr>
            <a:r>
              <a:rPr lang="en-US" altLang="zh-CN" sz="3200" b="1" spc="-300" dirty="0">
                <a:solidFill>
                  <a:srgbClr val="00B050"/>
                </a:solidFill>
              </a:rPr>
              <a:t>0</a:t>
            </a:r>
            <a:endParaRPr lang="zh-CN" altLang="en-US" b="1" spc="-300" dirty="0">
              <a:solidFill>
                <a:srgbClr val="00B050"/>
              </a:solidFill>
            </a:endParaRPr>
          </a:p>
        </p:txBody>
      </p:sp>
      <p:sp>
        <p:nvSpPr>
          <p:cNvPr id="51" name="矩形 50">
            <a:extLst>
              <a:ext uri="{FF2B5EF4-FFF2-40B4-BE49-F238E27FC236}">
                <a16:creationId xmlns:a16="http://schemas.microsoft.com/office/drawing/2014/main" id="{EA1D512F-8FB8-4B2A-862B-9CF50EE7CF2A}"/>
              </a:ext>
            </a:extLst>
          </p:cNvPr>
          <p:cNvSpPr/>
          <p:nvPr/>
        </p:nvSpPr>
        <p:spPr>
          <a:xfrm>
            <a:off x="7961313" y="3584575"/>
            <a:ext cx="1071562" cy="593725"/>
          </a:xfrm>
          <a:prstGeom prst="rect">
            <a:avLst/>
          </a:prstGeom>
          <a:noFill/>
        </p:spPr>
        <p:txBody>
          <a:bodyPr lIns="0" tIns="36000" rIns="0" bIns="0" anchor="b">
            <a:spAutoFit/>
          </a:bodyPr>
          <a:lstStyle/>
          <a:p>
            <a:pPr algn="ctr" eaLnBrk="1" hangingPunct="1">
              <a:lnSpc>
                <a:spcPct val="75000"/>
              </a:lnSpc>
              <a:defRPr/>
            </a:pPr>
            <a:r>
              <a:rPr lang="zh-CN" altLang="en-US" sz="2400" b="1" kern="0" dirty="0">
                <a:solidFill>
                  <a:srgbClr val="0000FF"/>
                </a:solidFill>
                <a:cs typeface="Times New Roman" panose="02020603050405020304" pitchFamily="18" charset="0"/>
              </a:rPr>
              <a:t>例</a:t>
            </a:r>
            <a:r>
              <a:rPr lang="en-US" altLang="zh-CN" sz="2400" b="1" kern="0" dirty="0">
                <a:solidFill>
                  <a:srgbClr val="0000FF"/>
                </a:solidFill>
                <a:cs typeface="Times New Roman" panose="02020603050405020304" pitchFamily="18" charset="0"/>
              </a:rPr>
              <a:t>:</a:t>
            </a:r>
            <a:r>
              <a:rPr lang="zh-CN" altLang="en-US" sz="2400" b="1" kern="0" dirty="0">
                <a:solidFill>
                  <a:srgbClr val="0000FF"/>
                </a:solidFill>
                <a:cs typeface="Times New Roman" panose="02020603050405020304" pitchFamily="18" charset="0"/>
              </a:rPr>
              <a:t>口线</a:t>
            </a:r>
            <a:r>
              <a:rPr lang="en-US" altLang="zh-CN" sz="2400" b="1" kern="0" dirty="0">
                <a:solidFill>
                  <a:srgbClr val="0000FF"/>
                </a:solidFill>
                <a:cs typeface="Times New Roman" panose="02020603050405020304" pitchFamily="18" charset="0"/>
              </a:rPr>
              <a:t>P1.2</a:t>
            </a:r>
            <a:endParaRPr lang="en-US" altLang="zh-CN" sz="2400" b="1" dirty="0">
              <a:solidFill>
                <a:srgbClr val="0000FF"/>
              </a:solidFill>
              <a:ea typeface="宋体" charset="-122"/>
              <a:cs typeface="Times New Roman" pitchFamily="18" charset="0"/>
            </a:endParaRPr>
          </a:p>
        </p:txBody>
      </p:sp>
      <p:sp>
        <p:nvSpPr>
          <p:cNvPr id="57" name="矩形 56">
            <a:extLst>
              <a:ext uri="{FF2B5EF4-FFF2-40B4-BE49-F238E27FC236}">
                <a16:creationId xmlns:a16="http://schemas.microsoft.com/office/drawing/2014/main" id="{183547B8-C132-4CA5-8E27-0482DF1DC32C}"/>
              </a:ext>
            </a:extLst>
          </p:cNvPr>
          <p:cNvSpPr/>
          <p:nvPr/>
        </p:nvSpPr>
        <p:spPr>
          <a:xfrm>
            <a:off x="88900" y="5445125"/>
            <a:ext cx="1350963" cy="866775"/>
          </a:xfrm>
          <a:prstGeom prst="rect">
            <a:avLst/>
          </a:prstGeom>
          <a:noFill/>
        </p:spPr>
        <p:txBody>
          <a:bodyPr lIns="0" tIns="36000" rIns="0" bIns="0" anchor="b">
            <a:spAutoFit/>
          </a:bodyPr>
          <a:lstStyle/>
          <a:p>
            <a:pPr algn="ctr" eaLnBrk="1" hangingPunct="1">
              <a:lnSpc>
                <a:spcPct val="75000"/>
              </a:lnSpc>
              <a:defRPr/>
            </a:pPr>
            <a:r>
              <a:rPr lang="zh-CN" altLang="en-US" sz="2400" b="1" kern="0" dirty="0">
                <a:solidFill>
                  <a:srgbClr val="0000FF"/>
                </a:solidFill>
                <a:cs typeface="Times New Roman" panose="02020603050405020304" pitchFamily="18" charset="0"/>
              </a:rPr>
              <a:t>例</a:t>
            </a:r>
            <a:r>
              <a:rPr lang="en-US" altLang="zh-CN" sz="2400" b="1" kern="0" dirty="0">
                <a:solidFill>
                  <a:srgbClr val="0000FF"/>
                </a:solidFill>
                <a:cs typeface="Times New Roman" panose="02020603050405020304" pitchFamily="18" charset="0"/>
              </a:rPr>
              <a:t>:</a:t>
            </a:r>
            <a:r>
              <a:rPr lang="zh-CN" altLang="en-US" sz="2400" b="1" kern="0" dirty="0">
                <a:solidFill>
                  <a:srgbClr val="0000FF"/>
                </a:solidFill>
                <a:cs typeface="Times New Roman" panose="02020603050405020304" pitchFamily="18" charset="0"/>
              </a:rPr>
              <a:t>口线</a:t>
            </a:r>
            <a:r>
              <a:rPr lang="en-US" altLang="zh-CN" sz="2400" b="1" kern="0" dirty="0">
                <a:solidFill>
                  <a:srgbClr val="0000FF"/>
                </a:solidFill>
                <a:cs typeface="Times New Roman" panose="02020603050405020304" pitchFamily="18" charset="0"/>
              </a:rPr>
              <a:t>P1.2</a:t>
            </a:r>
            <a:r>
              <a:rPr lang="zh-CN" altLang="en-US" sz="2400" b="1" kern="0" dirty="0">
                <a:solidFill>
                  <a:srgbClr val="0000FF"/>
                </a:solidFill>
                <a:cs typeface="Times New Roman" panose="02020603050405020304" pitchFamily="18" charset="0"/>
              </a:rPr>
              <a:t>的锁存器位</a:t>
            </a:r>
            <a:endParaRPr lang="en-US" altLang="zh-CN" sz="2400" b="1" dirty="0">
              <a:solidFill>
                <a:srgbClr val="0000FF"/>
              </a:solidFill>
              <a:ea typeface="宋体" charset="-122"/>
              <a:cs typeface="Times New Roman" pitchFamily="18" charset="0"/>
            </a:endParaRPr>
          </a:p>
        </p:txBody>
      </p:sp>
      <p:grpSp>
        <p:nvGrpSpPr>
          <p:cNvPr id="58" name="组合 57">
            <a:extLst>
              <a:ext uri="{FF2B5EF4-FFF2-40B4-BE49-F238E27FC236}">
                <a16:creationId xmlns:a16="http://schemas.microsoft.com/office/drawing/2014/main" id="{0DE56E41-0ED8-44DE-ACDD-B09045242B18}"/>
              </a:ext>
            </a:extLst>
          </p:cNvPr>
          <p:cNvGrpSpPr>
            <a:grpSpLocks/>
          </p:cNvGrpSpPr>
          <p:nvPr/>
        </p:nvGrpSpPr>
        <p:grpSpPr bwMode="auto">
          <a:xfrm>
            <a:off x="9091613" y="3208338"/>
            <a:ext cx="620712" cy="1412875"/>
            <a:chOff x="8466965" y="3220133"/>
            <a:chExt cx="620077" cy="1412460"/>
          </a:xfrm>
        </p:grpSpPr>
        <p:pic>
          <p:nvPicPr>
            <p:cNvPr id="110630" name="图片 58">
              <a:extLst>
                <a:ext uri="{FF2B5EF4-FFF2-40B4-BE49-F238E27FC236}">
                  <a16:creationId xmlns:a16="http://schemas.microsoft.com/office/drawing/2014/main" id="{8A78E3C4-B9F1-4547-B15D-B4DD6E45D6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88415" y="3220133"/>
              <a:ext cx="598627" cy="119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0631" name="直接连接符 59">
              <a:extLst>
                <a:ext uri="{FF2B5EF4-FFF2-40B4-BE49-F238E27FC236}">
                  <a16:creationId xmlns:a16="http://schemas.microsoft.com/office/drawing/2014/main" id="{3FBCC022-2A60-42A0-BEAB-7AAC9DF32417}"/>
                </a:ext>
              </a:extLst>
            </p:cNvPr>
            <p:cNvCxnSpPr>
              <a:cxnSpLocks noChangeShapeType="1"/>
            </p:cNvCxnSpPr>
            <p:nvPr/>
          </p:nvCxnSpPr>
          <p:spPr bwMode="auto">
            <a:xfrm flipV="1">
              <a:off x="8466965" y="4626889"/>
              <a:ext cx="286056" cy="912"/>
            </a:xfrm>
            <a:prstGeom prst="line">
              <a:avLst/>
            </a:prstGeom>
            <a:noFill/>
            <a:ln w="28575" algn="ctr">
              <a:solidFill>
                <a:srgbClr val="3333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0632" name="直接连接符 60">
              <a:extLst>
                <a:ext uri="{FF2B5EF4-FFF2-40B4-BE49-F238E27FC236}">
                  <a16:creationId xmlns:a16="http://schemas.microsoft.com/office/drawing/2014/main" id="{AD1E2B5C-71D9-40B3-818A-FB4B4FBF9CE2}"/>
                </a:ext>
              </a:extLst>
            </p:cNvPr>
            <p:cNvCxnSpPr>
              <a:cxnSpLocks noChangeShapeType="1"/>
            </p:cNvCxnSpPr>
            <p:nvPr/>
          </p:nvCxnSpPr>
          <p:spPr bwMode="auto">
            <a:xfrm flipV="1">
              <a:off x="8742004" y="4393765"/>
              <a:ext cx="4480" cy="238828"/>
            </a:xfrm>
            <a:prstGeom prst="line">
              <a:avLst/>
            </a:prstGeom>
            <a:noFill/>
            <a:ln w="28575" algn="ctr">
              <a:solidFill>
                <a:srgbClr val="3333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0633" name="直接连接符 62">
              <a:extLst>
                <a:ext uri="{FF2B5EF4-FFF2-40B4-BE49-F238E27FC236}">
                  <a16:creationId xmlns:a16="http://schemas.microsoft.com/office/drawing/2014/main" id="{C25C6F96-7626-4CD2-B06F-B74579D7393A}"/>
                </a:ext>
              </a:extLst>
            </p:cNvPr>
            <p:cNvCxnSpPr>
              <a:cxnSpLocks/>
            </p:cNvCxnSpPr>
            <p:nvPr/>
          </p:nvCxnSpPr>
          <p:spPr bwMode="auto">
            <a:xfrm rot="10800000">
              <a:off x="8702574" y="4055551"/>
              <a:ext cx="314299" cy="182805"/>
            </a:xfrm>
            <a:prstGeom prst="curvedConnector3">
              <a:avLst>
                <a:gd name="adj1" fmla="val 28125"/>
              </a:avLst>
            </a:prstGeom>
            <a:noFill/>
            <a:ln w="28575" algn="ctr">
              <a:solidFill>
                <a:srgbClr val="3333FF"/>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2" name="矩形 61">
            <a:extLst>
              <a:ext uri="{FF2B5EF4-FFF2-40B4-BE49-F238E27FC236}">
                <a16:creationId xmlns:a16="http://schemas.microsoft.com/office/drawing/2014/main" id="{A199FC7C-A4F2-4284-AF6A-2AA2CD8417FA}"/>
              </a:ext>
            </a:extLst>
          </p:cNvPr>
          <p:cNvSpPr/>
          <p:nvPr/>
        </p:nvSpPr>
        <p:spPr>
          <a:xfrm>
            <a:off x="1543050" y="5432425"/>
            <a:ext cx="4125913" cy="314325"/>
          </a:xfrm>
          <a:prstGeom prst="rect">
            <a:avLst/>
          </a:prstGeom>
          <a:noFill/>
        </p:spPr>
        <p:txBody>
          <a:bodyPr lIns="0" tIns="36000" rIns="0" bIns="0" anchor="b">
            <a:spAutoFit/>
          </a:bodyPr>
          <a:lstStyle/>
          <a:p>
            <a:pPr algn="ctr" eaLnBrk="1" hangingPunct="1">
              <a:lnSpc>
                <a:spcPct val="75000"/>
              </a:lnSpc>
              <a:defRPr/>
            </a:pPr>
            <a:r>
              <a:rPr lang="zh-CN" altLang="en-US" sz="2400" b="1" kern="0" dirty="0">
                <a:solidFill>
                  <a:srgbClr val="FF0000"/>
                </a:solidFill>
                <a:cs typeface="Times New Roman" panose="02020603050405020304" pitchFamily="18" charset="0"/>
              </a:rPr>
              <a:t>此时</a:t>
            </a:r>
            <a:r>
              <a:rPr lang="en-US" altLang="zh-CN" sz="2400" b="1" kern="0" dirty="0">
                <a:solidFill>
                  <a:srgbClr val="FF00FF"/>
                </a:solidFill>
                <a:cs typeface="Times New Roman" panose="02020603050405020304" pitchFamily="18" charset="0"/>
              </a:rPr>
              <a:t>CPU</a:t>
            </a:r>
            <a:r>
              <a:rPr lang="zh-CN" altLang="en-US" sz="2400" b="1" kern="0" dirty="0">
                <a:solidFill>
                  <a:srgbClr val="FF00FF"/>
                </a:solidFill>
                <a:cs typeface="Times New Roman" panose="02020603050405020304" pitchFamily="18" charset="0"/>
              </a:rPr>
              <a:t>可读引脚状态数据</a:t>
            </a:r>
            <a:endParaRPr lang="en-US" altLang="zh-CN" sz="2400" b="1" dirty="0">
              <a:solidFill>
                <a:srgbClr val="FF00FF"/>
              </a:solidFill>
              <a:ea typeface="宋体" charset="-122"/>
              <a:cs typeface="Times New Roman" pitchFamily="18" charset="0"/>
            </a:endParaRPr>
          </a:p>
        </p:txBody>
      </p:sp>
      <p:sp>
        <p:nvSpPr>
          <p:cNvPr id="72" name="矩形 71">
            <a:extLst>
              <a:ext uri="{FF2B5EF4-FFF2-40B4-BE49-F238E27FC236}">
                <a16:creationId xmlns:a16="http://schemas.microsoft.com/office/drawing/2014/main" id="{2395358E-A317-4E8E-A171-DFF057FCA646}"/>
              </a:ext>
            </a:extLst>
          </p:cNvPr>
          <p:cNvSpPr/>
          <p:nvPr/>
        </p:nvSpPr>
        <p:spPr>
          <a:xfrm>
            <a:off x="1809750" y="6137275"/>
            <a:ext cx="3524250" cy="312738"/>
          </a:xfrm>
          <a:prstGeom prst="rect">
            <a:avLst/>
          </a:prstGeom>
          <a:noFill/>
        </p:spPr>
        <p:txBody>
          <a:bodyPr lIns="0" tIns="36000" rIns="0" bIns="0" anchor="b">
            <a:spAutoFit/>
          </a:bodyPr>
          <a:lstStyle/>
          <a:p>
            <a:pPr algn="ctr" eaLnBrk="1" hangingPunct="1">
              <a:lnSpc>
                <a:spcPct val="75000"/>
              </a:lnSpc>
              <a:defRPr/>
            </a:pPr>
            <a:r>
              <a:rPr lang="zh-CN" altLang="en-US" sz="2400" b="1" kern="0" dirty="0">
                <a:solidFill>
                  <a:srgbClr val="FF0000"/>
                </a:solidFill>
                <a:cs typeface="Times New Roman" panose="02020603050405020304" pitchFamily="18" charset="0"/>
              </a:rPr>
              <a:t>引脚状态可为</a:t>
            </a:r>
            <a:r>
              <a:rPr lang="zh-CN" altLang="en-US" sz="2400" b="1" kern="0" dirty="0">
                <a:solidFill>
                  <a:srgbClr val="0000FF"/>
                </a:solidFill>
                <a:cs typeface="Times New Roman" panose="02020603050405020304" pitchFamily="18" charset="0"/>
              </a:rPr>
              <a:t>高</a:t>
            </a:r>
            <a:r>
              <a:rPr lang="en-US" altLang="zh-CN" sz="2400" b="1" kern="0" dirty="0">
                <a:solidFill>
                  <a:srgbClr val="FF0000"/>
                </a:solidFill>
                <a:cs typeface="Times New Roman" panose="02020603050405020304" pitchFamily="18" charset="0"/>
              </a:rPr>
              <a:t>/</a:t>
            </a:r>
            <a:r>
              <a:rPr lang="zh-CN" altLang="en-US" sz="2400" b="1" kern="0" dirty="0">
                <a:solidFill>
                  <a:srgbClr val="0000FF"/>
                </a:solidFill>
                <a:cs typeface="Times New Roman" panose="02020603050405020304" pitchFamily="18" charset="0"/>
              </a:rPr>
              <a:t>低</a:t>
            </a:r>
            <a:r>
              <a:rPr lang="zh-CN" altLang="en-US" sz="2400" b="1" kern="0" dirty="0">
                <a:solidFill>
                  <a:srgbClr val="FF0000"/>
                </a:solidFill>
                <a:cs typeface="Times New Roman" panose="02020603050405020304" pitchFamily="18" charset="0"/>
              </a:rPr>
              <a:t>电平</a:t>
            </a:r>
            <a:endParaRPr lang="en-US" altLang="zh-CN" sz="2400" b="1" dirty="0">
              <a:solidFill>
                <a:srgbClr val="FF0000"/>
              </a:solidFill>
              <a:ea typeface="宋体" charset="-122"/>
              <a:cs typeface="Times New Roman" pitchFamily="18" charset="0"/>
            </a:endParaRPr>
          </a:p>
        </p:txBody>
      </p:sp>
      <p:sp>
        <p:nvSpPr>
          <p:cNvPr id="73" name="Rectangle 3">
            <a:extLst>
              <a:ext uri="{FF2B5EF4-FFF2-40B4-BE49-F238E27FC236}">
                <a16:creationId xmlns:a16="http://schemas.microsoft.com/office/drawing/2014/main" id="{E10B51F4-0B9C-4BFF-90BE-EAC88282DB31}"/>
              </a:ext>
            </a:extLst>
          </p:cNvPr>
          <p:cNvSpPr txBox="1">
            <a:spLocks noChangeArrowheads="1"/>
          </p:cNvSpPr>
          <p:nvPr/>
        </p:nvSpPr>
        <p:spPr bwMode="auto">
          <a:xfrm>
            <a:off x="88900" y="2222500"/>
            <a:ext cx="8829675" cy="1316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fontAlgn="base">
              <a:lnSpc>
                <a:spcPct val="114000"/>
              </a:lnSpc>
              <a:spcBef>
                <a:spcPct val="20000"/>
              </a:spcBef>
              <a:spcAft>
                <a:spcPts val="600"/>
              </a:spcAft>
              <a:buBlip>
                <a:blip r:embed="rId3"/>
              </a:buBlip>
              <a:defRPr sz="2800" b="1">
                <a:solidFill>
                  <a:schemeClr val="accent2"/>
                </a:solidFill>
                <a:latin typeface="Times New Roman" panose="02020603050405020304" pitchFamily="18" charset="0"/>
                <a:ea typeface="+mj-ea"/>
                <a:cs typeface="Times New Roman" panose="02020603050405020304" pitchFamily="18" charset="0"/>
              </a:defRPr>
            </a:lvl1pPr>
            <a:lvl2pPr marL="742950" indent="-285750" algn="just" rtl="0" fontAlgn="base">
              <a:spcBef>
                <a:spcPct val="20000"/>
              </a:spcBef>
              <a:spcAft>
                <a:spcPct val="0"/>
              </a:spcAft>
              <a:buBlip>
                <a:blip r:embed="rId4"/>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marL="265113" lvl="1" indent="-265113" algn="l" eaLnBrk="1" hangingPunct="1">
              <a:lnSpc>
                <a:spcPct val="101000"/>
              </a:lnSpc>
              <a:spcBef>
                <a:spcPts val="0"/>
              </a:spcBef>
              <a:spcAft>
                <a:spcPts val="200"/>
              </a:spcAft>
              <a:buClr>
                <a:srgbClr val="7030A0"/>
              </a:buClr>
              <a:buSzPct val="70000"/>
              <a:buFont typeface="Wingdings" panose="05000000000000000000" pitchFamily="2" charset="2"/>
              <a:buChar char="u"/>
              <a:defRPr/>
            </a:pPr>
            <a:r>
              <a:rPr lang="zh-CN" altLang="en-US" kern="0" dirty="0">
                <a:latin typeface="Times New Roman" panose="02020603050405020304" pitchFamily="18" charset="0"/>
                <a:cs typeface="Times New Roman" panose="02020603050405020304" pitchFamily="18" charset="0"/>
              </a:rPr>
              <a:t>允许外部装置将其拉低</a:t>
            </a:r>
            <a:r>
              <a:rPr lang="en-US" altLang="zh-CN" kern="0" dirty="0">
                <a:latin typeface="Times New Roman" panose="02020603050405020304" pitchFamily="18" charset="0"/>
                <a:cs typeface="Times New Roman" panose="02020603050405020304" pitchFamily="18" charset="0"/>
              </a:rPr>
              <a:t>(</a:t>
            </a:r>
            <a:r>
              <a:rPr lang="zh-CN" altLang="en-US" kern="0" dirty="0">
                <a:solidFill>
                  <a:srgbClr val="FF0000"/>
                </a:solidFill>
                <a:latin typeface="Times New Roman" panose="02020603050405020304" pitchFamily="18" charset="0"/>
                <a:cs typeface="Times New Roman" panose="02020603050405020304" pitchFamily="18" charset="0"/>
              </a:rPr>
              <a:t>即允许输入低电平</a:t>
            </a:r>
            <a:r>
              <a:rPr lang="en-US" altLang="zh-CN" kern="0" dirty="0">
                <a:solidFill>
                  <a:srgbClr val="FF0000"/>
                </a:solidFill>
                <a:latin typeface="Times New Roman" panose="02020603050405020304" pitchFamily="18" charset="0"/>
                <a:cs typeface="Times New Roman" panose="02020603050405020304" pitchFamily="18" charset="0"/>
              </a:rPr>
              <a:t>, </a:t>
            </a:r>
            <a:r>
              <a:rPr lang="zh-CN" altLang="en-US" kern="0" dirty="0">
                <a:solidFill>
                  <a:srgbClr val="FF0000"/>
                </a:solidFill>
                <a:latin typeface="Times New Roman" panose="02020603050405020304" pitchFamily="18" charset="0"/>
                <a:cs typeface="Times New Roman" panose="02020603050405020304" pitchFamily="18" charset="0"/>
              </a:rPr>
              <a:t>此时</a:t>
            </a:r>
            <a:r>
              <a:rPr lang="en-US" altLang="zh-CN" kern="0" dirty="0">
                <a:solidFill>
                  <a:srgbClr val="FF0000"/>
                </a:solidFill>
                <a:latin typeface="Times New Roman" panose="02020603050405020304" pitchFamily="18" charset="0"/>
                <a:cs typeface="Times New Roman" panose="02020603050405020304" pitchFamily="18" charset="0"/>
              </a:rPr>
              <a:t>T3</a:t>
            </a:r>
            <a:r>
              <a:rPr lang="zh-CN" altLang="en-US" kern="0" dirty="0">
                <a:solidFill>
                  <a:srgbClr val="FF0000"/>
                </a:solidFill>
                <a:latin typeface="Times New Roman" panose="02020603050405020304" pitchFamily="18" charset="0"/>
                <a:cs typeface="Times New Roman" panose="02020603050405020304" pitchFamily="18" charset="0"/>
              </a:rPr>
              <a:t>与</a:t>
            </a:r>
            <a:r>
              <a:rPr lang="zh-CN" altLang="en-US" dirty="0">
                <a:hlinkClick r:id="" action="ppaction://noaction"/>
              </a:rPr>
              <a:t>施密特触发</a:t>
            </a:r>
            <a:r>
              <a:rPr lang="zh-CN" altLang="en-US" kern="0" dirty="0">
                <a:solidFill>
                  <a:srgbClr val="FF0000"/>
                </a:solidFill>
                <a:latin typeface="Times New Roman" panose="02020603050405020304" pitchFamily="18" charset="0"/>
                <a:cs typeface="Times New Roman" panose="02020603050405020304" pitchFamily="18" charset="0"/>
                <a:hlinkClick r:id="" action="ppaction://noaction"/>
              </a:rPr>
              <a:t>管</a:t>
            </a:r>
            <a:r>
              <a:rPr lang="zh-CN" altLang="en-US" kern="0" dirty="0">
                <a:solidFill>
                  <a:srgbClr val="FF0000"/>
                </a:solidFill>
                <a:latin typeface="Times New Roman" panose="02020603050405020304" pitchFamily="18" charset="0"/>
                <a:cs typeface="Times New Roman" panose="02020603050405020304" pitchFamily="18" charset="0"/>
              </a:rPr>
              <a:t>形成正反馈</a:t>
            </a:r>
            <a:r>
              <a:rPr lang="en-US" altLang="zh-CN" kern="0" dirty="0">
                <a:solidFill>
                  <a:srgbClr val="FF0000"/>
                </a:solidFill>
                <a:latin typeface="Times New Roman" panose="02020603050405020304" pitchFamily="18" charset="0"/>
                <a:cs typeface="Times New Roman" panose="02020603050405020304" pitchFamily="18" charset="0"/>
              </a:rPr>
              <a:t>, </a:t>
            </a:r>
            <a:r>
              <a:rPr lang="zh-CN" altLang="en-US" kern="0" dirty="0">
                <a:solidFill>
                  <a:srgbClr val="FF0000"/>
                </a:solidFill>
                <a:latin typeface="Times New Roman" panose="02020603050405020304" pitchFamily="18" charset="0"/>
                <a:cs typeface="Times New Roman" panose="02020603050405020304" pitchFamily="18" charset="0"/>
              </a:rPr>
              <a:t>引脚钳位在</a:t>
            </a:r>
            <a:r>
              <a:rPr lang="en-US" altLang="zh-CN" kern="0" dirty="0">
                <a:solidFill>
                  <a:srgbClr val="FF0000"/>
                </a:solidFill>
                <a:latin typeface="Times New Roman" panose="02020603050405020304" pitchFamily="18" charset="0"/>
                <a:cs typeface="Times New Roman" panose="02020603050405020304" pitchFamily="18" charset="0"/>
              </a:rPr>
              <a:t>0</a:t>
            </a:r>
            <a:r>
              <a:rPr lang="zh-CN" altLang="en-US" kern="0" dirty="0">
                <a:solidFill>
                  <a:srgbClr val="FF0000"/>
                </a:solidFill>
                <a:latin typeface="Times New Roman" panose="02020603050405020304" pitchFamily="18" charset="0"/>
                <a:cs typeface="Times New Roman" panose="02020603050405020304" pitchFamily="18" charset="0"/>
              </a:rPr>
              <a:t>电平</a:t>
            </a:r>
            <a:r>
              <a:rPr lang="en-US" altLang="zh-CN" kern="0" dirty="0">
                <a:solidFill>
                  <a:srgbClr val="FF0000"/>
                </a:solidFill>
                <a:latin typeface="Times New Roman" panose="02020603050405020304" pitchFamily="18" charset="0"/>
                <a:cs typeface="Times New Roman" panose="02020603050405020304" pitchFamily="18" charset="0"/>
              </a:rPr>
              <a:t>,</a:t>
            </a:r>
            <a:r>
              <a:rPr lang="zh-CN" altLang="en-US" kern="0" dirty="0">
                <a:solidFill>
                  <a:srgbClr val="FF0000"/>
                </a:solidFill>
                <a:latin typeface="Times New Roman" panose="02020603050405020304" pitchFamily="18" charset="0"/>
                <a:cs typeface="Times New Roman" panose="02020603050405020304" pitchFamily="18" charset="0"/>
              </a:rPr>
              <a:t>输入低</a:t>
            </a:r>
            <a:r>
              <a:rPr lang="en-US" altLang="zh-CN" kern="0" dirty="0">
                <a:latin typeface="Times New Roman" panose="02020603050405020304" pitchFamily="18" charset="0"/>
                <a:cs typeface="Times New Roman" panose="02020603050405020304" pitchFamily="18" charset="0"/>
              </a:rPr>
              <a:t>)</a:t>
            </a:r>
            <a:r>
              <a:rPr lang="zh-CN" altLang="en-US" kern="0" dirty="0">
                <a:latin typeface="Times New Roman" panose="02020603050405020304" pitchFamily="18" charset="0"/>
                <a:cs typeface="Times New Roman" panose="02020603050405020304" pitchFamily="18" charset="0"/>
              </a:rPr>
              <a:t>。</a:t>
            </a:r>
          </a:p>
        </p:txBody>
      </p:sp>
      <p:grpSp>
        <p:nvGrpSpPr>
          <p:cNvPr id="65" name="组合 64">
            <a:extLst>
              <a:ext uri="{FF2B5EF4-FFF2-40B4-BE49-F238E27FC236}">
                <a16:creationId xmlns:a16="http://schemas.microsoft.com/office/drawing/2014/main" id="{E835DAC1-7063-45F2-B030-B287EF47ED98}"/>
              </a:ext>
            </a:extLst>
          </p:cNvPr>
          <p:cNvGrpSpPr>
            <a:grpSpLocks/>
          </p:cNvGrpSpPr>
          <p:nvPr/>
        </p:nvGrpSpPr>
        <p:grpSpPr bwMode="auto">
          <a:xfrm>
            <a:off x="8267700" y="4611688"/>
            <a:ext cx="679450" cy="1852612"/>
            <a:chOff x="8330084" y="4626889"/>
            <a:chExt cx="679714" cy="1844515"/>
          </a:xfrm>
        </p:grpSpPr>
        <p:pic>
          <p:nvPicPr>
            <p:cNvPr id="110627" name="图片 65">
              <a:extLst>
                <a:ext uri="{FF2B5EF4-FFF2-40B4-BE49-F238E27FC236}">
                  <a16:creationId xmlns:a16="http://schemas.microsoft.com/office/drawing/2014/main" id="{5249AE3D-6454-48E2-AFF6-EAC8AB243B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30084" y="5211550"/>
              <a:ext cx="679714" cy="1259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0628" name="直接连接符 66">
              <a:extLst>
                <a:ext uri="{FF2B5EF4-FFF2-40B4-BE49-F238E27FC236}">
                  <a16:creationId xmlns:a16="http://schemas.microsoft.com/office/drawing/2014/main" id="{ADCF6536-FD48-4E28-9E74-7BF351DF5828}"/>
                </a:ext>
              </a:extLst>
            </p:cNvPr>
            <p:cNvCxnSpPr>
              <a:cxnSpLocks/>
            </p:cNvCxnSpPr>
            <p:nvPr/>
          </p:nvCxnSpPr>
          <p:spPr bwMode="auto">
            <a:xfrm>
              <a:off x="8469491" y="4627084"/>
              <a:ext cx="200450" cy="7556"/>
            </a:xfrm>
            <a:prstGeom prst="line">
              <a:avLst/>
            </a:prstGeom>
            <a:noFill/>
            <a:ln w="2857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0629" name="直接连接符 67">
              <a:extLst>
                <a:ext uri="{FF2B5EF4-FFF2-40B4-BE49-F238E27FC236}">
                  <a16:creationId xmlns:a16="http://schemas.microsoft.com/office/drawing/2014/main" id="{A3F3297F-C375-4D19-BB8F-6D452C64CA81}"/>
                </a:ext>
              </a:extLst>
            </p:cNvPr>
            <p:cNvCxnSpPr>
              <a:cxnSpLocks/>
              <a:endCxn id="110627" idx="0"/>
            </p:cNvCxnSpPr>
            <p:nvPr/>
          </p:nvCxnSpPr>
          <p:spPr bwMode="auto">
            <a:xfrm>
              <a:off x="8669941" y="4626889"/>
              <a:ext cx="0" cy="584661"/>
            </a:xfrm>
            <a:prstGeom prst="line">
              <a:avLst/>
            </a:prstGeom>
            <a:noFill/>
            <a:ln w="2857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 name="灯片编号占位符 2">
            <a:extLst>
              <a:ext uri="{FF2B5EF4-FFF2-40B4-BE49-F238E27FC236}">
                <a16:creationId xmlns:a16="http://schemas.microsoft.com/office/drawing/2014/main" id="{33A9799A-C4E5-4033-B295-D1237F022CFA}"/>
              </a:ext>
            </a:extLst>
          </p:cNvPr>
          <p:cNvSpPr>
            <a:spLocks noGrp="1"/>
          </p:cNvSpPr>
          <p:nvPr>
            <p:ph type="sldNum" sz="quarter" idx="12"/>
          </p:nvPr>
        </p:nvSpPr>
        <p:spPr/>
        <p:txBody>
          <a:bodyPr/>
          <a:lstStyle/>
          <a:p>
            <a:fld id="{22E77DEE-32E4-4009-988B-F2758F7B8AC2}" type="slidenum">
              <a:rPr lang="zh-CN" altLang="en-US" smtClean="0"/>
              <a:t>83</a:t>
            </a:fld>
            <a:endParaRPr lang="zh-CN" alt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89" descr="D:\DOCUME~1\ADMINI~1\LOCALS~1\Temp\HS5ClipImage_56b00a7d.gif">
            <a:extLst>
              <a:ext uri="{FF2B5EF4-FFF2-40B4-BE49-F238E27FC236}">
                <a16:creationId xmlns:a16="http://schemas.microsoft.com/office/drawing/2014/main" id="{6FA05606-A101-4331-BD75-E0D48BA3E3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075" y="3194686"/>
            <a:ext cx="8258175"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组合 6">
            <a:extLst>
              <a:ext uri="{FF2B5EF4-FFF2-40B4-BE49-F238E27FC236}">
                <a16:creationId xmlns:a16="http://schemas.microsoft.com/office/drawing/2014/main" id="{94A709FD-4295-4AAE-9AA2-EC0421154AF4}"/>
              </a:ext>
            </a:extLst>
          </p:cNvPr>
          <p:cNvGrpSpPr>
            <a:grpSpLocks/>
          </p:cNvGrpSpPr>
          <p:nvPr/>
        </p:nvGrpSpPr>
        <p:grpSpPr bwMode="auto">
          <a:xfrm>
            <a:off x="4891087" y="3520123"/>
            <a:ext cx="2949575" cy="369888"/>
            <a:chOff x="5031913" y="2721819"/>
            <a:chExt cx="2948701" cy="369332"/>
          </a:xfrm>
        </p:grpSpPr>
        <p:sp>
          <p:nvSpPr>
            <p:cNvPr id="111660" name="矩形 7">
              <a:extLst>
                <a:ext uri="{FF2B5EF4-FFF2-40B4-BE49-F238E27FC236}">
                  <a16:creationId xmlns:a16="http://schemas.microsoft.com/office/drawing/2014/main" id="{91F01BE5-976E-4D09-83B9-6AD061489965}"/>
                </a:ext>
              </a:extLst>
            </p:cNvPr>
            <p:cNvSpPr>
              <a:spLocks noChangeArrowheads="1"/>
            </p:cNvSpPr>
            <p:nvPr/>
          </p:nvSpPr>
          <p:spPr bwMode="auto">
            <a:xfrm>
              <a:off x="5031913" y="2721819"/>
              <a:ext cx="4154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0000"/>
                  </a:solidFill>
                </a:rPr>
                <a:t>强</a:t>
              </a:r>
              <a:endParaRPr lang="zh-CN" altLang="en-US"/>
            </a:p>
          </p:txBody>
        </p:sp>
        <p:sp>
          <p:nvSpPr>
            <p:cNvPr id="111661" name="矩形 8">
              <a:extLst>
                <a:ext uri="{FF2B5EF4-FFF2-40B4-BE49-F238E27FC236}">
                  <a16:creationId xmlns:a16="http://schemas.microsoft.com/office/drawing/2014/main" id="{5DA926C1-EB45-4142-A82B-AF8F3E45C76F}"/>
                </a:ext>
              </a:extLst>
            </p:cNvPr>
            <p:cNvSpPr>
              <a:spLocks noChangeArrowheads="1"/>
            </p:cNvSpPr>
            <p:nvPr/>
          </p:nvSpPr>
          <p:spPr bwMode="auto">
            <a:xfrm>
              <a:off x="6114384" y="2721819"/>
              <a:ext cx="6463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0000"/>
                  </a:solidFill>
                </a:rPr>
                <a:t>极弱</a:t>
              </a:r>
              <a:endParaRPr lang="zh-CN" altLang="en-US"/>
            </a:p>
          </p:txBody>
        </p:sp>
        <p:sp>
          <p:nvSpPr>
            <p:cNvPr id="111662" name="矩形 9">
              <a:extLst>
                <a:ext uri="{FF2B5EF4-FFF2-40B4-BE49-F238E27FC236}">
                  <a16:creationId xmlns:a16="http://schemas.microsoft.com/office/drawing/2014/main" id="{6A4FE69D-AD4D-4C66-860A-BA04F233022A}"/>
                </a:ext>
              </a:extLst>
            </p:cNvPr>
            <p:cNvSpPr>
              <a:spLocks noChangeArrowheads="1"/>
            </p:cNvSpPr>
            <p:nvPr/>
          </p:nvSpPr>
          <p:spPr bwMode="auto">
            <a:xfrm>
              <a:off x="7565116" y="2721819"/>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0000"/>
                  </a:solidFill>
                </a:rPr>
                <a:t>弱</a:t>
              </a:r>
              <a:endParaRPr lang="zh-CN" altLang="en-US"/>
            </a:p>
          </p:txBody>
        </p:sp>
      </p:grpSp>
      <p:sp>
        <p:nvSpPr>
          <p:cNvPr id="11" name="矩形 10">
            <a:extLst>
              <a:ext uri="{FF2B5EF4-FFF2-40B4-BE49-F238E27FC236}">
                <a16:creationId xmlns:a16="http://schemas.microsoft.com/office/drawing/2014/main" id="{68CEE62C-4858-46D5-A421-01CAC0C4249B}"/>
              </a:ext>
            </a:extLst>
          </p:cNvPr>
          <p:cNvSpPr>
            <a:spLocks noChangeArrowheads="1"/>
          </p:cNvSpPr>
          <p:nvPr/>
        </p:nvSpPr>
        <p:spPr bwMode="auto">
          <a:xfrm>
            <a:off x="63500" y="3890011"/>
            <a:ext cx="1143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FF0000"/>
                </a:solidFill>
                <a:cs typeface="Times New Roman" panose="02020603050405020304" pitchFamily="18" charset="0"/>
              </a:rPr>
              <a:t>P0</a:t>
            </a:r>
            <a:r>
              <a:rPr lang="zh-CN" altLang="en-US" sz="2400">
                <a:solidFill>
                  <a:srgbClr val="FF0000"/>
                </a:solidFill>
                <a:cs typeface="Times New Roman" panose="02020603050405020304" pitchFamily="18" charset="0"/>
              </a:rPr>
              <a:t>～</a:t>
            </a:r>
            <a:r>
              <a:rPr lang="en-US" altLang="zh-CN" sz="2400">
                <a:solidFill>
                  <a:srgbClr val="FF0000"/>
                </a:solidFill>
                <a:cs typeface="Times New Roman" panose="02020603050405020304" pitchFamily="18" charset="0"/>
              </a:rPr>
              <a:t>P7</a:t>
            </a:r>
            <a:endParaRPr lang="zh-CN" altLang="en-US" sz="2400">
              <a:cs typeface="Times New Roman" panose="02020603050405020304" pitchFamily="18" charset="0"/>
            </a:endParaRPr>
          </a:p>
        </p:txBody>
      </p:sp>
      <p:sp>
        <p:nvSpPr>
          <p:cNvPr id="111621" name="标题 3">
            <a:extLst>
              <a:ext uri="{FF2B5EF4-FFF2-40B4-BE49-F238E27FC236}">
                <a16:creationId xmlns:a16="http://schemas.microsoft.com/office/drawing/2014/main" id="{B08E017B-B075-4DF2-832D-5449EC6F9887}"/>
              </a:ext>
            </a:extLst>
          </p:cNvPr>
          <p:cNvSpPr>
            <a:spLocks noGrp="1" noChangeArrowheads="1"/>
          </p:cNvSpPr>
          <p:nvPr>
            <p:ph type="title"/>
          </p:nvPr>
        </p:nvSpPr>
        <p:spPr>
          <a:xfrm>
            <a:off x="468313" y="357188"/>
            <a:ext cx="8229600" cy="504825"/>
          </a:xfrm>
        </p:spPr>
        <p:txBody>
          <a:bodyPr>
            <a:normAutofit fontScale="90000"/>
          </a:bodyPr>
          <a:lstStyle/>
          <a:p>
            <a:pPr eaLnBrk="1" hangingPunct="1"/>
            <a:r>
              <a:rPr lang="zh-CN" altLang="en-US" dirty="0">
                <a:solidFill>
                  <a:srgbClr val="FF0000"/>
                </a:solidFill>
              </a:rPr>
              <a:t>准双向口</a:t>
            </a:r>
            <a:r>
              <a:rPr lang="en-US" altLang="zh-CN" dirty="0">
                <a:solidFill>
                  <a:srgbClr val="FF0000"/>
                </a:solidFill>
              </a:rPr>
              <a:t>(</a:t>
            </a:r>
            <a:r>
              <a:rPr lang="zh-CN" altLang="en-US" dirty="0"/>
              <a:t>弱上拉</a:t>
            </a:r>
            <a:r>
              <a:rPr lang="en-US" altLang="zh-CN" dirty="0">
                <a:solidFill>
                  <a:srgbClr val="FF0000"/>
                </a:solidFill>
              </a:rPr>
              <a:t>)</a:t>
            </a:r>
            <a:r>
              <a:rPr lang="zh-CN" altLang="en-US" dirty="0">
                <a:solidFill>
                  <a:srgbClr val="FF0000"/>
                </a:solidFill>
              </a:rPr>
              <a:t>工作模式的结构</a:t>
            </a:r>
            <a:endParaRPr lang="zh-CN" altLang="en-US" sz="2800" dirty="0">
              <a:solidFill>
                <a:srgbClr val="FF0000"/>
              </a:solidFill>
            </a:endParaRPr>
          </a:p>
        </p:txBody>
      </p:sp>
      <p:sp>
        <p:nvSpPr>
          <p:cNvPr id="518147" name="Rectangle 3">
            <a:extLst>
              <a:ext uri="{FF2B5EF4-FFF2-40B4-BE49-F238E27FC236}">
                <a16:creationId xmlns:a16="http://schemas.microsoft.com/office/drawing/2014/main" id="{CC3457D0-44FB-4E64-82D8-39033820BB92}"/>
              </a:ext>
            </a:extLst>
          </p:cNvPr>
          <p:cNvSpPr>
            <a:spLocks noGrp="1" noChangeArrowheads="1"/>
          </p:cNvSpPr>
          <p:nvPr>
            <p:ph idx="1"/>
          </p:nvPr>
        </p:nvSpPr>
        <p:spPr>
          <a:xfrm>
            <a:off x="730725" y="1313815"/>
            <a:ext cx="7815899" cy="849312"/>
          </a:xfrm>
        </p:spPr>
        <p:txBody>
          <a:bodyPr>
            <a:normAutofit lnSpcReduction="10000"/>
          </a:bodyPr>
          <a:lstStyle/>
          <a:p>
            <a:pPr marL="261938" lvl="1" indent="-261938" algn="l" eaLnBrk="1" hangingPunct="1">
              <a:spcBef>
                <a:spcPts val="0"/>
              </a:spcBef>
              <a:spcAft>
                <a:spcPts val="200"/>
              </a:spcAft>
              <a:defRPr/>
            </a:pPr>
            <a:r>
              <a:rPr lang="zh-CN" altLang="en-US" dirty="0"/>
              <a:t>当从端口引脚上</a:t>
            </a:r>
            <a:r>
              <a:rPr lang="zh-CN" altLang="en-US" dirty="0">
                <a:solidFill>
                  <a:srgbClr val="FF0000"/>
                </a:solidFill>
              </a:rPr>
              <a:t>输入数据时</a:t>
            </a:r>
            <a:r>
              <a:rPr lang="en-US" altLang="zh-CN" dirty="0"/>
              <a:t>,</a:t>
            </a:r>
            <a:r>
              <a:rPr lang="en-US" altLang="zh-CN" dirty="0">
                <a:solidFill>
                  <a:srgbClr val="FF0000"/>
                </a:solidFill>
              </a:rPr>
              <a:t>T4</a:t>
            </a:r>
            <a:r>
              <a:rPr lang="zh-CN" altLang="en-US" dirty="0">
                <a:solidFill>
                  <a:srgbClr val="3333FF"/>
                </a:solidFill>
              </a:rPr>
              <a:t>应该</a:t>
            </a:r>
            <a:r>
              <a:rPr lang="zh-CN" altLang="en-US" dirty="0">
                <a:solidFill>
                  <a:srgbClr val="FF0000"/>
                </a:solidFill>
              </a:rPr>
              <a:t>一直处于截止状态</a:t>
            </a:r>
            <a:r>
              <a:rPr lang="zh-CN" altLang="en-US" dirty="0"/>
              <a:t>。</a:t>
            </a:r>
            <a:endParaRPr lang="en-US" altLang="zh-CN" dirty="0"/>
          </a:p>
          <a:p>
            <a:pPr marL="261938" lvl="1" indent="-261938" algn="l" eaLnBrk="1" hangingPunct="1">
              <a:spcBef>
                <a:spcPts val="0"/>
              </a:spcBef>
              <a:spcAft>
                <a:spcPts val="200"/>
              </a:spcAft>
              <a:defRPr/>
            </a:pPr>
            <a:r>
              <a:rPr lang="zh-CN" altLang="en-US" dirty="0"/>
              <a:t>假定在输入之前曾输出</a:t>
            </a:r>
            <a:r>
              <a:rPr lang="zh-CN" altLang="en-US" dirty="0">
                <a:solidFill>
                  <a:srgbClr val="3366FF"/>
                </a:solidFill>
              </a:rPr>
              <a:t>锁存过数据</a:t>
            </a:r>
            <a:r>
              <a:rPr lang="en-US" altLang="zh-CN" dirty="0">
                <a:solidFill>
                  <a:srgbClr val="3366FF"/>
                </a:solidFill>
              </a:rPr>
              <a:t>0</a:t>
            </a:r>
            <a:r>
              <a:rPr lang="en-US" altLang="zh-CN" dirty="0"/>
              <a:t>,</a:t>
            </a:r>
            <a:r>
              <a:rPr lang="zh-CN" altLang="en-US" dirty="0"/>
              <a:t>则</a:t>
            </a:r>
            <a:r>
              <a:rPr lang="en-US" altLang="zh-CN" dirty="0">
                <a:solidFill>
                  <a:srgbClr val="3366FF"/>
                </a:solidFill>
              </a:rPr>
              <a:t>T4</a:t>
            </a:r>
            <a:r>
              <a:rPr lang="zh-CN" altLang="en-US" dirty="0">
                <a:solidFill>
                  <a:srgbClr val="3366FF"/>
                </a:solidFill>
              </a:rPr>
              <a:t>导通</a:t>
            </a:r>
            <a:r>
              <a:rPr lang="en-US" altLang="zh-CN" dirty="0"/>
              <a:t>,</a:t>
            </a:r>
            <a:r>
              <a:rPr lang="zh-CN" altLang="en-US" dirty="0"/>
              <a:t>这样引脚上电位就</a:t>
            </a:r>
            <a:r>
              <a:rPr lang="zh-CN" altLang="en-US" dirty="0">
                <a:solidFill>
                  <a:srgbClr val="3366FF"/>
                </a:solidFill>
              </a:rPr>
              <a:t>被箝位在</a:t>
            </a:r>
            <a:r>
              <a:rPr lang="en-US" altLang="zh-CN" dirty="0">
                <a:solidFill>
                  <a:srgbClr val="3366FF"/>
                </a:solidFill>
              </a:rPr>
              <a:t>0</a:t>
            </a:r>
            <a:r>
              <a:rPr lang="zh-CN" altLang="en-US" dirty="0">
                <a:solidFill>
                  <a:srgbClr val="3366FF"/>
                </a:solidFill>
              </a:rPr>
              <a:t>电平</a:t>
            </a:r>
            <a:r>
              <a:rPr lang="en-US" altLang="zh-CN" dirty="0"/>
              <a:t>, </a:t>
            </a:r>
            <a:r>
              <a:rPr lang="zh-CN" altLang="en-US" dirty="0"/>
              <a:t>使输入高电平无法读入。</a:t>
            </a:r>
          </a:p>
        </p:txBody>
      </p:sp>
      <p:sp>
        <p:nvSpPr>
          <p:cNvPr id="12" name="Rectangle 3">
            <a:extLst>
              <a:ext uri="{FF2B5EF4-FFF2-40B4-BE49-F238E27FC236}">
                <a16:creationId xmlns:a16="http://schemas.microsoft.com/office/drawing/2014/main" id="{240D4F73-165D-49A9-B27F-5F043CC89115}"/>
              </a:ext>
            </a:extLst>
          </p:cNvPr>
          <p:cNvSpPr txBox="1">
            <a:spLocks noChangeArrowheads="1"/>
          </p:cNvSpPr>
          <p:nvPr/>
        </p:nvSpPr>
        <p:spPr bwMode="auto">
          <a:xfrm>
            <a:off x="311150" y="2084432"/>
            <a:ext cx="8769350" cy="1122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fontAlgn="base">
              <a:lnSpc>
                <a:spcPct val="114000"/>
              </a:lnSpc>
              <a:spcBef>
                <a:spcPct val="20000"/>
              </a:spcBef>
              <a:spcAft>
                <a:spcPts val="600"/>
              </a:spcAft>
              <a:buBlip>
                <a:blip r:embed="rId3"/>
              </a:buBlip>
              <a:defRPr sz="2800" b="1">
                <a:solidFill>
                  <a:schemeClr val="accent2"/>
                </a:solidFill>
                <a:latin typeface="Times New Roman" panose="02020603050405020304" pitchFamily="18" charset="0"/>
                <a:ea typeface="+mj-ea"/>
                <a:cs typeface="Times New Roman" panose="02020603050405020304" pitchFamily="18" charset="0"/>
              </a:defRPr>
            </a:lvl1pPr>
            <a:lvl2pPr marL="742950" indent="-285750" algn="just" rtl="0" fontAlgn="base">
              <a:spcBef>
                <a:spcPct val="20000"/>
              </a:spcBef>
              <a:spcAft>
                <a:spcPct val="0"/>
              </a:spcAft>
              <a:buBlip>
                <a:blip r:embed="rId4"/>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marL="0" lvl="1" indent="0" algn="l" eaLnBrk="1" hangingPunct="1">
              <a:buFontTx/>
              <a:buNone/>
              <a:defRPr/>
            </a:pPr>
            <a:r>
              <a:rPr lang="zh-CN" altLang="en-US" kern="0" dirty="0"/>
              <a:t>因此</a:t>
            </a:r>
            <a:r>
              <a:rPr lang="en-US" altLang="zh-CN" kern="0" dirty="0"/>
              <a:t>,</a:t>
            </a:r>
            <a:r>
              <a:rPr lang="zh-CN" altLang="en-US" kern="0" dirty="0">
                <a:solidFill>
                  <a:srgbClr val="FF0000"/>
                </a:solidFill>
              </a:rPr>
              <a:t>作为准双向口应用</a:t>
            </a:r>
            <a:r>
              <a:rPr lang="en-US" altLang="zh-CN" kern="0" dirty="0">
                <a:solidFill>
                  <a:srgbClr val="FF0000"/>
                </a:solidFill>
              </a:rPr>
              <a:t>,</a:t>
            </a:r>
            <a:r>
              <a:rPr lang="zh-CN" altLang="en-US" kern="0" dirty="0">
                <a:solidFill>
                  <a:srgbClr val="3333FF"/>
                </a:solidFill>
              </a:rPr>
              <a:t>输入数据时</a:t>
            </a:r>
            <a:r>
              <a:rPr lang="en-US" altLang="zh-CN" kern="0" dirty="0">
                <a:solidFill>
                  <a:srgbClr val="FF0000"/>
                </a:solidFill>
              </a:rPr>
              <a:t>, </a:t>
            </a:r>
            <a:r>
              <a:rPr lang="zh-CN" altLang="en-US" kern="0" dirty="0">
                <a:solidFill>
                  <a:srgbClr val="FF0000"/>
                </a:solidFill>
              </a:rPr>
              <a:t>应先向口写</a:t>
            </a:r>
            <a:r>
              <a:rPr lang="en-US" altLang="zh-CN" kern="0" dirty="0">
                <a:solidFill>
                  <a:srgbClr val="FF0000"/>
                </a:solidFill>
              </a:rPr>
              <a:t>1, </a:t>
            </a:r>
            <a:r>
              <a:rPr lang="zh-CN" altLang="en-US" kern="0" dirty="0">
                <a:solidFill>
                  <a:srgbClr val="FF0000"/>
                </a:solidFill>
              </a:rPr>
              <a:t>使</a:t>
            </a:r>
            <a:r>
              <a:rPr lang="en-US" altLang="zh-CN" kern="0" dirty="0">
                <a:solidFill>
                  <a:srgbClr val="FF0000"/>
                </a:solidFill>
              </a:rPr>
              <a:t>T4</a:t>
            </a:r>
            <a:r>
              <a:rPr lang="zh-CN" altLang="en-US" kern="0" dirty="0">
                <a:solidFill>
                  <a:srgbClr val="FF0000"/>
                </a:solidFill>
              </a:rPr>
              <a:t>截止</a:t>
            </a:r>
            <a:r>
              <a:rPr lang="en-US" altLang="zh-CN" kern="0" dirty="0">
                <a:solidFill>
                  <a:srgbClr val="FF0000"/>
                </a:solidFill>
              </a:rPr>
              <a:t>, </a:t>
            </a:r>
            <a:r>
              <a:rPr lang="zh-CN" altLang="en-US" kern="0" dirty="0">
                <a:solidFill>
                  <a:srgbClr val="FF0000"/>
                </a:solidFill>
              </a:rPr>
              <a:t>然后方可作高阻抗输入</a:t>
            </a:r>
            <a:r>
              <a:rPr lang="zh-CN" altLang="en-US" kern="0" dirty="0"/>
              <a:t>。这是准双向口的主要特点。</a:t>
            </a:r>
          </a:p>
        </p:txBody>
      </p:sp>
      <p:sp>
        <p:nvSpPr>
          <p:cNvPr id="13" name="矩形 12">
            <a:extLst>
              <a:ext uri="{FF2B5EF4-FFF2-40B4-BE49-F238E27FC236}">
                <a16:creationId xmlns:a16="http://schemas.microsoft.com/office/drawing/2014/main" id="{70E99A09-EF10-4BA9-BF07-17B29E4C1AAF}"/>
              </a:ext>
            </a:extLst>
          </p:cNvPr>
          <p:cNvSpPr>
            <a:spLocks noChangeArrowheads="1"/>
          </p:cNvSpPr>
          <p:nvPr/>
        </p:nvSpPr>
        <p:spPr bwMode="auto">
          <a:xfrm>
            <a:off x="482600" y="4686936"/>
            <a:ext cx="3381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3366FF"/>
                </a:solidFill>
              </a:rPr>
              <a:t>0</a:t>
            </a:r>
            <a:endParaRPr lang="zh-CN" altLang="en-US" sz="2400" b="1">
              <a:solidFill>
                <a:srgbClr val="3366FF"/>
              </a:solidFill>
            </a:endParaRPr>
          </a:p>
        </p:txBody>
      </p:sp>
      <p:sp>
        <p:nvSpPr>
          <p:cNvPr id="14" name="矩形 13">
            <a:extLst>
              <a:ext uri="{FF2B5EF4-FFF2-40B4-BE49-F238E27FC236}">
                <a16:creationId xmlns:a16="http://schemas.microsoft.com/office/drawing/2014/main" id="{5E454B6F-0550-4950-9B1C-37047DEFB298}"/>
              </a:ext>
            </a:extLst>
          </p:cNvPr>
          <p:cNvSpPr>
            <a:spLocks noChangeArrowheads="1"/>
          </p:cNvSpPr>
          <p:nvPr/>
        </p:nvSpPr>
        <p:spPr bwMode="auto">
          <a:xfrm>
            <a:off x="3140075" y="4504373"/>
            <a:ext cx="3381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3366FF"/>
                </a:solidFill>
              </a:rPr>
              <a:t>1</a:t>
            </a:r>
            <a:endParaRPr lang="zh-CN" altLang="en-US" sz="2400" b="1">
              <a:solidFill>
                <a:srgbClr val="3366FF"/>
              </a:solidFill>
            </a:endParaRPr>
          </a:p>
        </p:txBody>
      </p:sp>
      <p:sp>
        <p:nvSpPr>
          <p:cNvPr id="15" name="矩形 14">
            <a:extLst>
              <a:ext uri="{FF2B5EF4-FFF2-40B4-BE49-F238E27FC236}">
                <a16:creationId xmlns:a16="http://schemas.microsoft.com/office/drawing/2014/main" id="{6EAEF1FF-0D91-499F-9C33-B7868397E81F}"/>
              </a:ext>
            </a:extLst>
          </p:cNvPr>
          <p:cNvSpPr>
            <a:spLocks noChangeArrowheads="1"/>
          </p:cNvSpPr>
          <p:nvPr/>
        </p:nvSpPr>
        <p:spPr bwMode="auto">
          <a:xfrm>
            <a:off x="5443537" y="4915536"/>
            <a:ext cx="495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a:solidFill>
                  <a:srgbClr val="3366FF"/>
                </a:solidFill>
              </a:rPr>
              <a:t>通</a:t>
            </a:r>
          </a:p>
        </p:txBody>
      </p:sp>
      <p:sp>
        <p:nvSpPr>
          <p:cNvPr id="16" name="矩形 15">
            <a:extLst>
              <a:ext uri="{FF2B5EF4-FFF2-40B4-BE49-F238E27FC236}">
                <a16:creationId xmlns:a16="http://schemas.microsoft.com/office/drawing/2014/main" id="{12242E6C-E87C-4F24-8D32-E93E8B3A4691}"/>
              </a:ext>
            </a:extLst>
          </p:cNvPr>
          <p:cNvSpPr>
            <a:spLocks noChangeArrowheads="1"/>
          </p:cNvSpPr>
          <p:nvPr/>
        </p:nvSpPr>
        <p:spPr bwMode="auto">
          <a:xfrm>
            <a:off x="7462837" y="4451986"/>
            <a:ext cx="3381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3366FF"/>
                </a:solidFill>
              </a:rPr>
              <a:t>0</a:t>
            </a:r>
            <a:endParaRPr lang="zh-CN" altLang="en-US" sz="2400" b="1">
              <a:solidFill>
                <a:srgbClr val="3366FF"/>
              </a:solidFill>
            </a:endParaRPr>
          </a:p>
        </p:txBody>
      </p:sp>
      <p:sp>
        <p:nvSpPr>
          <p:cNvPr id="17" name="矩形 16">
            <a:extLst>
              <a:ext uri="{FF2B5EF4-FFF2-40B4-BE49-F238E27FC236}">
                <a16:creationId xmlns:a16="http://schemas.microsoft.com/office/drawing/2014/main" id="{4E16E02A-7E95-4860-8D03-1F5A8DA029FD}"/>
              </a:ext>
            </a:extLst>
          </p:cNvPr>
          <p:cNvSpPr>
            <a:spLocks noChangeArrowheads="1"/>
          </p:cNvSpPr>
          <p:nvPr/>
        </p:nvSpPr>
        <p:spPr bwMode="auto">
          <a:xfrm>
            <a:off x="609600" y="4802823"/>
            <a:ext cx="3381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FF0000"/>
                </a:solidFill>
              </a:rPr>
              <a:t>1</a:t>
            </a:r>
            <a:endParaRPr lang="zh-CN" altLang="en-US" sz="2400" b="1">
              <a:solidFill>
                <a:srgbClr val="FF0000"/>
              </a:solidFill>
            </a:endParaRPr>
          </a:p>
        </p:txBody>
      </p:sp>
      <p:sp>
        <p:nvSpPr>
          <p:cNvPr id="18" name="矩形 17">
            <a:extLst>
              <a:ext uri="{FF2B5EF4-FFF2-40B4-BE49-F238E27FC236}">
                <a16:creationId xmlns:a16="http://schemas.microsoft.com/office/drawing/2014/main" id="{A2B69099-00A8-49BA-8E53-BC3130AA56BE}"/>
              </a:ext>
            </a:extLst>
          </p:cNvPr>
          <p:cNvSpPr>
            <a:spLocks noChangeArrowheads="1"/>
          </p:cNvSpPr>
          <p:nvPr/>
        </p:nvSpPr>
        <p:spPr bwMode="auto">
          <a:xfrm>
            <a:off x="3140075" y="4753611"/>
            <a:ext cx="3381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FF0000"/>
                </a:solidFill>
              </a:rPr>
              <a:t>0</a:t>
            </a:r>
            <a:endParaRPr lang="zh-CN" altLang="en-US" sz="2400" b="1">
              <a:solidFill>
                <a:srgbClr val="FF0000"/>
              </a:solidFill>
            </a:endParaRPr>
          </a:p>
        </p:txBody>
      </p:sp>
      <p:sp>
        <p:nvSpPr>
          <p:cNvPr id="20" name="矩形 19">
            <a:extLst>
              <a:ext uri="{FF2B5EF4-FFF2-40B4-BE49-F238E27FC236}">
                <a16:creationId xmlns:a16="http://schemas.microsoft.com/office/drawing/2014/main" id="{190CC7BE-6431-416D-B51B-38781D299E04}"/>
              </a:ext>
            </a:extLst>
          </p:cNvPr>
          <p:cNvSpPr>
            <a:spLocks noChangeArrowheads="1"/>
          </p:cNvSpPr>
          <p:nvPr/>
        </p:nvSpPr>
        <p:spPr bwMode="auto">
          <a:xfrm>
            <a:off x="7431087" y="4507548"/>
            <a:ext cx="338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FF0000"/>
                </a:solidFill>
              </a:rPr>
              <a:t>1</a:t>
            </a:r>
            <a:endParaRPr lang="zh-CN" altLang="en-US" sz="2400" b="1">
              <a:solidFill>
                <a:srgbClr val="FF0000"/>
              </a:solidFill>
            </a:endParaRPr>
          </a:p>
        </p:txBody>
      </p:sp>
      <p:sp>
        <p:nvSpPr>
          <p:cNvPr id="21" name="任意多边形 20">
            <a:extLst>
              <a:ext uri="{FF2B5EF4-FFF2-40B4-BE49-F238E27FC236}">
                <a16:creationId xmlns:a16="http://schemas.microsoft.com/office/drawing/2014/main" id="{305FC5A7-FB56-460C-BAD5-8B19F8791C5F}"/>
              </a:ext>
            </a:extLst>
          </p:cNvPr>
          <p:cNvSpPr>
            <a:spLocks/>
          </p:cNvSpPr>
          <p:nvPr/>
        </p:nvSpPr>
        <p:spPr bwMode="auto">
          <a:xfrm>
            <a:off x="6567487" y="3932873"/>
            <a:ext cx="758825" cy="1368425"/>
          </a:xfrm>
          <a:custGeom>
            <a:avLst/>
            <a:gdLst>
              <a:gd name="T0" fmla="*/ 743021 w 757535"/>
              <a:gd name="T1" fmla="*/ 597359 h 1429925"/>
              <a:gd name="T2" fmla="*/ 757535 w 757535"/>
              <a:gd name="T3" fmla="*/ 750171 h 1429925"/>
              <a:gd name="T4" fmla="*/ 743021 w 757535"/>
              <a:gd name="T5" fmla="*/ 1055796 h 1429925"/>
              <a:gd name="T6" fmla="*/ 743021 w 757535"/>
              <a:gd name="T7" fmla="*/ 1319745 h 1429925"/>
              <a:gd name="T8" fmla="*/ 612393 w 757535"/>
              <a:gd name="T9" fmla="*/ 1361421 h 1429925"/>
              <a:gd name="T10" fmla="*/ 322107 w 757535"/>
              <a:gd name="T11" fmla="*/ 1361421 h 1429925"/>
              <a:gd name="T12" fmla="*/ 104393 w 757535"/>
              <a:gd name="T13" fmla="*/ 1361421 h 1429925"/>
              <a:gd name="T14" fmla="*/ 31821 w 757535"/>
              <a:gd name="T15" fmla="*/ 1264176 h 1429925"/>
              <a:gd name="T16" fmla="*/ 2793 w 757535"/>
              <a:gd name="T17" fmla="*/ 1069688 h 1429925"/>
              <a:gd name="T18" fmla="*/ 2793 w 757535"/>
              <a:gd name="T19" fmla="*/ 708495 h 1429925"/>
              <a:gd name="T20" fmla="*/ 17307 w 757535"/>
              <a:gd name="T21" fmla="*/ 305626 h 1429925"/>
              <a:gd name="T22" fmla="*/ 17307 w 757535"/>
              <a:gd name="T23" fmla="*/ 69461 h 1429925"/>
              <a:gd name="T24" fmla="*/ 162450 w 757535"/>
              <a:gd name="T25" fmla="*/ 13893 h 1429925"/>
              <a:gd name="T26" fmla="*/ 409193 w 757535"/>
              <a:gd name="T27" fmla="*/ 0 h 142992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57535" h="1429925">
                <a:moveTo>
                  <a:pt x="743021" y="624115"/>
                </a:moveTo>
                <a:cubicBezTo>
                  <a:pt x="750278" y="664029"/>
                  <a:pt x="757535" y="703944"/>
                  <a:pt x="757535" y="783772"/>
                </a:cubicBezTo>
                <a:cubicBezTo>
                  <a:pt x="757535" y="863600"/>
                  <a:pt x="745440" y="1003905"/>
                  <a:pt x="743021" y="1103086"/>
                </a:cubicBezTo>
                <a:cubicBezTo>
                  <a:pt x="740602" y="1202267"/>
                  <a:pt x="764792" y="1325639"/>
                  <a:pt x="743021" y="1378858"/>
                </a:cubicBezTo>
                <a:cubicBezTo>
                  <a:pt x="721250" y="1432077"/>
                  <a:pt x="682545" y="1415143"/>
                  <a:pt x="612393" y="1422400"/>
                </a:cubicBezTo>
                <a:cubicBezTo>
                  <a:pt x="542241" y="1429657"/>
                  <a:pt x="322107" y="1422400"/>
                  <a:pt x="322107" y="1422400"/>
                </a:cubicBezTo>
                <a:cubicBezTo>
                  <a:pt x="237440" y="1422400"/>
                  <a:pt x="152774" y="1439333"/>
                  <a:pt x="104393" y="1422400"/>
                </a:cubicBezTo>
                <a:cubicBezTo>
                  <a:pt x="56012" y="1405467"/>
                  <a:pt x="48754" y="1371600"/>
                  <a:pt x="31821" y="1320800"/>
                </a:cubicBezTo>
                <a:cubicBezTo>
                  <a:pt x="14888" y="1270000"/>
                  <a:pt x="7631" y="1214362"/>
                  <a:pt x="2793" y="1117600"/>
                </a:cubicBezTo>
                <a:cubicBezTo>
                  <a:pt x="-2045" y="1020838"/>
                  <a:pt x="374" y="873276"/>
                  <a:pt x="2793" y="740229"/>
                </a:cubicBezTo>
                <a:cubicBezTo>
                  <a:pt x="5212" y="607182"/>
                  <a:pt x="14888" y="430591"/>
                  <a:pt x="17307" y="319315"/>
                </a:cubicBezTo>
                <a:cubicBezTo>
                  <a:pt x="19726" y="208039"/>
                  <a:pt x="-6883" y="123372"/>
                  <a:pt x="17307" y="72572"/>
                </a:cubicBezTo>
                <a:cubicBezTo>
                  <a:pt x="41497" y="21772"/>
                  <a:pt x="97136" y="26610"/>
                  <a:pt x="162450" y="14515"/>
                </a:cubicBezTo>
                <a:cubicBezTo>
                  <a:pt x="227764" y="2420"/>
                  <a:pt x="318478" y="1210"/>
                  <a:pt x="409193" y="0"/>
                </a:cubicBezTo>
              </a:path>
            </a:pathLst>
          </a:custGeom>
          <a:noFill/>
          <a:ln w="28575" cap="flat" cmpd="sng" algn="ctr">
            <a:solidFill>
              <a:srgbClr val="3366FF"/>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矩形 22">
            <a:extLst>
              <a:ext uri="{FF2B5EF4-FFF2-40B4-BE49-F238E27FC236}">
                <a16:creationId xmlns:a16="http://schemas.microsoft.com/office/drawing/2014/main" id="{DBBB6641-3CA6-4DEA-885F-9F1FFCE7744A}"/>
              </a:ext>
            </a:extLst>
          </p:cNvPr>
          <p:cNvSpPr>
            <a:spLocks noChangeArrowheads="1"/>
          </p:cNvSpPr>
          <p:nvPr/>
        </p:nvSpPr>
        <p:spPr bwMode="auto">
          <a:xfrm>
            <a:off x="6686550" y="3904298"/>
            <a:ext cx="803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a:solidFill>
                  <a:srgbClr val="3366FF"/>
                </a:solidFill>
              </a:rPr>
              <a:t>截止</a:t>
            </a:r>
          </a:p>
        </p:txBody>
      </p:sp>
      <p:sp>
        <p:nvSpPr>
          <p:cNvPr id="19" name="矩形 18">
            <a:extLst>
              <a:ext uri="{FF2B5EF4-FFF2-40B4-BE49-F238E27FC236}">
                <a16:creationId xmlns:a16="http://schemas.microsoft.com/office/drawing/2014/main" id="{632C4284-D4D8-4BD5-8136-9F563B3A1C94}"/>
              </a:ext>
            </a:extLst>
          </p:cNvPr>
          <p:cNvSpPr>
            <a:spLocks noChangeArrowheads="1"/>
          </p:cNvSpPr>
          <p:nvPr/>
        </p:nvSpPr>
        <p:spPr bwMode="auto">
          <a:xfrm>
            <a:off x="5057775" y="4923473"/>
            <a:ext cx="803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a:solidFill>
                  <a:srgbClr val="FF0000"/>
                </a:solidFill>
              </a:rPr>
              <a:t>截止</a:t>
            </a:r>
          </a:p>
        </p:txBody>
      </p:sp>
      <p:sp>
        <p:nvSpPr>
          <p:cNvPr id="24" name="矩形 23">
            <a:extLst>
              <a:ext uri="{FF2B5EF4-FFF2-40B4-BE49-F238E27FC236}">
                <a16:creationId xmlns:a16="http://schemas.microsoft.com/office/drawing/2014/main" id="{AF6C022F-963E-496A-8E21-32BE0AE4D718}"/>
              </a:ext>
            </a:extLst>
          </p:cNvPr>
          <p:cNvSpPr>
            <a:spLocks noChangeArrowheads="1"/>
          </p:cNvSpPr>
          <p:nvPr/>
        </p:nvSpPr>
        <p:spPr bwMode="auto">
          <a:xfrm>
            <a:off x="5957887" y="4034473"/>
            <a:ext cx="339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FF0000"/>
                </a:solidFill>
              </a:rPr>
              <a:t>1</a:t>
            </a:r>
            <a:endParaRPr lang="zh-CN" altLang="en-US" sz="2400" b="1">
              <a:solidFill>
                <a:srgbClr val="FF0000"/>
              </a:solidFill>
            </a:endParaRPr>
          </a:p>
        </p:txBody>
      </p:sp>
      <p:grpSp>
        <p:nvGrpSpPr>
          <p:cNvPr id="25" name="组合 24">
            <a:extLst>
              <a:ext uri="{FF2B5EF4-FFF2-40B4-BE49-F238E27FC236}">
                <a16:creationId xmlns:a16="http://schemas.microsoft.com/office/drawing/2014/main" id="{56CEEDF7-E5E1-46C2-B77A-99D29B50E470}"/>
              </a:ext>
            </a:extLst>
          </p:cNvPr>
          <p:cNvGrpSpPr>
            <a:grpSpLocks/>
          </p:cNvGrpSpPr>
          <p:nvPr/>
        </p:nvGrpSpPr>
        <p:grpSpPr bwMode="auto">
          <a:xfrm>
            <a:off x="4899025" y="3251836"/>
            <a:ext cx="3708400" cy="603250"/>
            <a:chOff x="4874106" y="3312640"/>
            <a:chExt cx="3709001" cy="603548"/>
          </a:xfrm>
        </p:grpSpPr>
        <p:sp>
          <p:nvSpPr>
            <p:cNvPr id="111657" name="矩形 25">
              <a:extLst>
                <a:ext uri="{FF2B5EF4-FFF2-40B4-BE49-F238E27FC236}">
                  <a16:creationId xmlns:a16="http://schemas.microsoft.com/office/drawing/2014/main" id="{254F260E-7DCB-43D3-83D8-EA860F4FC8DD}"/>
                </a:ext>
              </a:extLst>
            </p:cNvPr>
            <p:cNvSpPr>
              <a:spLocks noChangeArrowheads="1"/>
            </p:cNvSpPr>
            <p:nvPr/>
          </p:nvSpPr>
          <p:spPr bwMode="auto">
            <a:xfrm>
              <a:off x="6226008" y="3312718"/>
              <a:ext cx="7729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solidFill>
                    <a:srgbClr val="FF0000"/>
                  </a:solidFill>
                  <a:cs typeface="Times New Roman" panose="02020603050405020304" pitchFamily="18" charset="0"/>
                </a:rPr>
                <a:t>30μA</a:t>
              </a:r>
              <a:endParaRPr lang="zh-CN" altLang="en-US" sz="2000" b="1">
                <a:solidFill>
                  <a:srgbClr val="FF0000"/>
                </a:solidFill>
              </a:endParaRPr>
            </a:p>
          </p:txBody>
        </p:sp>
        <p:sp>
          <p:nvSpPr>
            <p:cNvPr id="111658" name="矩形 26">
              <a:extLst>
                <a:ext uri="{FF2B5EF4-FFF2-40B4-BE49-F238E27FC236}">
                  <a16:creationId xmlns:a16="http://schemas.microsoft.com/office/drawing/2014/main" id="{1B1E262A-6E17-416B-A51F-0F34389B8A18}"/>
                </a:ext>
              </a:extLst>
            </p:cNvPr>
            <p:cNvSpPr>
              <a:spLocks noChangeArrowheads="1"/>
            </p:cNvSpPr>
            <p:nvPr/>
          </p:nvSpPr>
          <p:spPr bwMode="auto">
            <a:xfrm>
              <a:off x="4874106" y="3312640"/>
              <a:ext cx="84029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solidFill>
                    <a:srgbClr val="FF0000"/>
                  </a:solidFill>
                  <a:cs typeface="Times New Roman" panose="02020603050405020304" pitchFamily="18" charset="0"/>
                </a:rPr>
                <a:t>20mA</a:t>
              </a:r>
              <a:endParaRPr lang="zh-CN" altLang="en-US" sz="2000" b="1">
                <a:solidFill>
                  <a:srgbClr val="FF0000"/>
                </a:solidFill>
              </a:endParaRPr>
            </a:p>
          </p:txBody>
        </p:sp>
        <p:sp>
          <p:nvSpPr>
            <p:cNvPr id="111659" name="矩形 27">
              <a:extLst>
                <a:ext uri="{FF2B5EF4-FFF2-40B4-BE49-F238E27FC236}">
                  <a16:creationId xmlns:a16="http://schemas.microsoft.com/office/drawing/2014/main" id="{F3A7EA81-ED94-42E5-AAEC-50E2262E1100}"/>
                </a:ext>
              </a:extLst>
            </p:cNvPr>
            <p:cNvSpPr>
              <a:spLocks noChangeArrowheads="1"/>
            </p:cNvSpPr>
            <p:nvPr/>
          </p:nvSpPr>
          <p:spPr bwMode="auto">
            <a:xfrm>
              <a:off x="7681898" y="3516078"/>
              <a:ext cx="90120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solidFill>
                    <a:srgbClr val="FF0000"/>
                  </a:solidFill>
                  <a:cs typeface="Times New Roman" panose="02020603050405020304" pitchFamily="18" charset="0"/>
                </a:rPr>
                <a:t>200μA</a:t>
              </a:r>
              <a:endParaRPr lang="zh-CN" altLang="en-US" sz="2000" b="1">
                <a:solidFill>
                  <a:srgbClr val="FF0000"/>
                </a:solidFill>
              </a:endParaRPr>
            </a:p>
          </p:txBody>
        </p:sp>
      </p:grpSp>
      <p:sp>
        <p:nvSpPr>
          <p:cNvPr id="29" name="矩形 28">
            <a:extLst>
              <a:ext uri="{FF2B5EF4-FFF2-40B4-BE49-F238E27FC236}">
                <a16:creationId xmlns:a16="http://schemas.microsoft.com/office/drawing/2014/main" id="{AEC1ED96-A7F5-46C6-B86B-F8D6AB371F26}"/>
              </a:ext>
            </a:extLst>
          </p:cNvPr>
          <p:cNvSpPr>
            <a:spLocks noChangeArrowheads="1"/>
          </p:cNvSpPr>
          <p:nvPr/>
        </p:nvSpPr>
        <p:spPr bwMode="auto">
          <a:xfrm>
            <a:off x="4640262" y="3947161"/>
            <a:ext cx="80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a:solidFill>
                  <a:srgbClr val="FF0000"/>
                </a:solidFill>
              </a:rPr>
              <a:t>截止</a:t>
            </a:r>
          </a:p>
        </p:txBody>
      </p:sp>
      <p:sp>
        <p:nvSpPr>
          <p:cNvPr id="30" name="矩形 29">
            <a:extLst>
              <a:ext uri="{FF2B5EF4-FFF2-40B4-BE49-F238E27FC236}">
                <a16:creationId xmlns:a16="http://schemas.microsoft.com/office/drawing/2014/main" id="{7DD81659-D6BE-4116-91D3-9412AACB311E}"/>
              </a:ext>
            </a:extLst>
          </p:cNvPr>
          <p:cNvSpPr>
            <a:spLocks noChangeArrowheads="1"/>
          </p:cNvSpPr>
          <p:nvPr/>
        </p:nvSpPr>
        <p:spPr bwMode="auto">
          <a:xfrm>
            <a:off x="5411787" y="3923348"/>
            <a:ext cx="3095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a:solidFill>
                  <a:srgbClr val="FF0000"/>
                </a:solidFill>
              </a:rPr>
              <a:t>通</a:t>
            </a:r>
          </a:p>
        </p:txBody>
      </p:sp>
      <p:sp>
        <p:nvSpPr>
          <p:cNvPr id="31" name="矩形 30">
            <a:extLst>
              <a:ext uri="{FF2B5EF4-FFF2-40B4-BE49-F238E27FC236}">
                <a16:creationId xmlns:a16="http://schemas.microsoft.com/office/drawing/2014/main" id="{ACDA4DB1-1516-4122-954C-B3474F9F07F1}"/>
              </a:ext>
            </a:extLst>
          </p:cNvPr>
          <p:cNvSpPr>
            <a:spLocks noChangeArrowheads="1"/>
          </p:cNvSpPr>
          <p:nvPr/>
        </p:nvSpPr>
        <p:spPr bwMode="auto">
          <a:xfrm>
            <a:off x="7469187" y="4439286"/>
            <a:ext cx="3381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3366FF"/>
                </a:solidFill>
              </a:rPr>
              <a:t>0</a:t>
            </a:r>
            <a:endParaRPr lang="zh-CN" altLang="en-US" sz="2400" b="1">
              <a:solidFill>
                <a:srgbClr val="3366FF"/>
              </a:solidFill>
            </a:endParaRPr>
          </a:p>
        </p:txBody>
      </p:sp>
      <p:grpSp>
        <p:nvGrpSpPr>
          <p:cNvPr id="32" name="组合 31">
            <a:extLst>
              <a:ext uri="{FF2B5EF4-FFF2-40B4-BE49-F238E27FC236}">
                <a16:creationId xmlns:a16="http://schemas.microsoft.com/office/drawing/2014/main" id="{FFAF3BF2-381C-404A-A36A-350C6870FB74}"/>
              </a:ext>
            </a:extLst>
          </p:cNvPr>
          <p:cNvGrpSpPr>
            <a:grpSpLocks/>
          </p:cNvGrpSpPr>
          <p:nvPr/>
        </p:nvGrpSpPr>
        <p:grpSpPr bwMode="auto">
          <a:xfrm>
            <a:off x="8461375" y="3050223"/>
            <a:ext cx="620712" cy="1411288"/>
            <a:chOff x="8466965" y="3220133"/>
            <a:chExt cx="620077" cy="1412460"/>
          </a:xfrm>
        </p:grpSpPr>
        <p:pic>
          <p:nvPicPr>
            <p:cNvPr id="111653" name="图片 32">
              <a:extLst>
                <a:ext uri="{FF2B5EF4-FFF2-40B4-BE49-F238E27FC236}">
                  <a16:creationId xmlns:a16="http://schemas.microsoft.com/office/drawing/2014/main" id="{01F303CA-B9A7-4E7C-8DE8-070B6C638A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88415" y="3220133"/>
              <a:ext cx="598627" cy="119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1654" name="直接连接符 33">
              <a:extLst>
                <a:ext uri="{FF2B5EF4-FFF2-40B4-BE49-F238E27FC236}">
                  <a16:creationId xmlns:a16="http://schemas.microsoft.com/office/drawing/2014/main" id="{A91D5589-D031-4E06-8FEC-13A5CF6987D1}"/>
                </a:ext>
              </a:extLst>
            </p:cNvPr>
            <p:cNvCxnSpPr>
              <a:cxnSpLocks noChangeShapeType="1"/>
            </p:cNvCxnSpPr>
            <p:nvPr/>
          </p:nvCxnSpPr>
          <p:spPr bwMode="auto">
            <a:xfrm flipV="1">
              <a:off x="8466965" y="4626889"/>
              <a:ext cx="286056" cy="912"/>
            </a:xfrm>
            <a:prstGeom prst="line">
              <a:avLst/>
            </a:prstGeom>
            <a:noFill/>
            <a:ln w="28575" algn="ctr">
              <a:solidFill>
                <a:srgbClr val="3333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655" name="直接连接符 34">
              <a:extLst>
                <a:ext uri="{FF2B5EF4-FFF2-40B4-BE49-F238E27FC236}">
                  <a16:creationId xmlns:a16="http://schemas.microsoft.com/office/drawing/2014/main" id="{E3D1075F-AE46-4A67-ABFF-2C81A4924933}"/>
                </a:ext>
              </a:extLst>
            </p:cNvPr>
            <p:cNvCxnSpPr>
              <a:cxnSpLocks noChangeShapeType="1"/>
            </p:cNvCxnSpPr>
            <p:nvPr/>
          </p:nvCxnSpPr>
          <p:spPr bwMode="auto">
            <a:xfrm flipV="1">
              <a:off x="8742004" y="4393765"/>
              <a:ext cx="4480" cy="238828"/>
            </a:xfrm>
            <a:prstGeom prst="line">
              <a:avLst/>
            </a:prstGeom>
            <a:noFill/>
            <a:ln w="28575" algn="ctr">
              <a:solidFill>
                <a:srgbClr val="3333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656" name="直接连接符 44">
              <a:extLst>
                <a:ext uri="{FF2B5EF4-FFF2-40B4-BE49-F238E27FC236}">
                  <a16:creationId xmlns:a16="http://schemas.microsoft.com/office/drawing/2014/main" id="{961CB9F9-23D3-4A30-9447-74414490BF33}"/>
                </a:ext>
              </a:extLst>
            </p:cNvPr>
            <p:cNvCxnSpPr>
              <a:cxnSpLocks/>
            </p:cNvCxnSpPr>
            <p:nvPr/>
          </p:nvCxnSpPr>
          <p:spPr bwMode="auto">
            <a:xfrm rot="10800000">
              <a:off x="8727145" y="4063802"/>
              <a:ext cx="237988" cy="184664"/>
            </a:xfrm>
            <a:prstGeom prst="curvedConnector3">
              <a:avLst>
                <a:gd name="adj1" fmla="val -2000"/>
              </a:avLst>
            </a:prstGeom>
            <a:noFill/>
            <a:ln w="28575" algn="ctr">
              <a:solidFill>
                <a:srgbClr val="3333FF"/>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6" name="组合 35">
            <a:extLst>
              <a:ext uri="{FF2B5EF4-FFF2-40B4-BE49-F238E27FC236}">
                <a16:creationId xmlns:a16="http://schemas.microsoft.com/office/drawing/2014/main" id="{F1D39219-C22C-43FB-AC45-2BD56E3E2CAB}"/>
              </a:ext>
            </a:extLst>
          </p:cNvPr>
          <p:cNvGrpSpPr>
            <a:grpSpLocks/>
          </p:cNvGrpSpPr>
          <p:nvPr/>
        </p:nvGrpSpPr>
        <p:grpSpPr bwMode="auto">
          <a:xfrm>
            <a:off x="8410575" y="4458336"/>
            <a:ext cx="596900" cy="1482725"/>
            <a:chOff x="8364824" y="5071239"/>
            <a:chExt cx="596483" cy="1482665"/>
          </a:xfrm>
        </p:grpSpPr>
        <p:pic>
          <p:nvPicPr>
            <p:cNvPr id="111649" name="图片 36">
              <a:extLst>
                <a:ext uri="{FF2B5EF4-FFF2-40B4-BE49-F238E27FC236}">
                  <a16:creationId xmlns:a16="http://schemas.microsoft.com/office/drawing/2014/main" id="{EB001D98-4F2E-4F3B-9CB5-CE0E98A43F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64824" y="5408656"/>
              <a:ext cx="596483" cy="1145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1650" name="直接连接符 37">
              <a:extLst>
                <a:ext uri="{FF2B5EF4-FFF2-40B4-BE49-F238E27FC236}">
                  <a16:creationId xmlns:a16="http://schemas.microsoft.com/office/drawing/2014/main" id="{337758B1-108E-41BC-B3A0-D78BCC17F6A5}"/>
                </a:ext>
              </a:extLst>
            </p:cNvPr>
            <p:cNvCxnSpPr>
              <a:cxnSpLocks noChangeShapeType="1"/>
            </p:cNvCxnSpPr>
            <p:nvPr/>
          </p:nvCxnSpPr>
          <p:spPr bwMode="auto">
            <a:xfrm flipV="1">
              <a:off x="8405208" y="5071239"/>
              <a:ext cx="242699" cy="11856"/>
            </a:xfrm>
            <a:prstGeom prst="line">
              <a:avLst/>
            </a:prstGeom>
            <a:noFill/>
            <a:ln w="2857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651" name="直接连接符 38">
              <a:extLst>
                <a:ext uri="{FF2B5EF4-FFF2-40B4-BE49-F238E27FC236}">
                  <a16:creationId xmlns:a16="http://schemas.microsoft.com/office/drawing/2014/main" id="{EA4F7D9E-6B69-4282-8234-97FEF121AD31}"/>
                </a:ext>
              </a:extLst>
            </p:cNvPr>
            <p:cNvCxnSpPr>
              <a:cxnSpLocks/>
            </p:cNvCxnSpPr>
            <p:nvPr/>
          </p:nvCxnSpPr>
          <p:spPr bwMode="auto">
            <a:xfrm>
              <a:off x="8647907" y="5089213"/>
              <a:ext cx="0" cy="320069"/>
            </a:xfrm>
            <a:prstGeom prst="line">
              <a:avLst/>
            </a:prstGeom>
            <a:noFill/>
            <a:ln w="2857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652" name="直接连接符 59">
              <a:extLst>
                <a:ext uri="{FF2B5EF4-FFF2-40B4-BE49-F238E27FC236}">
                  <a16:creationId xmlns:a16="http://schemas.microsoft.com/office/drawing/2014/main" id="{EC662ED9-7705-4EEA-ABBE-D97FA1A92685}"/>
                </a:ext>
              </a:extLst>
            </p:cNvPr>
            <p:cNvCxnSpPr>
              <a:cxnSpLocks/>
            </p:cNvCxnSpPr>
            <p:nvPr/>
          </p:nvCxnSpPr>
          <p:spPr bwMode="auto">
            <a:xfrm rot="10800000" flipV="1">
              <a:off x="8695744" y="5537738"/>
              <a:ext cx="217046" cy="158640"/>
            </a:xfrm>
            <a:prstGeom prst="curvedConnector3">
              <a:avLst>
                <a:gd name="adj1" fmla="val 2486"/>
              </a:avLst>
            </a:prstGeom>
            <a:noFill/>
            <a:ln w="28575" algn="ctr">
              <a:solidFill>
                <a:srgbClr val="0000FF"/>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2" name="矩形 21">
            <a:extLst>
              <a:ext uri="{FF2B5EF4-FFF2-40B4-BE49-F238E27FC236}">
                <a16:creationId xmlns:a16="http://schemas.microsoft.com/office/drawing/2014/main" id="{E70D7E49-1CEB-4C2F-B7D0-778321B50B2F}"/>
              </a:ext>
            </a:extLst>
          </p:cNvPr>
          <p:cNvSpPr>
            <a:spLocks noChangeArrowheads="1"/>
          </p:cNvSpPr>
          <p:nvPr/>
        </p:nvSpPr>
        <p:spPr bwMode="auto">
          <a:xfrm>
            <a:off x="7658100" y="4775836"/>
            <a:ext cx="11112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lnSpc>
                <a:spcPct val="85000"/>
              </a:lnSpc>
            </a:pPr>
            <a:r>
              <a:rPr lang="zh-CN" altLang="en-US" sz="2400" b="1">
                <a:solidFill>
                  <a:srgbClr val="3366FF"/>
                </a:solidFill>
              </a:rPr>
              <a:t>外部</a:t>
            </a:r>
            <a:endParaRPr lang="en-US" altLang="zh-CN" sz="2400" b="1">
              <a:solidFill>
                <a:srgbClr val="3366FF"/>
              </a:solidFill>
            </a:endParaRPr>
          </a:p>
          <a:p>
            <a:pPr eaLnBrk="1" hangingPunct="1">
              <a:lnSpc>
                <a:spcPct val="85000"/>
              </a:lnSpc>
            </a:pPr>
            <a:r>
              <a:rPr lang="zh-CN" altLang="en-US" sz="2400" b="1">
                <a:solidFill>
                  <a:srgbClr val="3366FF"/>
                </a:solidFill>
              </a:rPr>
              <a:t>输入</a:t>
            </a:r>
            <a:r>
              <a:rPr lang="en-US" altLang="zh-CN" sz="2400" b="1">
                <a:solidFill>
                  <a:srgbClr val="3366FF"/>
                </a:solidFill>
              </a:rPr>
              <a:t>0</a:t>
            </a:r>
            <a:endParaRPr lang="zh-CN" altLang="en-US" sz="2400" b="1">
              <a:solidFill>
                <a:srgbClr val="3366FF"/>
              </a:solidFill>
            </a:endParaRPr>
          </a:p>
        </p:txBody>
      </p:sp>
      <p:sp>
        <p:nvSpPr>
          <p:cNvPr id="40" name="矩形 39">
            <a:extLst>
              <a:ext uri="{FF2B5EF4-FFF2-40B4-BE49-F238E27FC236}">
                <a16:creationId xmlns:a16="http://schemas.microsoft.com/office/drawing/2014/main" id="{C311E19A-3753-4826-A57F-E4C94E26957F}"/>
              </a:ext>
            </a:extLst>
          </p:cNvPr>
          <p:cNvSpPr>
            <a:spLocks noChangeArrowheads="1"/>
          </p:cNvSpPr>
          <p:nvPr/>
        </p:nvSpPr>
        <p:spPr bwMode="auto">
          <a:xfrm>
            <a:off x="214312" y="5950586"/>
            <a:ext cx="62674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dirty="0">
                <a:solidFill>
                  <a:srgbClr val="0000FF"/>
                </a:solidFill>
                <a:cs typeface="Times New Roman" panose="02020603050405020304" pitchFamily="18" charset="0"/>
                <a:hlinkClick r:id="rId7" action="ppaction://hlinksldjump"/>
              </a:rPr>
              <a:t>键盘接口电路</a:t>
            </a:r>
            <a:r>
              <a:rPr lang="en-US" altLang="zh-CN" sz="2400" b="1" dirty="0">
                <a:solidFill>
                  <a:srgbClr val="0000FF"/>
                </a:solidFill>
                <a:cs typeface="Times New Roman" panose="02020603050405020304" pitchFamily="18" charset="0"/>
              </a:rPr>
              <a:t>(</a:t>
            </a:r>
            <a:r>
              <a:rPr lang="zh-CN" altLang="en-US" sz="2400" b="1" dirty="0">
                <a:solidFill>
                  <a:srgbClr val="0000FF"/>
                </a:solidFill>
                <a:cs typeface="Times New Roman" panose="02020603050405020304" pitchFamily="18" charset="0"/>
              </a:rPr>
              <a:t>加限流电阻</a:t>
            </a:r>
            <a:r>
              <a:rPr lang="en-US" altLang="zh-CN" sz="2400" b="1" dirty="0">
                <a:solidFill>
                  <a:srgbClr val="0000FF"/>
                </a:solidFill>
                <a:cs typeface="Times New Roman" panose="02020603050405020304" pitchFamily="18" charset="0"/>
              </a:rPr>
              <a:t>)</a:t>
            </a:r>
            <a:r>
              <a:rPr lang="zh-CN" altLang="en-US" sz="2400" b="1" dirty="0">
                <a:solidFill>
                  <a:srgbClr val="0000FF"/>
                </a:solidFill>
                <a:cs typeface="Times New Roman" panose="02020603050405020304" pitchFamily="18" charset="0"/>
              </a:rPr>
              <a:t>常用准双向口模式</a:t>
            </a:r>
          </a:p>
        </p:txBody>
      </p:sp>
      <p:sp>
        <p:nvSpPr>
          <p:cNvPr id="41" name="矩形 40">
            <a:extLst>
              <a:ext uri="{FF2B5EF4-FFF2-40B4-BE49-F238E27FC236}">
                <a16:creationId xmlns:a16="http://schemas.microsoft.com/office/drawing/2014/main" id="{662A6749-1FF7-403C-96C4-EB3096768436}"/>
              </a:ext>
            </a:extLst>
          </p:cNvPr>
          <p:cNvSpPr/>
          <p:nvPr/>
        </p:nvSpPr>
        <p:spPr>
          <a:xfrm>
            <a:off x="254000" y="5266373"/>
            <a:ext cx="1625600" cy="590550"/>
          </a:xfrm>
          <a:prstGeom prst="rect">
            <a:avLst/>
          </a:prstGeom>
          <a:noFill/>
        </p:spPr>
        <p:txBody>
          <a:bodyPr lIns="0" tIns="36000" rIns="0" bIns="0" anchor="b">
            <a:spAutoFit/>
          </a:bodyPr>
          <a:lstStyle/>
          <a:p>
            <a:pPr algn="ctr" eaLnBrk="1" hangingPunct="1">
              <a:lnSpc>
                <a:spcPct val="75000"/>
              </a:lnSpc>
              <a:defRPr/>
            </a:pPr>
            <a:r>
              <a:rPr lang="zh-CN" altLang="en-US" sz="2400" b="1" kern="0" dirty="0">
                <a:solidFill>
                  <a:srgbClr val="FF00FF"/>
                </a:solidFill>
                <a:cs typeface="Times New Roman" panose="02020603050405020304" pitchFamily="18" charset="0"/>
              </a:rPr>
              <a:t>例</a:t>
            </a:r>
            <a:r>
              <a:rPr lang="en-US" altLang="zh-CN" sz="2400" b="1" kern="0" dirty="0">
                <a:solidFill>
                  <a:srgbClr val="FF00FF"/>
                </a:solidFill>
                <a:cs typeface="Times New Roman" panose="02020603050405020304" pitchFamily="18" charset="0"/>
              </a:rPr>
              <a:t>:</a:t>
            </a:r>
            <a:r>
              <a:rPr lang="zh-CN" altLang="en-US" sz="2400" b="1" kern="0" dirty="0">
                <a:solidFill>
                  <a:srgbClr val="FF00FF"/>
                </a:solidFill>
                <a:cs typeface="Times New Roman" panose="02020603050405020304" pitchFamily="18" charset="0"/>
              </a:rPr>
              <a:t>口线</a:t>
            </a:r>
            <a:r>
              <a:rPr lang="en-US" altLang="zh-CN" sz="2400" b="1" kern="0" dirty="0">
                <a:solidFill>
                  <a:srgbClr val="FF00FF"/>
                </a:solidFill>
                <a:cs typeface="Times New Roman" panose="02020603050405020304" pitchFamily="18" charset="0"/>
              </a:rPr>
              <a:t>P3.2</a:t>
            </a:r>
            <a:r>
              <a:rPr lang="zh-CN" altLang="en-US" sz="2400" b="1" kern="0" dirty="0">
                <a:solidFill>
                  <a:srgbClr val="FF00FF"/>
                </a:solidFill>
                <a:cs typeface="Times New Roman" panose="02020603050405020304" pitchFamily="18" charset="0"/>
              </a:rPr>
              <a:t>的锁存器位</a:t>
            </a:r>
            <a:endParaRPr lang="en-US" altLang="zh-CN" sz="2400" b="1" dirty="0">
              <a:solidFill>
                <a:srgbClr val="FF00FF"/>
              </a:solidFill>
              <a:ea typeface="宋体" charset="-122"/>
              <a:cs typeface="Times New Roman" pitchFamily="18" charset="0"/>
            </a:endParaRPr>
          </a:p>
        </p:txBody>
      </p:sp>
      <p:sp>
        <p:nvSpPr>
          <p:cNvPr id="42" name="矩形 41">
            <a:extLst>
              <a:ext uri="{FF2B5EF4-FFF2-40B4-BE49-F238E27FC236}">
                <a16:creationId xmlns:a16="http://schemas.microsoft.com/office/drawing/2014/main" id="{3F1F4883-17D5-4ECD-B7E1-0348F8717D17}"/>
              </a:ext>
            </a:extLst>
          </p:cNvPr>
          <p:cNvSpPr/>
          <p:nvPr/>
        </p:nvSpPr>
        <p:spPr>
          <a:xfrm>
            <a:off x="2303462" y="5307648"/>
            <a:ext cx="3157538" cy="312738"/>
          </a:xfrm>
          <a:prstGeom prst="rect">
            <a:avLst/>
          </a:prstGeom>
          <a:noFill/>
        </p:spPr>
        <p:txBody>
          <a:bodyPr lIns="0" tIns="36000" rIns="0" bIns="0" anchor="b">
            <a:spAutoFit/>
          </a:bodyPr>
          <a:lstStyle/>
          <a:p>
            <a:pPr algn="ctr" eaLnBrk="1" hangingPunct="1">
              <a:lnSpc>
                <a:spcPct val="75000"/>
              </a:lnSpc>
              <a:defRPr/>
            </a:pPr>
            <a:r>
              <a:rPr lang="en-US" altLang="zh-CN" sz="2400" b="1" kern="0" dirty="0">
                <a:solidFill>
                  <a:srgbClr val="00B050"/>
                </a:solidFill>
                <a:cs typeface="Times New Roman" panose="02020603050405020304" pitchFamily="18" charset="0"/>
              </a:rPr>
              <a:t>CPU</a:t>
            </a:r>
            <a:r>
              <a:rPr lang="zh-CN" altLang="en-US" sz="2400" b="1" kern="0" dirty="0">
                <a:solidFill>
                  <a:srgbClr val="00B050"/>
                </a:solidFill>
                <a:cs typeface="Times New Roman" panose="02020603050405020304" pitchFamily="18" charset="0"/>
              </a:rPr>
              <a:t>读引脚状态数据</a:t>
            </a:r>
            <a:endParaRPr lang="en-US" altLang="zh-CN" sz="2400" b="1" dirty="0">
              <a:solidFill>
                <a:srgbClr val="00B050"/>
              </a:solidFill>
              <a:ea typeface="宋体" charset="-122"/>
              <a:cs typeface="Times New Roman" pitchFamily="18" charset="0"/>
            </a:endParaRPr>
          </a:p>
        </p:txBody>
      </p:sp>
      <p:sp>
        <p:nvSpPr>
          <p:cNvPr id="43" name="矩形 42">
            <a:extLst>
              <a:ext uri="{FF2B5EF4-FFF2-40B4-BE49-F238E27FC236}">
                <a16:creationId xmlns:a16="http://schemas.microsoft.com/office/drawing/2014/main" id="{A5737253-79BF-4F0D-9BE8-DF5AEA9B1238}"/>
              </a:ext>
            </a:extLst>
          </p:cNvPr>
          <p:cNvSpPr>
            <a:spLocks noChangeArrowheads="1"/>
          </p:cNvSpPr>
          <p:nvPr/>
        </p:nvSpPr>
        <p:spPr bwMode="auto">
          <a:xfrm>
            <a:off x="5041900" y="4898073"/>
            <a:ext cx="803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a:solidFill>
                  <a:srgbClr val="FF0000"/>
                </a:solidFill>
              </a:rPr>
              <a:t>截止</a:t>
            </a:r>
          </a:p>
        </p:txBody>
      </p:sp>
      <p:sp>
        <p:nvSpPr>
          <p:cNvPr id="59" name="矩形 58">
            <a:extLst>
              <a:ext uri="{FF2B5EF4-FFF2-40B4-BE49-F238E27FC236}">
                <a16:creationId xmlns:a16="http://schemas.microsoft.com/office/drawing/2014/main" id="{964CA7D6-68A5-4F62-A8D5-AF1C5F0DEBB5}"/>
              </a:ext>
            </a:extLst>
          </p:cNvPr>
          <p:cNvSpPr>
            <a:spLocks noChangeArrowheads="1"/>
          </p:cNvSpPr>
          <p:nvPr/>
        </p:nvSpPr>
        <p:spPr bwMode="auto">
          <a:xfrm>
            <a:off x="5984875" y="4034473"/>
            <a:ext cx="3381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3366FF"/>
                </a:solidFill>
              </a:rPr>
              <a:t>0</a:t>
            </a:r>
            <a:endParaRPr lang="zh-CN" altLang="en-US" sz="2400" b="1">
              <a:solidFill>
                <a:srgbClr val="3366FF"/>
              </a:solidFill>
            </a:endParaRPr>
          </a:p>
        </p:txBody>
      </p:sp>
      <p:sp>
        <p:nvSpPr>
          <p:cNvPr id="3" name="灯片编号占位符 2">
            <a:extLst>
              <a:ext uri="{FF2B5EF4-FFF2-40B4-BE49-F238E27FC236}">
                <a16:creationId xmlns:a16="http://schemas.microsoft.com/office/drawing/2014/main" id="{5E7B493A-8E69-4E73-B8A8-5DB9FAC1CCED}"/>
              </a:ext>
            </a:extLst>
          </p:cNvPr>
          <p:cNvSpPr>
            <a:spLocks noGrp="1"/>
          </p:cNvSpPr>
          <p:nvPr>
            <p:ph type="sldNum" sz="quarter" idx="12"/>
          </p:nvPr>
        </p:nvSpPr>
        <p:spPr/>
        <p:txBody>
          <a:bodyPr/>
          <a:lstStyle/>
          <a:p>
            <a:fld id="{22E77DEE-32E4-4009-988B-F2758F7B8AC2}" type="slidenum">
              <a:rPr lang="zh-CN" altLang="en-US" smtClean="0"/>
              <a:t>84</a:t>
            </a:fld>
            <a:endParaRPr lang="zh-CN" alt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3">
            <a:extLst>
              <a:ext uri="{FF2B5EF4-FFF2-40B4-BE49-F238E27FC236}">
                <a16:creationId xmlns:a16="http://schemas.microsoft.com/office/drawing/2014/main" id="{503D9937-F18E-431C-827E-9EBE1B8E87CD}"/>
              </a:ext>
            </a:extLst>
          </p:cNvPr>
          <p:cNvSpPr>
            <a:spLocks noGrp="1" noChangeArrowheads="1"/>
          </p:cNvSpPr>
          <p:nvPr>
            <p:ph type="body" idx="1"/>
          </p:nvPr>
        </p:nvSpPr>
        <p:spPr>
          <a:xfrm>
            <a:off x="4051935" y="1253490"/>
            <a:ext cx="5019040" cy="790575"/>
          </a:xfrm>
          <a:solidFill>
            <a:schemeClr val="bg1"/>
          </a:solidFill>
        </p:spPr>
        <p:txBody>
          <a:bodyPr>
            <a:normAutofit/>
          </a:bodyPr>
          <a:lstStyle/>
          <a:p>
            <a:pPr eaLnBrk="1" hangingPunct="1">
              <a:lnSpc>
                <a:spcPct val="80000"/>
              </a:lnSpc>
              <a:buFontTx/>
              <a:buNone/>
            </a:pPr>
            <a:r>
              <a:rPr lang="zh-CN" altLang="en-US" sz="2600" dirty="0"/>
              <a:t>编程实现学习平台上矩阵键盘的按键扫描并在数码</a:t>
            </a:r>
            <a:r>
              <a:rPr lang="en-US" altLang="zh-CN" sz="2600" dirty="0"/>
              <a:t>LED</a:t>
            </a:r>
            <a:r>
              <a:rPr lang="zh-CN" altLang="en-US" sz="2600" dirty="0"/>
              <a:t>上显示。</a:t>
            </a:r>
          </a:p>
        </p:txBody>
      </p:sp>
      <p:sp>
        <p:nvSpPr>
          <p:cNvPr id="112643" name="Rectangle 2">
            <a:extLst>
              <a:ext uri="{FF2B5EF4-FFF2-40B4-BE49-F238E27FC236}">
                <a16:creationId xmlns:a16="http://schemas.microsoft.com/office/drawing/2014/main" id="{43E9B13F-1249-45F4-8533-F6E8BC0F2CD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12644" name="Object 1">
            <a:extLst>
              <a:ext uri="{FF2B5EF4-FFF2-40B4-BE49-F238E27FC236}">
                <a16:creationId xmlns:a16="http://schemas.microsoft.com/office/drawing/2014/main" id="{A88F9E47-B62F-4238-A438-328088D89496}"/>
              </a:ext>
            </a:extLst>
          </p:cNvPr>
          <p:cNvGraphicFramePr>
            <a:graphicFrameLocks noChangeAspect="1"/>
          </p:cNvGraphicFramePr>
          <p:nvPr>
            <p:extLst>
              <p:ext uri="{D42A27DB-BD31-4B8C-83A1-F6EECF244321}">
                <p14:modId xmlns:p14="http://schemas.microsoft.com/office/powerpoint/2010/main" val="3747181407"/>
              </p:ext>
            </p:extLst>
          </p:nvPr>
        </p:nvGraphicFramePr>
        <p:xfrm>
          <a:off x="725488" y="1501775"/>
          <a:ext cx="8345487" cy="5207000"/>
        </p:xfrm>
        <a:graphic>
          <a:graphicData uri="http://schemas.openxmlformats.org/presentationml/2006/ole">
            <mc:AlternateContent xmlns:mc="http://schemas.openxmlformats.org/markup-compatibility/2006">
              <mc:Choice xmlns:v="urn:schemas-microsoft-com:vml" Requires="v">
                <p:oleObj name="Visio" r:id="rId2" imgW="3936279" imgH="2430771" progId="Visio.Drawing.11">
                  <p:embed/>
                </p:oleObj>
              </mc:Choice>
              <mc:Fallback>
                <p:oleObj name="Visio" r:id="rId2" imgW="3936279" imgH="2430771" progId="Visio.Drawing.11">
                  <p:embed/>
                  <p:pic>
                    <p:nvPicPr>
                      <p:cNvPr id="112644" name="Object 1">
                        <a:extLst>
                          <a:ext uri="{FF2B5EF4-FFF2-40B4-BE49-F238E27FC236}">
                            <a16:creationId xmlns:a16="http://schemas.microsoft.com/office/drawing/2014/main" id="{A88F9E47-B62F-4238-A438-328088D894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488" y="1501775"/>
                        <a:ext cx="8345487" cy="520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647" name="Rectangle 6">
            <a:extLst>
              <a:ext uri="{FF2B5EF4-FFF2-40B4-BE49-F238E27FC236}">
                <a16:creationId xmlns:a16="http://schemas.microsoft.com/office/drawing/2014/main" id="{C86AE391-7D5C-4596-823B-F96922F854F1}"/>
              </a:ext>
            </a:extLst>
          </p:cNvPr>
          <p:cNvSpPr>
            <a:spLocks noGrp="1" noChangeArrowheads="1"/>
          </p:cNvSpPr>
          <p:nvPr>
            <p:ph type="title"/>
          </p:nvPr>
        </p:nvSpPr>
        <p:spPr>
          <a:xfrm>
            <a:off x="346075" y="456565"/>
            <a:ext cx="8724900" cy="504825"/>
          </a:xfrm>
        </p:spPr>
        <p:txBody>
          <a:bodyPr>
            <a:normAutofit fontScale="90000"/>
          </a:bodyPr>
          <a:lstStyle/>
          <a:p>
            <a:pPr eaLnBrk="1" hangingPunct="1"/>
            <a:r>
              <a:rPr lang="zh-CN" altLang="en-US" sz="3600" dirty="0">
                <a:latin typeface="隶书" panose="02010509060101010101" pitchFamily="49" charset="-122"/>
                <a:ea typeface="隶书" panose="02010509060101010101" pitchFamily="49" charset="-122"/>
              </a:rPr>
              <a:t>简易键盘接口的实现</a:t>
            </a:r>
          </a:p>
        </p:txBody>
      </p:sp>
      <p:sp>
        <p:nvSpPr>
          <p:cNvPr id="112649" name="TextBox 3">
            <a:extLst>
              <a:ext uri="{FF2B5EF4-FFF2-40B4-BE49-F238E27FC236}">
                <a16:creationId xmlns:a16="http://schemas.microsoft.com/office/drawing/2014/main" id="{4A67B556-1E46-4F02-BE90-0756D392797F}"/>
              </a:ext>
            </a:extLst>
          </p:cNvPr>
          <p:cNvSpPr txBox="1">
            <a:spLocks noChangeArrowheads="1"/>
          </p:cNvSpPr>
          <p:nvPr/>
        </p:nvSpPr>
        <p:spPr bwMode="auto">
          <a:xfrm rot="10800000">
            <a:off x="168275" y="1581150"/>
            <a:ext cx="615950" cy="505618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eaVert">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rgbClr val="FF0000"/>
                </a:solidFill>
                <a:latin typeface="Cambria Math" panose="02040503050406030204" pitchFamily="18" charset="0"/>
              </a:rPr>
              <a:t>IAP15W4K58S4</a:t>
            </a:r>
            <a:endParaRPr lang="zh-CN" altLang="en-US" sz="2800" b="1" dirty="0">
              <a:solidFill>
                <a:srgbClr val="FF0000"/>
              </a:solidFill>
              <a:latin typeface="Cambria Math" panose="02040503050406030204" pitchFamily="18" charset="0"/>
              <a:ea typeface="黑体" panose="02010609060101010101" pitchFamily="49" charset="-122"/>
            </a:endParaRPr>
          </a:p>
        </p:txBody>
      </p:sp>
      <p:sp>
        <p:nvSpPr>
          <p:cNvPr id="5" name="矩形 4">
            <a:extLst>
              <a:ext uri="{FF2B5EF4-FFF2-40B4-BE49-F238E27FC236}">
                <a16:creationId xmlns:a16="http://schemas.microsoft.com/office/drawing/2014/main" id="{37C08D27-5484-47B3-975B-967A092D3CC1}"/>
              </a:ext>
            </a:extLst>
          </p:cNvPr>
          <p:cNvSpPr>
            <a:spLocks noChangeArrowheads="1"/>
          </p:cNvSpPr>
          <p:nvPr/>
        </p:nvSpPr>
        <p:spPr bwMode="auto">
          <a:xfrm>
            <a:off x="1393825" y="1466850"/>
            <a:ext cx="1103313" cy="5170488"/>
          </a:xfrm>
          <a:prstGeom prst="rect">
            <a:avLst/>
          </a:prstGeom>
          <a:noFill/>
          <a:ln w="28575" algn="ctr">
            <a:solidFill>
              <a:srgbClr val="FF00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 name="灯片编号占位符 1">
            <a:extLst>
              <a:ext uri="{FF2B5EF4-FFF2-40B4-BE49-F238E27FC236}">
                <a16:creationId xmlns:a16="http://schemas.microsoft.com/office/drawing/2014/main" id="{53AC2FEE-0907-4E6B-9A0A-3783CA946178}"/>
              </a:ext>
            </a:extLst>
          </p:cNvPr>
          <p:cNvSpPr>
            <a:spLocks noGrp="1"/>
          </p:cNvSpPr>
          <p:nvPr>
            <p:ph type="sldNum" sz="quarter" idx="12"/>
          </p:nvPr>
        </p:nvSpPr>
        <p:spPr/>
        <p:txBody>
          <a:bodyPr/>
          <a:lstStyle/>
          <a:p>
            <a:fld id="{22E77DEE-32E4-4009-988B-F2758F7B8AC2}" type="slidenum">
              <a:rPr lang="zh-CN" altLang="en-US" smtClean="0"/>
              <a:t>85</a:t>
            </a:fld>
            <a:endParaRPr lang="zh-CN" alt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84388" name="Object 4">
            <a:extLst>
              <a:ext uri="{FF2B5EF4-FFF2-40B4-BE49-F238E27FC236}">
                <a16:creationId xmlns:a16="http://schemas.microsoft.com/office/drawing/2014/main" id="{95747F6A-FBE2-4B14-817C-8FAD27E0F0B1}"/>
              </a:ext>
            </a:extLst>
          </p:cNvPr>
          <p:cNvGraphicFramePr>
            <a:graphicFrameLocks noChangeAspect="1"/>
          </p:cNvGraphicFramePr>
          <p:nvPr>
            <p:extLst>
              <p:ext uri="{D42A27DB-BD31-4B8C-83A1-F6EECF244321}">
                <p14:modId xmlns:p14="http://schemas.microsoft.com/office/powerpoint/2010/main" val="258507609"/>
              </p:ext>
            </p:extLst>
          </p:nvPr>
        </p:nvGraphicFramePr>
        <p:xfrm>
          <a:off x="2182366" y="736600"/>
          <a:ext cx="6902895" cy="5889625"/>
        </p:xfrm>
        <a:graphic>
          <a:graphicData uri="http://schemas.openxmlformats.org/presentationml/2006/ole">
            <mc:AlternateContent xmlns:mc="http://schemas.openxmlformats.org/markup-compatibility/2006">
              <mc:Choice xmlns:v="urn:schemas-microsoft-com:vml" Requires="v">
                <p:oleObj name="Visio" r:id="rId2" imgW="4372404" imgH="3733752" progId="Visio.Drawing.11">
                  <p:embed/>
                </p:oleObj>
              </mc:Choice>
              <mc:Fallback>
                <p:oleObj name="Visio" r:id="rId2" imgW="4372404" imgH="3733752" progId="Visio.Drawing.11">
                  <p:embed/>
                  <p:pic>
                    <p:nvPicPr>
                      <p:cNvPr id="784388" name="Object 4">
                        <a:extLst>
                          <a:ext uri="{FF2B5EF4-FFF2-40B4-BE49-F238E27FC236}">
                            <a16:creationId xmlns:a16="http://schemas.microsoft.com/office/drawing/2014/main" id="{95747F6A-FBE2-4B14-817C-8FAD27E0F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2366" y="736600"/>
                        <a:ext cx="6902895" cy="5889625"/>
                      </a:xfrm>
                      <a:prstGeom prst="rect">
                        <a:avLst/>
                      </a:prstGeom>
                      <a:solidFill>
                        <a:schemeClr val="bg1"/>
                      </a:solidFill>
                      <a:ln>
                        <a:noFill/>
                      </a:ln>
                    </p:spPr>
                  </p:pic>
                </p:oleObj>
              </mc:Fallback>
            </mc:AlternateContent>
          </a:graphicData>
        </a:graphic>
      </p:graphicFrame>
      <p:sp>
        <p:nvSpPr>
          <p:cNvPr id="784387" name="Rectangle 3">
            <a:extLst>
              <a:ext uri="{FF2B5EF4-FFF2-40B4-BE49-F238E27FC236}">
                <a16:creationId xmlns:a16="http://schemas.microsoft.com/office/drawing/2014/main" id="{E23D9A63-35D6-4942-9472-04B9DA391B13}"/>
              </a:ext>
            </a:extLst>
          </p:cNvPr>
          <p:cNvSpPr>
            <a:spLocks noGrp="1" noChangeArrowheads="1"/>
          </p:cNvSpPr>
          <p:nvPr>
            <p:ph type="body" idx="1"/>
          </p:nvPr>
        </p:nvSpPr>
        <p:spPr>
          <a:xfrm>
            <a:off x="58738" y="1692275"/>
            <a:ext cx="2133600" cy="3097213"/>
          </a:xfrm>
        </p:spPr>
        <p:txBody>
          <a:bodyPr lIns="36000" tIns="0" rIns="36000" bIns="0"/>
          <a:lstStyle/>
          <a:p>
            <a:pPr marL="0" indent="0" eaLnBrk="1" hangingPunct="1">
              <a:buFontTx/>
              <a:buNone/>
            </a:pPr>
            <a:r>
              <a:rPr lang="zh-CN" altLang="en-US" sz="2600"/>
              <a:t>例如</a:t>
            </a:r>
            <a:r>
              <a:rPr lang="en-US" altLang="zh-CN" sz="2600"/>
              <a:t>, </a:t>
            </a:r>
            <a:r>
              <a:rPr lang="zh-CN" altLang="en-US" sz="2600"/>
              <a:t>可将</a:t>
            </a:r>
            <a:r>
              <a:rPr lang="en-US" altLang="zh-CN" sz="2600"/>
              <a:t>P2</a:t>
            </a:r>
            <a:r>
              <a:rPr lang="zh-CN" altLang="en-US" sz="2600"/>
              <a:t>口</a:t>
            </a:r>
            <a:r>
              <a:rPr lang="en-US" altLang="zh-CN" sz="2600"/>
              <a:t>8</a:t>
            </a:r>
            <a:r>
              <a:rPr lang="zh-CN" altLang="en-US" sz="2600"/>
              <a:t>根</a:t>
            </a:r>
            <a:r>
              <a:rPr lang="en-US" altLang="zh-CN" sz="2600"/>
              <a:t>I/O</a:t>
            </a:r>
            <a:r>
              <a:rPr lang="zh-CN" altLang="en-US" sz="2600"/>
              <a:t>线排列成</a:t>
            </a:r>
            <a:r>
              <a:rPr lang="en-US" altLang="zh-CN" sz="2600"/>
              <a:t>4×4</a:t>
            </a:r>
            <a:r>
              <a:rPr lang="zh-CN" altLang="en-US" sz="2600"/>
              <a:t>矩阵形式</a:t>
            </a:r>
            <a:r>
              <a:rPr lang="en-US" altLang="zh-CN" sz="2600"/>
              <a:t>, </a:t>
            </a:r>
            <a:r>
              <a:rPr lang="zh-CN" altLang="en-US" sz="2600"/>
              <a:t>连接</a:t>
            </a:r>
            <a:r>
              <a:rPr lang="en-US" altLang="zh-CN" sz="2600"/>
              <a:t>16</a:t>
            </a:r>
            <a:r>
              <a:rPr lang="zh-CN" altLang="en-US" sz="2600"/>
              <a:t>只按键</a:t>
            </a:r>
            <a:r>
              <a:rPr lang="en-US" altLang="zh-CN" sz="2600"/>
              <a:t>, </a:t>
            </a:r>
            <a:r>
              <a:rPr lang="zh-CN" altLang="en-US" sz="2600"/>
              <a:t>如图所示。</a:t>
            </a:r>
          </a:p>
        </p:txBody>
      </p:sp>
      <p:sp>
        <p:nvSpPr>
          <p:cNvPr id="113668" name="Rectangle 5">
            <a:extLst>
              <a:ext uri="{FF2B5EF4-FFF2-40B4-BE49-F238E27FC236}">
                <a16:creationId xmlns:a16="http://schemas.microsoft.com/office/drawing/2014/main" id="{449EEAD9-385C-474C-9AA7-B7FCD9A3021D}"/>
              </a:ext>
            </a:extLst>
          </p:cNvPr>
          <p:cNvSpPr>
            <a:spLocks noChangeArrowheads="1"/>
          </p:cNvSpPr>
          <p:nvPr/>
        </p:nvSpPr>
        <p:spPr bwMode="auto">
          <a:xfrm>
            <a:off x="0" y="15621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84390" name="Rectangle 6">
            <a:extLst>
              <a:ext uri="{FF2B5EF4-FFF2-40B4-BE49-F238E27FC236}">
                <a16:creationId xmlns:a16="http://schemas.microsoft.com/office/drawing/2014/main" id="{3076B222-A038-4F9E-8B64-17D3F9D15768}"/>
              </a:ext>
            </a:extLst>
          </p:cNvPr>
          <p:cNvSpPr>
            <a:spLocks noChangeArrowheads="1"/>
          </p:cNvSpPr>
          <p:nvPr/>
        </p:nvSpPr>
        <p:spPr bwMode="auto">
          <a:xfrm>
            <a:off x="58738" y="4487912"/>
            <a:ext cx="263405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dirty="0">
                <a:solidFill>
                  <a:srgbClr val="800000"/>
                </a:solidFill>
              </a:rPr>
              <a:t>4 × 4</a:t>
            </a:r>
            <a:r>
              <a:rPr lang="zh-CN" altLang="en-US" sz="2000" b="1" dirty="0">
                <a:solidFill>
                  <a:srgbClr val="800000"/>
                </a:solidFill>
              </a:rPr>
              <a:t>矩阵式键盘电路</a:t>
            </a:r>
          </a:p>
        </p:txBody>
      </p:sp>
      <p:sp>
        <p:nvSpPr>
          <p:cNvPr id="113671" name="Rectangle 6">
            <a:extLst>
              <a:ext uri="{FF2B5EF4-FFF2-40B4-BE49-F238E27FC236}">
                <a16:creationId xmlns:a16="http://schemas.microsoft.com/office/drawing/2014/main" id="{5C6372D1-C1CA-40AB-9FA9-DBBF83B68ED9}"/>
              </a:ext>
            </a:extLst>
          </p:cNvPr>
          <p:cNvSpPr>
            <a:spLocks noGrp="1" noChangeArrowheads="1"/>
          </p:cNvSpPr>
          <p:nvPr>
            <p:ph type="title"/>
          </p:nvPr>
        </p:nvSpPr>
        <p:spPr>
          <a:xfrm>
            <a:off x="165100" y="231775"/>
            <a:ext cx="8724900" cy="504825"/>
          </a:xfrm>
        </p:spPr>
        <p:txBody>
          <a:bodyPr>
            <a:normAutofit fontScale="90000"/>
          </a:bodyPr>
          <a:lstStyle/>
          <a:p>
            <a:pPr eaLnBrk="1" hangingPunct="1"/>
            <a:r>
              <a:rPr lang="zh-CN" altLang="en-US" sz="3600" dirty="0">
                <a:latin typeface="隶书" panose="02010509060101010101" pitchFamily="49" charset="-122"/>
                <a:ea typeface="隶书" panose="02010509060101010101" pitchFamily="49" charset="-122"/>
              </a:rPr>
              <a:t>简易键盘接口的实现</a:t>
            </a:r>
          </a:p>
        </p:txBody>
      </p:sp>
      <p:grpSp>
        <p:nvGrpSpPr>
          <p:cNvPr id="5" name="组合 4">
            <a:extLst>
              <a:ext uri="{FF2B5EF4-FFF2-40B4-BE49-F238E27FC236}">
                <a16:creationId xmlns:a16="http://schemas.microsoft.com/office/drawing/2014/main" id="{F995BCDF-6277-48C9-B5C9-5ADBFDE8B625}"/>
              </a:ext>
            </a:extLst>
          </p:cNvPr>
          <p:cNvGrpSpPr>
            <a:grpSpLocks/>
          </p:cNvGrpSpPr>
          <p:nvPr/>
        </p:nvGrpSpPr>
        <p:grpSpPr bwMode="auto">
          <a:xfrm>
            <a:off x="6691313" y="2438400"/>
            <a:ext cx="377825" cy="3468688"/>
            <a:chOff x="6691084" y="2438399"/>
            <a:chExt cx="377373" cy="3468913"/>
          </a:xfrm>
        </p:grpSpPr>
        <p:sp>
          <p:nvSpPr>
            <p:cNvPr id="113674" name="矩形 2">
              <a:extLst>
                <a:ext uri="{FF2B5EF4-FFF2-40B4-BE49-F238E27FC236}">
                  <a16:creationId xmlns:a16="http://schemas.microsoft.com/office/drawing/2014/main" id="{E7D107B5-559F-4E40-8EF8-45209FCEFAC0}"/>
                </a:ext>
              </a:extLst>
            </p:cNvPr>
            <p:cNvSpPr>
              <a:spLocks noChangeArrowheads="1"/>
            </p:cNvSpPr>
            <p:nvPr/>
          </p:nvSpPr>
          <p:spPr bwMode="auto">
            <a:xfrm>
              <a:off x="6691086" y="2438399"/>
              <a:ext cx="377371" cy="130629"/>
            </a:xfrm>
            <a:prstGeom prst="rect">
              <a:avLst/>
            </a:prstGeom>
            <a:solidFill>
              <a:srgbClr val="FFFFFF"/>
            </a:solidFill>
            <a:ln w="28575" algn="ctr">
              <a:solidFill>
                <a:srgbClr val="FF00FF"/>
              </a:solidFill>
              <a:round/>
              <a:headEnd/>
              <a:tailEnd/>
            </a:ln>
          </p:spPr>
          <p:txBody>
            <a:bodyPr wrap="none" anchor="ct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3675" name="矩形 9">
              <a:extLst>
                <a:ext uri="{FF2B5EF4-FFF2-40B4-BE49-F238E27FC236}">
                  <a16:creationId xmlns:a16="http://schemas.microsoft.com/office/drawing/2014/main" id="{D1B448C9-8083-48D1-BEB8-97A9D736057B}"/>
                </a:ext>
              </a:extLst>
            </p:cNvPr>
            <p:cNvSpPr>
              <a:spLocks noChangeArrowheads="1"/>
            </p:cNvSpPr>
            <p:nvPr/>
          </p:nvSpPr>
          <p:spPr bwMode="auto">
            <a:xfrm>
              <a:off x="6691086" y="3004456"/>
              <a:ext cx="377371" cy="130629"/>
            </a:xfrm>
            <a:prstGeom prst="rect">
              <a:avLst/>
            </a:prstGeom>
            <a:solidFill>
              <a:srgbClr val="FFFFFF"/>
            </a:solidFill>
            <a:ln w="28575" algn="ctr">
              <a:solidFill>
                <a:srgbClr val="FF00FF"/>
              </a:solidFill>
              <a:round/>
              <a:headEnd/>
              <a:tailEnd/>
            </a:ln>
          </p:spPr>
          <p:txBody>
            <a:bodyPr wrap="none" anchor="ct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3676" name="矩形 10">
              <a:extLst>
                <a:ext uri="{FF2B5EF4-FFF2-40B4-BE49-F238E27FC236}">
                  <a16:creationId xmlns:a16="http://schemas.microsoft.com/office/drawing/2014/main" id="{CBE6FC8A-B8AE-4EE5-9A2E-DCBEA9EABEC5}"/>
                </a:ext>
              </a:extLst>
            </p:cNvPr>
            <p:cNvSpPr>
              <a:spLocks noChangeArrowheads="1"/>
            </p:cNvSpPr>
            <p:nvPr/>
          </p:nvSpPr>
          <p:spPr bwMode="auto">
            <a:xfrm>
              <a:off x="6691086" y="3614056"/>
              <a:ext cx="377371" cy="130629"/>
            </a:xfrm>
            <a:prstGeom prst="rect">
              <a:avLst/>
            </a:prstGeom>
            <a:solidFill>
              <a:srgbClr val="FFFFFF"/>
            </a:solidFill>
            <a:ln w="28575" algn="ctr">
              <a:solidFill>
                <a:srgbClr val="FF00FF"/>
              </a:solidFill>
              <a:round/>
              <a:headEnd/>
              <a:tailEnd/>
            </a:ln>
          </p:spPr>
          <p:txBody>
            <a:bodyPr wrap="none" anchor="ct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3677" name="矩形 11">
              <a:extLst>
                <a:ext uri="{FF2B5EF4-FFF2-40B4-BE49-F238E27FC236}">
                  <a16:creationId xmlns:a16="http://schemas.microsoft.com/office/drawing/2014/main" id="{0BD1D5D2-A639-4E6F-83D1-A04768D10919}"/>
                </a:ext>
              </a:extLst>
            </p:cNvPr>
            <p:cNvSpPr>
              <a:spLocks noChangeArrowheads="1"/>
            </p:cNvSpPr>
            <p:nvPr/>
          </p:nvSpPr>
          <p:spPr bwMode="auto">
            <a:xfrm>
              <a:off x="6691086" y="4122056"/>
              <a:ext cx="377371" cy="130629"/>
            </a:xfrm>
            <a:prstGeom prst="rect">
              <a:avLst/>
            </a:prstGeom>
            <a:solidFill>
              <a:srgbClr val="FFFFFF"/>
            </a:solidFill>
            <a:ln w="28575" algn="ctr">
              <a:solidFill>
                <a:srgbClr val="FF00FF"/>
              </a:solidFill>
              <a:round/>
              <a:headEnd/>
              <a:tailEnd/>
            </a:ln>
          </p:spPr>
          <p:txBody>
            <a:bodyPr wrap="none" anchor="ct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3678" name="矩形 12">
              <a:extLst>
                <a:ext uri="{FF2B5EF4-FFF2-40B4-BE49-F238E27FC236}">
                  <a16:creationId xmlns:a16="http://schemas.microsoft.com/office/drawing/2014/main" id="{41AABA53-8AF7-4DE1-A93E-5E8385CEADAD}"/>
                </a:ext>
              </a:extLst>
            </p:cNvPr>
            <p:cNvSpPr>
              <a:spLocks noChangeArrowheads="1"/>
            </p:cNvSpPr>
            <p:nvPr/>
          </p:nvSpPr>
          <p:spPr bwMode="auto">
            <a:xfrm>
              <a:off x="6691086" y="4688112"/>
              <a:ext cx="377371" cy="130629"/>
            </a:xfrm>
            <a:prstGeom prst="rect">
              <a:avLst/>
            </a:prstGeom>
            <a:solidFill>
              <a:srgbClr val="FFFFFF"/>
            </a:solidFill>
            <a:ln w="28575" algn="ctr">
              <a:solidFill>
                <a:srgbClr val="FF00FF"/>
              </a:solidFill>
              <a:round/>
              <a:headEnd/>
              <a:tailEnd/>
            </a:ln>
          </p:spPr>
          <p:txBody>
            <a:bodyPr wrap="none" anchor="ct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3679" name="矩形 13">
              <a:extLst>
                <a:ext uri="{FF2B5EF4-FFF2-40B4-BE49-F238E27FC236}">
                  <a16:creationId xmlns:a16="http://schemas.microsoft.com/office/drawing/2014/main" id="{673518B7-74A4-43A5-B5D2-1B3C08C797F8}"/>
                </a:ext>
              </a:extLst>
            </p:cNvPr>
            <p:cNvSpPr>
              <a:spLocks noChangeArrowheads="1"/>
            </p:cNvSpPr>
            <p:nvPr/>
          </p:nvSpPr>
          <p:spPr bwMode="auto">
            <a:xfrm>
              <a:off x="6691086" y="5050970"/>
              <a:ext cx="377371" cy="130629"/>
            </a:xfrm>
            <a:prstGeom prst="rect">
              <a:avLst/>
            </a:prstGeom>
            <a:solidFill>
              <a:srgbClr val="FFFFFF"/>
            </a:solidFill>
            <a:ln w="28575" algn="ctr">
              <a:solidFill>
                <a:srgbClr val="FF00FF"/>
              </a:solidFill>
              <a:round/>
              <a:headEnd/>
              <a:tailEnd/>
            </a:ln>
          </p:spPr>
          <p:txBody>
            <a:bodyPr wrap="none" anchor="ct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3680" name="矩形 14">
              <a:extLst>
                <a:ext uri="{FF2B5EF4-FFF2-40B4-BE49-F238E27FC236}">
                  <a16:creationId xmlns:a16="http://schemas.microsoft.com/office/drawing/2014/main" id="{2D8A1CEF-FA98-42DA-80EC-F48F1D847566}"/>
                </a:ext>
              </a:extLst>
            </p:cNvPr>
            <p:cNvSpPr>
              <a:spLocks noChangeArrowheads="1"/>
            </p:cNvSpPr>
            <p:nvPr/>
          </p:nvSpPr>
          <p:spPr bwMode="auto">
            <a:xfrm>
              <a:off x="6691085" y="5399312"/>
              <a:ext cx="377371" cy="130629"/>
            </a:xfrm>
            <a:prstGeom prst="rect">
              <a:avLst/>
            </a:prstGeom>
            <a:solidFill>
              <a:srgbClr val="FFFFFF"/>
            </a:solidFill>
            <a:ln w="28575" algn="ctr">
              <a:solidFill>
                <a:srgbClr val="FF00FF"/>
              </a:solidFill>
              <a:round/>
              <a:headEnd/>
              <a:tailEnd/>
            </a:ln>
          </p:spPr>
          <p:txBody>
            <a:bodyPr wrap="none" anchor="ct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3681" name="矩形 15">
              <a:extLst>
                <a:ext uri="{FF2B5EF4-FFF2-40B4-BE49-F238E27FC236}">
                  <a16:creationId xmlns:a16="http://schemas.microsoft.com/office/drawing/2014/main" id="{A90A2997-F41F-4DCE-87A0-12F39DDE844D}"/>
                </a:ext>
              </a:extLst>
            </p:cNvPr>
            <p:cNvSpPr>
              <a:spLocks noChangeArrowheads="1"/>
            </p:cNvSpPr>
            <p:nvPr/>
          </p:nvSpPr>
          <p:spPr bwMode="auto">
            <a:xfrm>
              <a:off x="6691084" y="5776683"/>
              <a:ext cx="377371" cy="130629"/>
            </a:xfrm>
            <a:prstGeom prst="rect">
              <a:avLst/>
            </a:prstGeom>
            <a:solidFill>
              <a:srgbClr val="FFFFFF"/>
            </a:solidFill>
            <a:ln w="28575" algn="ctr">
              <a:solidFill>
                <a:srgbClr val="FF00FF"/>
              </a:solidFill>
              <a:round/>
              <a:headEnd/>
              <a:tailEnd/>
            </a:ln>
          </p:spPr>
          <p:txBody>
            <a:bodyPr wrap="none" anchor="ct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7" name="Rectangle 3">
            <a:extLst>
              <a:ext uri="{FF2B5EF4-FFF2-40B4-BE49-F238E27FC236}">
                <a16:creationId xmlns:a16="http://schemas.microsoft.com/office/drawing/2014/main" id="{263186E4-091C-4FFB-BE76-F5AFD35C8F8A}"/>
              </a:ext>
            </a:extLst>
          </p:cNvPr>
          <p:cNvSpPr txBox="1">
            <a:spLocks noChangeArrowheads="1"/>
          </p:cNvSpPr>
          <p:nvPr/>
        </p:nvSpPr>
        <p:spPr bwMode="auto">
          <a:xfrm>
            <a:off x="6051550" y="5943600"/>
            <a:ext cx="1174750" cy="376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lstStyle>
            <a:lvl1pPr marL="342900" indent="-342900" algn="l" rtl="0" fontAlgn="base">
              <a:lnSpc>
                <a:spcPct val="114000"/>
              </a:lnSpc>
              <a:spcBef>
                <a:spcPct val="20000"/>
              </a:spcBef>
              <a:spcAft>
                <a:spcPts val="600"/>
              </a:spcAft>
              <a:buBlip>
                <a:blip r:embed="rId4"/>
              </a:buBlip>
              <a:defRPr sz="2800" b="1">
                <a:solidFill>
                  <a:schemeClr val="accent2"/>
                </a:solidFill>
                <a:latin typeface="Times New Roman" panose="02020603050405020304" pitchFamily="18" charset="0"/>
                <a:ea typeface="+mj-ea"/>
                <a:cs typeface="Times New Roman" panose="02020603050405020304" pitchFamily="18" charset="0"/>
              </a:defRPr>
            </a:lvl1pPr>
            <a:lvl2pPr marL="742950" indent="-285750" algn="just" rtl="0" fontAlgn="base">
              <a:spcBef>
                <a:spcPct val="20000"/>
              </a:spcBef>
              <a:spcAft>
                <a:spcPct val="0"/>
              </a:spcAft>
              <a:buBlip>
                <a:blip r:embed="rId5"/>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marL="0" indent="0" eaLnBrk="1" hangingPunct="1">
              <a:buFontTx/>
              <a:buNone/>
              <a:defRPr/>
            </a:pPr>
            <a:r>
              <a:rPr lang="en-US" altLang="zh-CN" sz="2000" kern="0" dirty="0">
                <a:solidFill>
                  <a:srgbClr val="FF00FF"/>
                </a:solidFill>
              </a:rPr>
              <a:t>300</a:t>
            </a:r>
            <a:r>
              <a:rPr lang="el-GR" altLang="zh-CN" sz="2000" kern="0" dirty="0">
                <a:solidFill>
                  <a:srgbClr val="FF00FF"/>
                </a:solidFill>
                <a:latin typeface="华文宋体" panose="02010600040101010101" pitchFamily="2" charset="-122"/>
                <a:ea typeface="华文宋体" panose="02010600040101010101" pitchFamily="2" charset="-122"/>
              </a:rPr>
              <a:t>Ω</a:t>
            </a:r>
            <a:r>
              <a:rPr lang="en-US" altLang="zh-CN" sz="2000" kern="0" dirty="0">
                <a:solidFill>
                  <a:srgbClr val="FF00FF"/>
                </a:solidFill>
              </a:rPr>
              <a:t>×8</a:t>
            </a:r>
            <a:endParaRPr lang="zh-CN" altLang="en-US" sz="2000" kern="0" dirty="0">
              <a:solidFill>
                <a:srgbClr val="FF00FF"/>
              </a:solidFill>
            </a:endParaRPr>
          </a:p>
        </p:txBody>
      </p:sp>
      <p:sp>
        <p:nvSpPr>
          <p:cNvPr id="2" name="灯片编号占位符 1">
            <a:extLst>
              <a:ext uri="{FF2B5EF4-FFF2-40B4-BE49-F238E27FC236}">
                <a16:creationId xmlns:a16="http://schemas.microsoft.com/office/drawing/2014/main" id="{47C9688D-D606-4F88-B5A2-20D57F884ABB}"/>
              </a:ext>
            </a:extLst>
          </p:cNvPr>
          <p:cNvSpPr>
            <a:spLocks noGrp="1"/>
          </p:cNvSpPr>
          <p:nvPr>
            <p:ph type="sldNum" sz="quarter" idx="12"/>
          </p:nvPr>
        </p:nvSpPr>
        <p:spPr/>
        <p:txBody>
          <a:bodyPr/>
          <a:lstStyle/>
          <a:p>
            <a:fld id="{22E77DEE-32E4-4009-988B-F2758F7B8AC2}" type="slidenum">
              <a:rPr lang="zh-CN" altLang="en-US" smtClean="0"/>
              <a:t>86</a:t>
            </a:fld>
            <a:endParaRPr lang="zh-CN"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标题 2">
            <a:extLst>
              <a:ext uri="{FF2B5EF4-FFF2-40B4-BE49-F238E27FC236}">
                <a16:creationId xmlns:a16="http://schemas.microsoft.com/office/drawing/2014/main" id="{838BD82C-2E98-43E1-8E64-138A5661473B}"/>
              </a:ext>
            </a:extLst>
          </p:cNvPr>
          <p:cNvSpPr>
            <a:spLocks noGrp="1" noChangeArrowheads="1"/>
          </p:cNvSpPr>
          <p:nvPr>
            <p:ph type="title"/>
          </p:nvPr>
        </p:nvSpPr>
        <p:spPr>
          <a:xfrm>
            <a:off x="468313" y="357188"/>
            <a:ext cx="8229600" cy="504825"/>
          </a:xfrm>
        </p:spPr>
        <p:txBody>
          <a:bodyPr>
            <a:normAutofit fontScale="90000"/>
          </a:bodyPr>
          <a:lstStyle/>
          <a:p>
            <a:pPr eaLnBrk="1" hangingPunct="1"/>
            <a:r>
              <a:rPr kumimoji="1" lang="en-US" altLang="zh-CN">
                <a:solidFill>
                  <a:srgbClr val="FF0000"/>
                </a:solidFill>
              </a:rPr>
              <a:t>(3)  </a:t>
            </a:r>
            <a:r>
              <a:rPr lang="zh-CN" altLang="en-US"/>
              <a:t>拉电流方式和灌电流方式</a:t>
            </a:r>
          </a:p>
        </p:txBody>
      </p:sp>
      <p:sp>
        <p:nvSpPr>
          <p:cNvPr id="533507" name="Rectangle 3">
            <a:extLst>
              <a:ext uri="{FF2B5EF4-FFF2-40B4-BE49-F238E27FC236}">
                <a16:creationId xmlns:a16="http://schemas.microsoft.com/office/drawing/2014/main" id="{C591DF12-C96A-45A4-BF78-855744FA7F80}"/>
              </a:ext>
            </a:extLst>
          </p:cNvPr>
          <p:cNvSpPr>
            <a:spLocks noGrp="1" noChangeArrowheads="1"/>
          </p:cNvSpPr>
          <p:nvPr>
            <p:ph idx="1"/>
          </p:nvPr>
        </p:nvSpPr>
        <p:spPr>
          <a:xfrm>
            <a:off x="150813" y="1338262"/>
            <a:ext cx="8848725" cy="1260475"/>
          </a:xfrm>
        </p:spPr>
        <p:txBody>
          <a:bodyPr/>
          <a:lstStyle/>
          <a:p>
            <a:pPr marL="266700" indent="-266700" eaLnBrk="1" hangingPunct="1">
              <a:lnSpc>
                <a:spcPct val="101000"/>
              </a:lnSpc>
              <a:spcBef>
                <a:spcPct val="0"/>
              </a:spcBef>
            </a:pPr>
            <a:r>
              <a:rPr lang="zh-CN" altLang="en-US" dirty="0"/>
              <a:t>若</a:t>
            </a:r>
            <a:r>
              <a:rPr lang="zh-CN" altLang="zh-CN" dirty="0"/>
              <a:t>矩阵按键扫描电路</a:t>
            </a:r>
            <a:r>
              <a:rPr lang="zh-CN" altLang="en-US" dirty="0">
                <a:solidFill>
                  <a:srgbClr val="0000FF"/>
                </a:solidFill>
              </a:rPr>
              <a:t>不加限流电阻</a:t>
            </a:r>
            <a:r>
              <a:rPr lang="en-US" altLang="zh-CN" dirty="0">
                <a:solidFill>
                  <a:srgbClr val="0000FF"/>
                </a:solidFill>
              </a:rPr>
              <a:t>, </a:t>
            </a:r>
            <a:r>
              <a:rPr lang="zh-CN" altLang="en-US" dirty="0">
                <a:solidFill>
                  <a:srgbClr val="0000FF"/>
                </a:solidFill>
              </a:rPr>
              <a:t>会顺坏</a:t>
            </a:r>
            <a:r>
              <a:rPr lang="en-US" altLang="zh-CN" dirty="0">
                <a:solidFill>
                  <a:srgbClr val="0000FF"/>
                </a:solidFill>
              </a:rPr>
              <a:t>I/O</a:t>
            </a:r>
            <a:r>
              <a:rPr lang="zh-CN" altLang="zh-CN" dirty="0">
                <a:solidFill>
                  <a:srgbClr val="0000FF"/>
                </a:solidFill>
              </a:rPr>
              <a:t>口</a:t>
            </a:r>
            <a:r>
              <a:rPr lang="en-US" altLang="zh-CN" dirty="0"/>
              <a:t>, </a:t>
            </a:r>
            <a:r>
              <a:rPr lang="zh-CN" altLang="en-US" dirty="0"/>
              <a:t>这可用弱上拉口</a:t>
            </a:r>
            <a:r>
              <a:rPr lang="en-US" altLang="zh-CN" dirty="0">
                <a:solidFill>
                  <a:srgbClr val="FF0000"/>
                </a:solidFill>
              </a:rPr>
              <a:t>P2.0</a:t>
            </a:r>
            <a:r>
              <a:rPr lang="zh-CN" altLang="en-US" dirty="0">
                <a:solidFill>
                  <a:srgbClr val="FF0000"/>
                </a:solidFill>
              </a:rPr>
              <a:t>引脚和</a:t>
            </a:r>
            <a:r>
              <a:rPr lang="en-US" altLang="zh-CN" dirty="0">
                <a:solidFill>
                  <a:srgbClr val="FF0000"/>
                </a:solidFill>
              </a:rPr>
              <a:t>P2.4</a:t>
            </a:r>
            <a:r>
              <a:rPr lang="zh-CN" altLang="en-US" dirty="0">
                <a:solidFill>
                  <a:srgbClr val="FF0000"/>
                </a:solidFill>
              </a:rPr>
              <a:t>引脚</a:t>
            </a:r>
            <a:r>
              <a:rPr lang="zh-CN" altLang="en-US" dirty="0"/>
              <a:t>经按键连接的电路说明</a:t>
            </a:r>
            <a:r>
              <a:rPr lang="en-US" altLang="zh-CN" dirty="0"/>
              <a:t>:  </a:t>
            </a:r>
            <a:r>
              <a:rPr lang="en-US" altLang="zh-CN" dirty="0">
                <a:solidFill>
                  <a:srgbClr val="FF0000"/>
                </a:solidFill>
              </a:rPr>
              <a:t>P2.0</a:t>
            </a:r>
            <a:r>
              <a:rPr lang="zh-CN" altLang="en-US" dirty="0">
                <a:solidFill>
                  <a:srgbClr val="FF0000"/>
                </a:solidFill>
              </a:rPr>
              <a:t>口线的</a:t>
            </a:r>
            <a:r>
              <a:rPr lang="en-US" altLang="zh-CN" dirty="0">
                <a:solidFill>
                  <a:srgbClr val="FF0000"/>
                </a:solidFill>
              </a:rPr>
              <a:t>T1</a:t>
            </a:r>
            <a:r>
              <a:rPr lang="zh-CN" altLang="en-US" dirty="0">
                <a:solidFill>
                  <a:srgbClr val="FF0000"/>
                </a:solidFill>
              </a:rPr>
              <a:t>管</a:t>
            </a:r>
            <a:r>
              <a:rPr lang="zh-CN" altLang="en-US" dirty="0"/>
              <a:t>源极及</a:t>
            </a:r>
            <a:r>
              <a:rPr lang="en-US" altLang="zh-CN" dirty="0">
                <a:solidFill>
                  <a:srgbClr val="FF0000"/>
                </a:solidFill>
              </a:rPr>
              <a:t>P2.4</a:t>
            </a:r>
            <a:r>
              <a:rPr lang="zh-CN" altLang="en-US" dirty="0">
                <a:solidFill>
                  <a:srgbClr val="FF0000"/>
                </a:solidFill>
              </a:rPr>
              <a:t>的</a:t>
            </a:r>
            <a:r>
              <a:rPr lang="en-US" altLang="zh-CN" dirty="0">
                <a:solidFill>
                  <a:srgbClr val="FF0000"/>
                </a:solidFill>
              </a:rPr>
              <a:t>T4</a:t>
            </a:r>
            <a:r>
              <a:rPr lang="zh-CN" altLang="en-US" dirty="0">
                <a:solidFill>
                  <a:srgbClr val="FF0000"/>
                </a:solidFill>
              </a:rPr>
              <a:t>管</a:t>
            </a:r>
            <a:r>
              <a:rPr lang="zh-CN" altLang="en-US" dirty="0"/>
              <a:t>漏极分别经按键、限流电阻接通</a:t>
            </a:r>
            <a:r>
              <a:rPr lang="en-US" altLang="zh-CN" dirty="0"/>
              <a:t>, </a:t>
            </a:r>
            <a:r>
              <a:rPr lang="zh-CN" altLang="en-US" dirty="0"/>
              <a:t>设</a:t>
            </a:r>
            <a:r>
              <a:rPr lang="en-US" altLang="zh-CN" dirty="0">
                <a:solidFill>
                  <a:srgbClr val="FF0000"/>
                </a:solidFill>
              </a:rPr>
              <a:t>P2.0</a:t>
            </a:r>
            <a:r>
              <a:rPr lang="zh-CN" altLang="en-US" dirty="0">
                <a:solidFill>
                  <a:srgbClr val="FF0000"/>
                </a:solidFill>
              </a:rPr>
              <a:t>和</a:t>
            </a:r>
            <a:r>
              <a:rPr lang="en-US" altLang="zh-CN" dirty="0">
                <a:solidFill>
                  <a:srgbClr val="FF0000"/>
                </a:solidFill>
              </a:rPr>
              <a:t>P2.4</a:t>
            </a:r>
            <a:r>
              <a:rPr lang="zh-CN" altLang="zh-CN" dirty="0"/>
              <a:t>口</a:t>
            </a:r>
            <a:r>
              <a:rPr lang="zh-CN" altLang="en-US" dirty="0"/>
              <a:t>线</a:t>
            </a:r>
            <a:r>
              <a:rPr lang="zh-CN" altLang="zh-CN" dirty="0"/>
              <a:t>输出</a:t>
            </a:r>
            <a:r>
              <a:rPr lang="zh-CN" altLang="en-US" dirty="0"/>
              <a:t>过</a:t>
            </a:r>
            <a:r>
              <a:rPr lang="zh-CN" altLang="zh-CN" dirty="0"/>
              <a:t>低</a:t>
            </a:r>
            <a:r>
              <a:rPr lang="zh-CN" altLang="en-US" dirty="0"/>
              <a:t>电平；</a:t>
            </a:r>
            <a:endParaRPr lang="en-US" altLang="zh-CN" dirty="0"/>
          </a:p>
        </p:txBody>
      </p:sp>
      <p:sp>
        <p:nvSpPr>
          <p:cNvPr id="2" name="日期占位符 1">
            <a:extLst>
              <a:ext uri="{FF2B5EF4-FFF2-40B4-BE49-F238E27FC236}">
                <a16:creationId xmlns:a16="http://schemas.microsoft.com/office/drawing/2014/main" id="{2640A6ED-15FB-434C-9AD4-230954DFF847}"/>
              </a:ext>
            </a:extLst>
          </p:cNvPr>
          <p:cNvSpPr>
            <a:spLocks noGrp="1"/>
          </p:cNvSpPr>
          <p:nvPr>
            <p:ph type="dt" sz="quarter" idx="11"/>
          </p:nvPr>
        </p:nvSpPr>
        <p:spPr>
          <a:xfrm>
            <a:off x="8194675" y="6683375"/>
            <a:ext cx="827088" cy="174625"/>
          </a:xfrm>
        </p:spPr>
        <p:txBody>
          <a:bodyPr/>
          <a:lstStyle/>
          <a:p>
            <a:pPr>
              <a:defRPr/>
            </a:pPr>
            <a:fld id="{687AB1B7-4730-438F-A261-9BEA29ADB33F}" type="datetime10">
              <a:rPr lang="zh-CN" altLang="en-US"/>
              <a:pPr>
                <a:defRPr/>
              </a:pPr>
              <a:t>13:37</a:t>
            </a:fld>
            <a:endParaRPr lang="zh-CN" altLang="en-US"/>
          </a:p>
        </p:txBody>
      </p:sp>
      <p:sp>
        <p:nvSpPr>
          <p:cNvPr id="9" name="Rectangle 3">
            <a:extLst>
              <a:ext uri="{FF2B5EF4-FFF2-40B4-BE49-F238E27FC236}">
                <a16:creationId xmlns:a16="http://schemas.microsoft.com/office/drawing/2014/main" id="{785F7DA7-2DCE-4C92-94A3-D17EBE07F280}"/>
              </a:ext>
            </a:extLst>
          </p:cNvPr>
          <p:cNvSpPr txBox="1">
            <a:spLocks noChangeArrowheads="1"/>
          </p:cNvSpPr>
          <p:nvPr/>
        </p:nvSpPr>
        <p:spPr bwMode="auto">
          <a:xfrm>
            <a:off x="319088" y="3883025"/>
            <a:ext cx="6089650"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fontAlgn="base">
              <a:lnSpc>
                <a:spcPct val="114000"/>
              </a:lnSpc>
              <a:spcBef>
                <a:spcPct val="20000"/>
              </a:spcBef>
              <a:spcAft>
                <a:spcPts val="600"/>
              </a:spcAft>
              <a:buBlip>
                <a:blip r:embed="rId2"/>
              </a:buBlip>
              <a:defRPr sz="2800" b="1">
                <a:solidFill>
                  <a:schemeClr val="accent2"/>
                </a:solidFill>
                <a:latin typeface="Times New Roman" panose="02020603050405020304" pitchFamily="18" charset="0"/>
                <a:ea typeface="+mj-ea"/>
                <a:cs typeface="Times New Roman" panose="02020603050405020304" pitchFamily="18" charset="0"/>
              </a:defRPr>
            </a:lvl1pPr>
            <a:lvl2pPr marL="742950" indent="-285750" algn="just" rtl="0" fontAlgn="base">
              <a:spcBef>
                <a:spcPct val="20000"/>
              </a:spcBef>
              <a:spcAft>
                <a:spcPct val="0"/>
              </a:spcAft>
              <a:buBlip>
                <a:blip r:embed="rId3"/>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marL="0" indent="0" eaLnBrk="1" hangingPunct="1">
              <a:lnSpc>
                <a:spcPct val="110000"/>
              </a:lnSpc>
              <a:spcBef>
                <a:spcPts val="0"/>
              </a:spcBef>
              <a:buFontTx/>
              <a:buNone/>
              <a:defRPr/>
            </a:pPr>
            <a:r>
              <a:rPr lang="zh-CN" altLang="en-US" kern="0" dirty="0"/>
              <a:t>若无限流电阻</a:t>
            </a:r>
            <a:r>
              <a:rPr lang="en-US" altLang="zh-CN" kern="0" dirty="0"/>
              <a:t>, </a:t>
            </a:r>
            <a:r>
              <a:rPr lang="zh-CN" altLang="en-US" kern="0" dirty="0"/>
              <a:t>相当于</a:t>
            </a:r>
            <a:r>
              <a:rPr lang="en-US" altLang="zh-CN" dirty="0">
                <a:solidFill>
                  <a:srgbClr val="FF0000"/>
                </a:solidFill>
              </a:rPr>
              <a:t>P2.0</a:t>
            </a:r>
            <a:r>
              <a:rPr lang="zh-CN" altLang="en-US" dirty="0">
                <a:solidFill>
                  <a:srgbClr val="FF0000"/>
                </a:solidFill>
              </a:rPr>
              <a:t>的</a:t>
            </a:r>
            <a:r>
              <a:rPr lang="en-US" altLang="zh-CN" kern="0" dirty="0">
                <a:solidFill>
                  <a:srgbClr val="FF0000"/>
                </a:solidFill>
              </a:rPr>
              <a:t>T1</a:t>
            </a:r>
            <a:r>
              <a:rPr lang="zh-CN" altLang="en-US" kern="0" dirty="0">
                <a:solidFill>
                  <a:srgbClr val="FF0000"/>
                </a:solidFill>
              </a:rPr>
              <a:t>管和</a:t>
            </a:r>
            <a:r>
              <a:rPr lang="en-US" altLang="zh-CN" dirty="0">
                <a:solidFill>
                  <a:srgbClr val="FF0000"/>
                </a:solidFill>
              </a:rPr>
              <a:t>P2.4</a:t>
            </a:r>
            <a:r>
              <a:rPr lang="zh-CN" altLang="en-US" dirty="0">
                <a:solidFill>
                  <a:srgbClr val="FF0000"/>
                </a:solidFill>
              </a:rPr>
              <a:t>的</a:t>
            </a:r>
            <a:r>
              <a:rPr lang="en-US" altLang="zh-CN" kern="0" dirty="0">
                <a:solidFill>
                  <a:srgbClr val="FF0000"/>
                </a:solidFill>
              </a:rPr>
              <a:t>T4</a:t>
            </a:r>
            <a:r>
              <a:rPr lang="zh-CN" altLang="en-US" kern="0" dirty="0">
                <a:solidFill>
                  <a:srgbClr val="FF0000"/>
                </a:solidFill>
              </a:rPr>
              <a:t>管同时短接在电源的正负端</a:t>
            </a:r>
            <a:r>
              <a:rPr lang="en-US" altLang="zh-CN" kern="0" dirty="0">
                <a:solidFill>
                  <a:srgbClr val="FF0000"/>
                </a:solidFill>
              </a:rPr>
              <a:t>:</a:t>
            </a:r>
            <a:r>
              <a:rPr lang="zh-CN" altLang="en-US" kern="0" dirty="0">
                <a:solidFill>
                  <a:srgbClr val="FF0000"/>
                </a:solidFill>
              </a:rPr>
              <a:t>电流很大，</a:t>
            </a:r>
            <a:r>
              <a:rPr lang="zh-CN" altLang="zh-CN" kern="0" dirty="0"/>
              <a:t>就有可能造成</a:t>
            </a:r>
            <a:r>
              <a:rPr lang="en-US" altLang="zh-CN" kern="0" dirty="0"/>
              <a:t>I/O</a:t>
            </a:r>
            <a:r>
              <a:rPr lang="zh-CN" altLang="zh-CN" kern="0" dirty="0"/>
              <a:t>口损坏</a:t>
            </a:r>
            <a:r>
              <a:rPr lang="zh-CN" altLang="en-US" kern="0" dirty="0"/>
              <a:t>。</a:t>
            </a:r>
            <a:r>
              <a:rPr lang="zh-CN" altLang="en-US" dirty="0"/>
              <a:t>因此单片机的</a:t>
            </a:r>
            <a:r>
              <a:rPr lang="en-US" altLang="zh-CN" dirty="0"/>
              <a:t>2</a:t>
            </a:r>
            <a:r>
              <a:rPr lang="zh-CN" altLang="zh-CN" dirty="0"/>
              <a:t>个</a:t>
            </a:r>
            <a:r>
              <a:rPr lang="zh-CN" altLang="en-US" dirty="0"/>
              <a:t>引脚是</a:t>
            </a:r>
            <a:r>
              <a:rPr lang="zh-CN" altLang="zh-CN" dirty="0"/>
              <a:t>不应该直接短接在一起</a:t>
            </a:r>
            <a:r>
              <a:rPr lang="zh-CN" altLang="en-US" dirty="0"/>
              <a:t>的。</a:t>
            </a:r>
            <a:endParaRPr lang="en-US" altLang="zh-CN" kern="0" dirty="0"/>
          </a:p>
        </p:txBody>
      </p:sp>
      <p:pic>
        <p:nvPicPr>
          <p:cNvPr id="12" name="图片 11">
            <a:extLst>
              <a:ext uri="{FF2B5EF4-FFF2-40B4-BE49-F238E27FC236}">
                <a16:creationId xmlns:a16="http://schemas.microsoft.com/office/drawing/2014/main" id="{FD4F89C7-941C-48A5-B291-809509002E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6225" y="3694113"/>
            <a:ext cx="2144713"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3">
            <a:extLst>
              <a:ext uri="{FF2B5EF4-FFF2-40B4-BE49-F238E27FC236}">
                <a16:creationId xmlns:a16="http://schemas.microsoft.com/office/drawing/2014/main" id="{AAD56FD1-9B6F-4590-9FA9-26C5498D0EDB}"/>
              </a:ext>
            </a:extLst>
          </p:cNvPr>
          <p:cNvSpPr txBox="1">
            <a:spLocks noChangeArrowheads="1"/>
          </p:cNvSpPr>
          <p:nvPr/>
        </p:nvSpPr>
        <p:spPr bwMode="auto">
          <a:xfrm>
            <a:off x="7451725" y="3946525"/>
            <a:ext cx="139541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fontAlgn="base">
              <a:lnSpc>
                <a:spcPct val="114000"/>
              </a:lnSpc>
              <a:spcBef>
                <a:spcPct val="20000"/>
              </a:spcBef>
              <a:spcAft>
                <a:spcPts val="600"/>
              </a:spcAft>
              <a:buBlip>
                <a:blip r:embed="rId2"/>
              </a:buBlip>
              <a:defRPr sz="2800" b="1">
                <a:solidFill>
                  <a:schemeClr val="accent2"/>
                </a:solidFill>
                <a:latin typeface="Times New Roman" panose="02020603050405020304" pitchFamily="18" charset="0"/>
                <a:ea typeface="+mj-ea"/>
                <a:cs typeface="Times New Roman" panose="02020603050405020304" pitchFamily="18" charset="0"/>
              </a:defRPr>
            </a:lvl1pPr>
            <a:lvl2pPr marL="742950" indent="-285750" algn="just" rtl="0" fontAlgn="base">
              <a:spcBef>
                <a:spcPct val="20000"/>
              </a:spcBef>
              <a:spcAft>
                <a:spcPct val="0"/>
              </a:spcAft>
              <a:buBlip>
                <a:blip r:embed="rId3"/>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marL="0" indent="0" algn="ctr" eaLnBrk="1" hangingPunct="1">
              <a:lnSpc>
                <a:spcPct val="85000"/>
              </a:lnSpc>
              <a:spcBef>
                <a:spcPts val="0"/>
              </a:spcBef>
              <a:buFontTx/>
              <a:buNone/>
              <a:defRPr/>
            </a:pPr>
            <a:r>
              <a:rPr lang="en-US" altLang="zh-CN" sz="2400" kern="0" dirty="0">
                <a:solidFill>
                  <a:srgbClr val="FF0000"/>
                </a:solidFill>
              </a:rPr>
              <a:t>P2.0</a:t>
            </a:r>
            <a:r>
              <a:rPr lang="zh-CN" altLang="en-US" sz="2400" kern="0" dirty="0">
                <a:solidFill>
                  <a:srgbClr val="FF0000"/>
                </a:solidFill>
              </a:rPr>
              <a:t>口线的</a:t>
            </a:r>
            <a:r>
              <a:rPr lang="en-US" altLang="zh-CN" sz="2400" kern="0" dirty="0">
                <a:solidFill>
                  <a:srgbClr val="FF0000"/>
                </a:solidFill>
              </a:rPr>
              <a:t>T1</a:t>
            </a:r>
            <a:endParaRPr lang="en-US" altLang="zh-CN" sz="2400" kern="0" dirty="0"/>
          </a:p>
        </p:txBody>
      </p:sp>
      <p:sp>
        <p:nvSpPr>
          <p:cNvPr id="16" name="Rectangle 3">
            <a:extLst>
              <a:ext uri="{FF2B5EF4-FFF2-40B4-BE49-F238E27FC236}">
                <a16:creationId xmlns:a16="http://schemas.microsoft.com/office/drawing/2014/main" id="{B387BD3F-3A77-4847-89E5-0D28F88CBE3C}"/>
              </a:ext>
            </a:extLst>
          </p:cNvPr>
          <p:cNvSpPr txBox="1">
            <a:spLocks noChangeArrowheads="1"/>
          </p:cNvSpPr>
          <p:nvPr/>
        </p:nvSpPr>
        <p:spPr bwMode="auto">
          <a:xfrm>
            <a:off x="6689725" y="5838825"/>
            <a:ext cx="1535113"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fontAlgn="base">
              <a:lnSpc>
                <a:spcPct val="114000"/>
              </a:lnSpc>
              <a:spcBef>
                <a:spcPct val="20000"/>
              </a:spcBef>
              <a:spcAft>
                <a:spcPts val="600"/>
              </a:spcAft>
              <a:buBlip>
                <a:blip r:embed="rId2"/>
              </a:buBlip>
              <a:defRPr sz="2800" b="1">
                <a:solidFill>
                  <a:schemeClr val="accent2"/>
                </a:solidFill>
                <a:latin typeface="Times New Roman" panose="02020603050405020304" pitchFamily="18" charset="0"/>
                <a:ea typeface="+mj-ea"/>
                <a:cs typeface="Times New Roman" panose="02020603050405020304" pitchFamily="18" charset="0"/>
              </a:defRPr>
            </a:lvl1pPr>
            <a:lvl2pPr marL="742950" indent="-285750" algn="just" rtl="0" fontAlgn="base">
              <a:spcBef>
                <a:spcPct val="20000"/>
              </a:spcBef>
              <a:spcAft>
                <a:spcPct val="0"/>
              </a:spcAft>
              <a:buBlip>
                <a:blip r:embed="rId3"/>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marL="0" indent="0" algn="ctr" eaLnBrk="1" hangingPunct="1">
              <a:lnSpc>
                <a:spcPct val="85000"/>
              </a:lnSpc>
              <a:spcBef>
                <a:spcPts val="0"/>
              </a:spcBef>
              <a:buFontTx/>
              <a:buNone/>
              <a:defRPr/>
            </a:pPr>
            <a:r>
              <a:rPr lang="en-US" altLang="zh-CN" sz="2400" kern="0" dirty="0">
                <a:solidFill>
                  <a:srgbClr val="FF0000"/>
                </a:solidFill>
              </a:rPr>
              <a:t>P2.4</a:t>
            </a:r>
            <a:r>
              <a:rPr lang="zh-CN" altLang="en-US" sz="2400" kern="0" dirty="0">
                <a:solidFill>
                  <a:srgbClr val="FF0000"/>
                </a:solidFill>
              </a:rPr>
              <a:t>口线的</a:t>
            </a:r>
            <a:r>
              <a:rPr lang="en-US" altLang="zh-CN" sz="2400" kern="0" dirty="0">
                <a:solidFill>
                  <a:srgbClr val="FF0000"/>
                </a:solidFill>
              </a:rPr>
              <a:t>T4</a:t>
            </a:r>
            <a:endParaRPr lang="en-US" altLang="zh-CN" sz="2400" kern="0" dirty="0"/>
          </a:p>
        </p:txBody>
      </p:sp>
      <p:sp>
        <p:nvSpPr>
          <p:cNvPr id="17" name="Rectangle 3">
            <a:extLst>
              <a:ext uri="{FF2B5EF4-FFF2-40B4-BE49-F238E27FC236}">
                <a16:creationId xmlns:a16="http://schemas.microsoft.com/office/drawing/2014/main" id="{5444FED2-7774-4BA0-8A5F-4AF83B1B99FB}"/>
              </a:ext>
            </a:extLst>
          </p:cNvPr>
          <p:cNvSpPr txBox="1">
            <a:spLocks noChangeArrowheads="1"/>
          </p:cNvSpPr>
          <p:nvPr/>
        </p:nvSpPr>
        <p:spPr bwMode="auto">
          <a:xfrm>
            <a:off x="7499350" y="4745038"/>
            <a:ext cx="738188" cy="322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fontAlgn="base">
              <a:lnSpc>
                <a:spcPct val="114000"/>
              </a:lnSpc>
              <a:spcBef>
                <a:spcPct val="20000"/>
              </a:spcBef>
              <a:spcAft>
                <a:spcPts val="600"/>
              </a:spcAft>
              <a:buBlip>
                <a:blip r:embed="rId2"/>
              </a:buBlip>
              <a:defRPr sz="2800" b="1">
                <a:solidFill>
                  <a:schemeClr val="accent2"/>
                </a:solidFill>
                <a:latin typeface="Times New Roman" panose="02020603050405020304" pitchFamily="18" charset="0"/>
                <a:ea typeface="+mj-ea"/>
                <a:cs typeface="Times New Roman" panose="02020603050405020304" pitchFamily="18" charset="0"/>
              </a:defRPr>
            </a:lvl1pPr>
            <a:lvl2pPr marL="742950" indent="-285750" algn="just" rtl="0" fontAlgn="base">
              <a:spcBef>
                <a:spcPct val="20000"/>
              </a:spcBef>
              <a:spcAft>
                <a:spcPct val="0"/>
              </a:spcAft>
              <a:buBlip>
                <a:blip r:embed="rId3"/>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marL="0" indent="0" eaLnBrk="1" hangingPunct="1">
              <a:lnSpc>
                <a:spcPct val="85000"/>
              </a:lnSpc>
              <a:spcBef>
                <a:spcPts val="0"/>
              </a:spcBef>
              <a:buFontTx/>
              <a:buNone/>
              <a:defRPr/>
            </a:pPr>
            <a:r>
              <a:rPr lang="zh-CN" altLang="en-US" sz="2000" kern="0" dirty="0">
                <a:solidFill>
                  <a:srgbClr val="FF00FF"/>
                </a:solidFill>
              </a:rPr>
              <a:t>按键</a:t>
            </a:r>
            <a:endParaRPr lang="en-US" altLang="zh-CN" sz="2000" kern="0" dirty="0">
              <a:solidFill>
                <a:srgbClr val="FF00FF"/>
              </a:solidFill>
            </a:endParaRPr>
          </a:p>
        </p:txBody>
      </p:sp>
      <p:sp>
        <p:nvSpPr>
          <p:cNvPr id="18" name="Rectangle 3">
            <a:extLst>
              <a:ext uri="{FF2B5EF4-FFF2-40B4-BE49-F238E27FC236}">
                <a16:creationId xmlns:a16="http://schemas.microsoft.com/office/drawing/2014/main" id="{00F0E745-AD43-4A05-9EA5-2B69A911BBB8}"/>
              </a:ext>
            </a:extLst>
          </p:cNvPr>
          <p:cNvSpPr txBox="1">
            <a:spLocks noChangeArrowheads="1"/>
          </p:cNvSpPr>
          <p:nvPr/>
        </p:nvSpPr>
        <p:spPr bwMode="auto">
          <a:xfrm>
            <a:off x="6470650" y="4078288"/>
            <a:ext cx="388938" cy="315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fontAlgn="base">
              <a:lnSpc>
                <a:spcPct val="114000"/>
              </a:lnSpc>
              <a:spcBef>
                <a:spcPct val="20000"/>
              </a:spcBef>
              <a:spcAft>
                <a:spcPts val="600"/>
              </a:spcAft>
              <a:buBlip>
                <a:blip r:embed="rId2"/>
              </a:buBlip>
              <a:defRPr sz="2800" b="1">
                <a:solidFill>
                  <a:schemeClr val="accent2"/>
                </a:solidFill>
                <a:latin typeface="Times New Roman" panose="02020603050405020304" pitchFamily="18" charset="0"/>
                <a:ea typeface="+mj-ea"/>
                <a:cs typeface="Times New Roman" panose="02020603050405020304" pitchFamily="18" charset="0"/>
              </a:defRPr>
            </a:lvl1pPr>
            <a:lvl2pPr marL="742950" indent="-285750" algn="just" rtl="0" fontAlgn="base">
              <a:spcBef>
                <a:spcPct val="20000"/>
              </a:spcBef>
              <a:spcAft>
                <a:spcPct val="0"/>
              </a:spcAft>
              <a:buBlip>
                <a:blip r:embed="rId3"/>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marL="0" indent="0" eaLnBrk="1" hangingPunct="1">
              <a:lnSpc>
                <a:spcPct val="85000"/>
              </a:lnSpc>
              <a:spcBef>
                <a:spcPts val="0"/>
              </a:spcBef>
              <a:buFontTx/>
              <a:buNone/>
              <a:defRPr/>
            </a:pPr>
            <a:r>
              <a:rPr lang="en-US" altLang="zh-CN" sz="2400" kern="0" dirty="0">
                <a:solidFill>
                  <a:srgbClr val="FF0000"/>
                </a:solidFill>
              </a:rPr>
              <a:t>0</a:t>
            </a:r>
            <a:endParaRPr lang="en-US" altLang="zh-CN" sz="2400" kern="0" dirty="0"/>
          </a:p>
        </p:txBody>
      </p:sp>
      <p:sp>
        <p:nvSpPr>
          <p:cNvPr id="19" name="Rectangle 3">
            <a:extLst>
              <a:ext uri="{FF2B5EF4-FFF2-40B4-BE49-F238E27FC236}">
                <a16:creationId xmlns:a16="http://schemas.microsoft.com/office/drawing/2014/main" id="{254BDF4A-0FA6-4264-B163-BAFFD11C476E}"/>
              </a:ext>
            </a:extLst>
          </p:cNvPr>
          <p:cNvSpPr txBox="1">
            <a:spLocks noChangeArrowheads="1"/>
          </p:cNvSpPr>
          <p:nvPr/>
        </p:nvSpPr>
        <p:spPr bwMode="auto">
          <a:xfrm>
            <a:off x="6484938" y="5443538"/>
            <a:ext cx="388937"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fontAlgn="base">
              <a:lnSpc>
                <a:spcPct val="114000"/>
              </a:lnSpc>
              <a:spcBef>
                <a:spcPct val="20000"/>
              </a:spcBef>
              <a:spcAft>
                <a:spcPts val="600"/>
              </a:spcAft>
              <a:buBlip>
                <a:blip r:embed="rId2"/>
              </a:buBlip>
              <a:defRPr sz="2800" b="1">
                <a:solidFill>
                  <a:schemeClr val="accent2"/>
                </a:solidFill>
                <a:latin typeface="Times New Roman" panose="02020603050405020304" pitchFamily="18" charset="0"/>
                <a:ea typeface="+mj-ea"/>
                <a:cs typeface="Times New Roman" panose="02020603050405020304" pitchFamily="18" charset="0"/>
              </a:defRPr>
            </a:lvl1pPr>
            <a:lvl2pPr marL="742950" indent="-285750" algn="just" rtl="0" fontAlgn="base">
              <a:spcBef>
                <a:spcPct val="20000"/>
              </a:spcBef>
              <a:spcAft>
                <a:spcPct val="0"/>
              </a:spcAft>
              <a:buBlip>
                <a:blip r:embed="rId3"/>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marL="0" indent="0" eaLnBrk="1" hangingPunct="1">
              <a:lnSpc>
                <a:spcPct val="85000"/>
              </a:lnSpc>
              <a:spcBef>
                <a:spcPts val="0"/>
              </a:spcBef>
              <a:buFontTx/>
              <a:buNone/>
              <a:defRPr/>
            </a:pPr>
            <a:r>
              <a:rPr lang="en-US" altLang="zh-CN" sz="2400" kern="0" dirty="0">
                <a:solidFill>
                  <a:srgbClr val="FF0000"/>
                </a:solidFill>
              </a:rPr>
              <a:t>1</a:t>
            </a:r>
            <a:endParaRPr lang="en-US" altLang="zh-CN" sz="2400" kern="0" dirty="0"/>
          </a:p>
        </p:txBody>
      </p:sp>
      <p:cxnSp>
        <p:nvCxnSpPr>
          <p:cNvPr id="20" name="直接箭头连接符 19">
            <a:extLst>
              <a:ext uri="{FF2B5EF4-FFF2-40B4-BE49-F238E27FC236}">
                <a16:creationId xmlns:a16="http://schemas.microsoft.com/office/drawing/2014/main" id="{7F1954DB-2189-42B5-ABFF-6B123977957C}"/>
              </a:ext>
            </a:extLst>
          </p:cNvPr>
          <p:cNvCxnSpPr>
            <a:cxnSpLocks/>
          </p:cNvCxnSpPr>
          <p:nvPr/>
        </p:nvCxnSpPr>
        <p:spPr bwMode="auto">
          <a:xfrm flipH="1">
            <a:off x="6689725" y="3498850"/>
            <a:ext cx="609600" cy="674688"/>
          </a:xfrm>
          <a:prstGeom prst="straightConnector1">
            <a:avLst/>
          </a:prstGeom>
          <a:noFill/>
          <a:ln w="9525" algn="ctr">
            <a:solidFill>
              <a:srgbClr val="FF000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Rectangle 3">
            <a:extLst>
              <a:ext uri="{FF2B5EF4-FFF2-40B4-BE49-F238E27FC236}">
                <a16:creationId xmlns:a16="http://schemas.microsoft.com/office/drawing/2014/main" id="{E6B694E1-E19E-43CF-B6AE-C56D174C14D1}"/>
              </a:ext>
            </a:extLst>
          </p:cNvPr>
          <p:cNvSpPr txBox="1">
            <a:spLocks noChangeArrowheads="1"/>
          </p:cNvSpPr>
          <p:nvPr/>
        </p:nvSpPr>
        <p:spPr bwMode="auto">
          <a:xfrm>
            <a:off x="220663" y="2708275"/>
            <a:ext cx="8809037" cy="941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fontAlgn="base">
              <a:lnSpc>
                <a:spcPct val="114000"/>
              </a:lnSpc>
              <a:spcBef>
                <a:spcPct val="20000"/>
              </a:spcBef>
              <a:spcAft>
                <a:spcPts val="600"/>
              </a:spcAft>
              <a:buBlip>
                <a:blip r:embed="rId2"/>
              </a:buBlip>
              <a:defRPr sz="2800" b="1">
                <a:solidFill>
                  <a:schemeClr val="accent2"/>
                </a:solidFill>
                <a:latin typeface="Times New Roman" panose="02020603050405020304" pitchFamily="18" charset="0"/>
                <a:ea typeface="+mj-ea"/>
                <a:cs typeface="Times New Roman" panose="02020603050405020304" pitchFamily="18" charset="0"/>
              </a:defRPr>
            </a:lvl1pPr>
            <a:lvl2pPr marL="742950" indent="-285750" algn="just" rtl="0" fontAlgn="base">
              <a:spcBef>
                <a:spcPct val="20000"/>
              </a:spcBef>
              <a:spcAft>
                <a:spcPct val="0"/>
              </a:spcAft>
              <a:buBlip>
                <a:blip r:embed="rId3"/>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marL="266700" indent="-266700" eaLnBrk="1" hangingPunct="1">
              <a:lnSpc>
                <a:spcPct val="101000"/>
              </a:lnSpc>
              <a:spcBef>
                <a:spcPts val="0"/>
              </a:spcBef>
              <a:defRPr/>
            </a:pPr>
            <a:r>
              <a:rPr lang="zh-CN" altLang="en-US" kern="0" dirty="0">
                <a:solidFill>
                  <a:srgbClr val="FF00FF"/>
                </a:solidFill>
              </a:rPr>
              <a:t>当用</a:t>
            </a:r>
            <a:r>
              <a:rPr lang="en-US" altLang="zh-CN" kern="0" dirty="0">
                <a:solidFill>
                  <a:srgbClr val="FF00FF"/>
                </a:solidFill>
              </a:rPr>
              <a:t>P2.0</a:t>
            </a:r>
            <a:r>
              <a:rPr lang="zh-CN" altLang="en-US" kern="0" dirty="0">
                <a:solidFill>
                  <a:srgbClr val="FF00FF"/>
                </a:solidFill>
              </a:rPr>
              <a:t>口线</a:t>
            </a:r>
            <a:r>
              <a:rPr lang="zh-CN" altLang="zh-CN" kern="0" dirty="0">
                <a:solidFill>
                  <a:srgbClr val="FF00FF"/>
                </a:solidFill>
              </a:rPr>
              <a:t>读</a:t>
            </a:r>
            <a:r>
              <a:rPr lang="en-US" altLang="zh-CN" kern="0" dirty="0">
                <a:solidFill>
                  <a:srgbClr val="FF00FF"/>
                </a:solidFill>
              </a:rPr>
              <a:t>P2.4</a:t>
            </a:r>
            <a:r>
              <a:rPr lang="zh-CN" altLang="zh-CN" kern="0" dirty="0">
                <a:solidFill>
                  <a:srgbClr val="FF00FF"/>
                </a:solidFill>
              </a:rPr>
              <a:t>的状态</a:t>
            </a:r>
            <a:r>
              <a:rPr lang="en-US" altLang="zh-CN" kern="0" dirty="0">
                <a:solidFill>
                  <a:srgbClr val="9900CC"/>
                </a:solidFill>
              </a:rPr>
              <a:t>,  </a:t>
            </a:r>
            <a:r>
              <a:rPr lang="en-US" altLang="zh-CN" kern="0" dirty="0">
                <a:solidFill>
                  <a:srgbClr val="FF00FF"/>
                </a:solidFill>
                <a:hlinkClick r:id="rId5" action="ppaction://hlinksldjump"/>
              </a:rPr>
              <a:t>P2.0</a:t>
            </a:r>
            <a:r>
              <a:rPr lang="zh-CN" altLang="en-US" kern="0" dirty="0">
                <a:solidFill>
                  <a:srgbClr val="FF00FF"/>
                </a:solidFill>
                <a:hlinkClick r:id="rId5" action="ppaction://hlinksldjump"/>
              </a:rPr>
              <a:t>口线</a:t>
            </a:r>
            <a:r>
              <a:rPr lang="zh-CN" altLang="zh-CN" kern="0" dirty="0">
                <a:solidFill>
                  <a:srgbClr val="FF00FF"/>
                </a:solidFill>
                <a:hlinkClick r:id="rId5" action="ppaction://hlinksldjump"/>
              </a:rPr>
              <a:t>须先</a:t>
            </a:r>
            <a:r>
              <a:rPr lang="zh-CN" altLang="en-US" kern="0" dirty="0">
                <a:solidFill>
                  <a:srgbClr val="FF00FF"/>
                </a:solidFill>
                <a:hlinkClick r:id="rId5" action="ppaction://hlinksldjump"/>
              </a:rPr>
              <a:t>输出</a:t>
            </a:r>
            <a:r>
              <a:rPr lang="en-US" altLang="zh-CN" kern="0" dirty="0">
                <a:solidFill>
                  <a:srgbClr val="FF00FF"/>
                </a:solidFill>
                <a:hlinkClick r:id="rId5" action="ppaction://hlinksldjump"/>
              </a:rPr>
              <a:t>1</a:t>
            </a:r>
            <a:r>
              <a:rPr lang="zh-CN" altLang="zh-CN" kern="0" dirty="0">
                <a:solidFill>
                  <a:srgbClr val="FF00FF"/>
                </a:solidFill>
                <a:hlinkClick r:id="rId5" action="ppaction://hlinksldjump"/>
              </a:rPr>
              <a:t>才能读</a:t>
            </a:r>
            <a:r>
              <a:rPr lang="en-US" altLang="zh-CN" kern="0" dirty="0">
                <a:solidFill>
                  <a:srgbClr val="9900CC"/>
                </a:solidFill>
              </a:rPr>
              <a:t>, </a:t>
            </a:r>
            <a:r>
              <a:rPr lang="zh-CN" altLang="zh-CN" kern="0" dirty="0"/>
              <a:t>而</a:t>
            </a:r>
            <a:r>
              <a:rPr lang="en-US" altLang="zh-CN" kern="0" dirty="0">
                <a:solidFill>
                  <a:srgbClr val="FF0000"/>
                </a:solidFill>
              </a:rPr>
              <a:t>P2.0</a:t>
            </a:r>
            <a:r>
              <a:rPr lang="zh-CN" altLang="en-US" kern="0" dirty="0">
                <a:solidFill>
                  <a:srgbClr val="FF0000"/>
                </a:solidFill>
              </a:rPr>
              <a:t>口线</a:t>
            </a:r>
            <a:r>
              <a:rPr lang="zh-CN" altLang="zh-CN" kern="0" dirty="0">
                <a:solidFill>
                  <a:srgbClr val="FF0000"/>
                </a:solidFill>
              </a:rPr>
              <a:t>由</a:t>
            </a:r>
            <a:r>
              <a:rPr lang="en-US" altLang="zh-CN" kern="0" dirty="0">
                <a:solidFill>
                  <a:srgbClr val="0000FF"/>
                </a:solidFill>
              </a:rPr>
              <a:t>0(</a:t>
            </a:r>
            <a:r>
              <a:rPr lang="zh-CN" altLang="en-US" kern="0" dirty="0">
                <a:solidFill>
                  <a:srgbClr val="0000FF"/>
                </a:solidFill>
              </a:rPr>
              <a:t>原值</a:t>
            </a:r>
            <a:r>
              <a:rPr lang="en-US" altLang="zh-CN" kern="0" dirty="0">
                <a:solidFill>
                  <a:srgbClr val="0000FF"/>
                </a:solidFill>
              </a:rPr>
              <a:t>)</a:t>
            </a:r>
            <a:r>
              <a:rPr lang="zh-CN" altLang="zh-CN" kern="0" dirty="0">
                <a:solidFill>
                  <a:srgbClr val="FF0000"/>
                </a:solidFill>
              </a:rPr>
              <a:t>变为</a:t>
            </a:r>
            <a:r>
              <a:rPr lang="en-US" altLang="zh-CN" kern="0" dirty="0">
                <a:solidFill>
                  <a:srgbClr val="FF0000"/>
                </a:solidFill>
              </a:rPr>
              <a:t>1</a:t>
            </a:r>
            <a:r>
              <a:rPr lang="zh-CN" altLang="zh-CN" kern="0" dirty="0">
                <a:solidFill>
                  <a:srgbClr val="FF0000"/>
                </a:solidFill>
              </a:rPr>
              <a:t>时</a:t>
            </a:r>
            <a:r>
              <a:rPr lang="en-US" altLang="zh-CN" kern="0" dirty="0">
                <a:solidFill>
                  <a:srgbClr val="FF0000"/>
                </a:solidFill>
              </a:rPr>
              <a:t>, </a:t>
            </a:r>
            <a:r>
              <a:rPr lang="en-US" altLang="zh-CN" kern="0" dirty="0">
                <a:solidFill>
                  <a:srgbClr val="FF0000"/>
                </a:solidFill>
                <a:hlinkClick r:id="rId6" action="ppaction://hlinksldjump"/>
              </a:rPr>
              <a:t>T1</a:t>
            </a:r>
            <a:r>
              <a:rPr lang="zh-CN" altLang="en-US" kern="0" dirty="0">
                <a:solidFill>
                  <a:srgbClr val="FF0000"/>
                </a:solidFill>
                <a:hlinkClick r:id="rId6" action="ppaction://hlinksldjump"/>
              </a:rPr>
              <a:t>会导通</a:t>
            </a:r>
            <a:r>
              <a:rPr lang="en-US" altLang="zh-CN" kern="0" dirty="0">
                <a:solidFill>
                  <a:srgbClr val="FF0000"/>
                </a:solidFill>
                <a:hlinkClick r:id="rId6" action="ppaction://hlinksldjump"/>
              </a:rPr>
              <a:t>2</a:t>
            </a:r>
            <a:r>
              <a:rPr lang="zh-CN" altLang="en-US" kern="0" dirty="0">
                <a:solidFill>
                  <a:srgbClr val="FF0000"/>
                </a:solidFill>
                <a:hlinkClick r:id="rId6" action="ppaction://hlinksldjump"/>
              </a:rPr>
              <a:t>个</a:t>
            </a:r>
            <a:r>
              <a:rPr lang="zh-CN" altLang="zh-CN" kern="0" dirty="0">
                <a:solidFill>
                  <a:srgbClr val="FF0000"/>
                </a:solidFill>
                <a:hlinkClick r:id="rId6" action="ppaction://hlinksldjump"/>
              </a:rPr>
              <a:t>时钟</a:t>
            </a:r>
            <a:r>
              <a:rPr lang="zh-CN" altLang="en-US" kern="0" dirty="0">
                <a:solidFill>
                  <a:srgbClr val="FF0000"/>
                </a:solidFill>
              </a:rPr>
              <a:t>。</a:t>
            </a:r>
            <a:endParaRPr lang="en-US" altLang="zh-CN" kern="0" dirty="0"/>
          </a:p>
        </p:txBody>
      </p:sp>
      <p:sp>
        <p:nvSpPr>
          <p:cNvPr id="22" name="Rectangle 3">
            <a:extLst>
              <a:ext uri="{FF2B5EF4-FFF2-40B4-BE49-F238E27FC236}">
                <a16:creationId xmlns:a16="http://schemas.microsoft.com/office/drawing/2014/main" id="{A33BD7F3-E6FF-44DA-BCE6-D0EA623EF23D}"/>
              </a:ext>
            </a:extLst>
          </p:cNvPr>
          <p:cNvSpPr txBox="1">
            <a:spLocks noChangeArrowheads="1"/>
          </p:cNvSpPr>
          <p:nvPr/>
        </p:nvSpPr>
        <p:spPr bwMode="auto">
          <a:xfrm>
            <a:off x="7299325" y="5354638"/>
            <a:ext cx="1212850"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fontAlgn="base">
              <a:lnSpc>
                <a:spcPct val="114000"/>
              </a:lnSpc>
              <a:spcBef>
                <a:spcPct val="20000"/>
              </a:spcBef>
              <a:spcAft>
                <a:spcPts val="600"/>
              </a:spcAft>
              <a:buBlip>
                <a:blip r:embed="rId2"/>
              </a:buBlip>
              <a:defRPr sz="2800" b="1">
                <a:solidFill>
                  <a:schemeClr val="accent2"/>
                </a:solidFill>
                <a:latin typeface="Times New Roman" panose="02020603050405020304" pitchFamily="18" charset="0"/>
                <a:ea typeface="+mj-ea"/>
                <a:cs typeface="Times New Roman" panose="02020603050405020304" pitchFamily="18" charset="0"/>
              </a:defRPr>
            </a:lvl1pPr>
            <a:lvl2pPr marL="742950" indent="-285750" algn="just" rtl="0" fontAlgn="base">
              <a:spcBef>
                <a:spcPct val="20000"/>
              </a:spcBef>
              <a:spcAft>
                <a:spcPct val="0"/>
              </a:spcAft>
              <a:buBlip>
                <a:blip r:embed="rId3"/>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marL="0" indent="0" eaLnBrk="1" hangingPunct="1">
              <a:lnSpc>
                <a:spcPct val="85000"/>
              </a:lnSpc>
              <a:spcBef>
                <a:spcPts val="0"/>
              </a:spcBef>
              <a:buFontTx/>
              <a:buNone/>
              <a:defRPr/>
            </a:pPr>
            <a:r>
              <a:rPr lang="zh-CN" altLang="en-US" sz="1800" kern="0" dirty="0">
                <a:solidFill>
                  <a:srgbClr val="FF00FF"/>
                </a:solidFill>
              </a:rPr>
              <a:t>限流电阻</a:t>
            </a:r>
            <a:endParaRPr lang="en-US" altLang="zh-CN" sz="1800" kern="0" dirty="0">
              <a:solidFill>
                <a:srgbClr val="FF00FF"/>
              </a:solidFill>
            </a:endParaRPr>
          </a:p>
        </p:txBody>
      </p:sp>
      <p:cxnSp>
        <p:nvCxnSpPr>
          <p:cNvPr id="23" name="直接箭头连接符 22">
            <a:extLst>
              <a:ext uri="{FF2B5EF4-FFF2-40B4-BE49-F238E27FC236}">
                <a16:creationId xmlns:a16="http://schemas.microsoft.com/office/drawing/2014/main" id="{5FEDA6C1-5C35-40C5-B052-BFD6AE1D36D9}"/>
              </a:ext>
            </a:extLst>
          </p:cNvPr>
          <p:cNvCxnSpPr>
            <a:cxnSpLocks noChangeShapeType="1"/>
          </p:cNvCxnSpPr>
          <p:nvPr/>
        </p:nvCxnSpPr>
        <p:spPr bwMode="auto">
          <a:xfrm flipV="1">
            <a:off x="8031163" y="5241925"/>
            <a:ext cx="76200" cy="198438"/>
          </a:xfrm>
          <a:prstGeom prst="straightConnector1">
            <a:avLst/>
          </a:prstGeom>
          <a:noFill/>
          <a:ln w="9525" algn="ctr">
            <a:solidFill>
              <a:srgbClr val="FF00FF"/>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箭头连接符 23">
            <a:extLst>
              <a:ext uri="{FF2B5EF4-FFF2-40B4-BE49-F238E27FC236}">
                <a16:creationId xmlns:a16="http://schemas.microsoft.com/office/drawing/2014/main" id="{46D37759-5CF3-4F66-82C2-6562C9F51C36}"/>
              </a:ext>
            </a:extLst>
          </p:cNvPr>
          <p:cNvCxnSpPr>
            <a:cxnSpLocks noChangeShapeType="1"/>
          </p:cNvCxnSpPr>
          <p:nvPr/>
        </p:nvCxnSpPr>
        <p:spPr bwMode="auto">
          <a:xfrm flipH="1" flipV="1">
            <a:off x="7635875" y="5287963"/>
            <a:ext cx="82550" cy="114300"/>
          </a:xfrm>
          <a:prstGeom prst="straightConnector1">
            <a:avLst/>
          </a:prstGeom>
          <a:noFill/>
          <a:ln w="9525" algn="ctr">
            <a:solidFill>
              <a:srgbClr val="FF00FF"/>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标题 3">
            <a:extLst>
              <a:ext uri="{FF2B5EF4-FFF2-40B4-BE49-F238E27FC236}">
                <a16:creationId xmlns:a16="http://schemas.microsoft.com/office/drawing/2014/main" id="{CCFBC6CE-08C2-4FE5-B873-A15624F2D175}"/>
              </a:ext>
            </a:extLst>
          </p:cNvPr>
          <p:cNvSpPr>
            <a:spLocks noGrp="1" noChangeArrowheads="1"/>
          </p:cNvSpPr>
          <p:nvPr>
            <p:ph type="title"/>
          </p:nvPr>
        </p:nvSpPr>
        <p:spPr>
          <a:xfrm>
            <a:off x="111125" y="357188"/>
            <a:ext cx="8229600" cy="504825"/>
          </a:xfrm>
        </p:spPr>
        <p:txBody>
          <a:bodyPr>
            <a:noAutofit/>
          </a:bodyPr>
          <a:lstStyle/>
          <a:p>
            <a:pPr eaLnBrk="1" hangingPunct="1"/>
            <a:r>
              <a:rPr lang="zh-CN" altLang="en-US" sz="3200" dirty="0">
                <a:solidFill>
                  <a:srgbClr val="FF0000"/>
                </a:solidFill>
              </a:rPr>
              <a:t>（</a:t>
            </a:r>
            <a:r>
              <a:rPr lang="en-US" altLang="zh-CN" sz="3200" dirty="0">
                <a:solidFill>
                  <a:srgbClr val="FF0000"/>
                </a:solidFill>
              </a:rPr>
              <a:t>2</a:t>
            </a:r>
            <a:r>
              <a:rPr lang="zh-CN" altLang="en-US" sz="3200" dirty="0">
                <a:solidFill>
                  <a:srgbClr val="FF0000"/>
                </a:solidFill>
              </a:rPr>
              <a:t>）</a:t>
            </a:r>
            <a:r>
              <a:rPr lang="zh-CN" altLang="zh-CN" sz="3200" dirty="0"/>
              <a:t>推挽输出</a:t>
            </a:r>
            <a:r>
              <a:rPr lang="en-US" altLang="zh-CN" sz="3200" dirty="0"/>
              <a:t>(</a:t>
            </a:r>
            <a:r>
              <a:rPr lang="zh-CN" altLang="en-US" sz="3200" dirty="0"/>
              <a:t>强上拉输出</a:t>
            </a:r>
            <a:r>
              <a:rPr lang="en-US" altLang="zh-CN" sz="3200" dirty="0"/>
              <a:t>)</a:t>
            </a:r>
            <a:r>
              <a:rPr lang="zh-CN" altLang="zh-CN" sz="3200" dirty="0"/>
              <a:t>工作模式的结构</a:t>
            </a:r>
            <a:endParaRPr lang="zh-CN" altLang="en-US" sz="3200" dirty="0"/>
          </a:p>
        </p:txBody>
      </p:sp>
      <p:sp>
        <p:nvSpPr>
          <p:cNvPr id="501763" name="Rectangle 3">
            <a:extLst>
              <a:ext uri="{FF2B5EF4-FFF2-40B4-BE49-F238E27FC236}">
                <a16:creationId xmlns:a16="http://schemas.microsoft.com/office/drawing/2014/main" id="{3BA94A93-33B3-4B45-B66D-92E4DD0889E7}"/>
              </a:ext>
            </a:extLst>
          </p:cNvPr>
          <p:cNvSpPr>
            <a:spLocks noGrp="1" noChangeArrowheads="1"/>
          </p:cNvSpPr>
          <p:nvPr>
            <p:ph idx="1"/>
          </p:nvPr>
        </p:nvSpPr>
        <p:spPr>
          <a:xfrm>
            <a:off x="188913" y="1363436"/>
            <a:ext cx="8723312" cy="1273153"/>
          </a:xfrm>
        </p:spPr>
        <p:txBody>
          <a:bodyPr/>
          <a:lstStyle/>
          <a:p>
            <a:pPr marL="261938" lvl="1" indent="-261938" eaLnBrk="1" hangingPunct="1">
              <a:lnSpc>
                <a:spcPct val="114000"/>
              </a:lnSpc>
              <a:defRPr/>
            </a:pPr>
            <a:r>
              <a:rPr lang="zh-CN" altLang="en-US" dirty="0"/>
              <a:t>在</a:t>
            </a:r>
            <a:r>
              <a:rPr lang="zh-CN" altLang="en-US" dirty="0">
                <a:solidFill>
                  <a:srgbClr val="0000CC"/>
                </a:solidFill>
              </a:rPr>
              <a:t>推挽输出时能输出</a:t>
            </a:r>
            <a:r>
              <a:rPr lang="en-US" altLang="zh-CN" dirty="0">
                <a:solidFill>
                  <a:srgbClr val="0000CC"/>
                </a:solidFill>
              </a:rPr>
              <a:t>20mA</a:t>
            </a:r>
            <a:r>
              <a:rPr lang="zh-CN" altLang="en-US" dirty="0">
                <a:solidFill>
                  <a:srgbClr val="0000CC"/>
                </a:solidFill>
              </a:rPr>
              <a:t>拉电流</a:t>
            </a:r>
            <a:r>
              <a:rPr lang="en-US" altLang="zh-CN" dirty="0"/>
              <a:t>(</a:t>
            </a:r>
            <a:r>
              <a:rPr lang="zh-CN" altLang="en-US" dirty="0"/>
              <a:t>也要加限流电阻</a:t>
            </a:r>
            <a:r>
              <a:rPr lang="en-US" altLang="zh-CN" dirty="0"/>
              <a:t>)</a:t>
            </a:r>
            <a:r>
              <a:rPr lang="zh-CN" altLang="en-US" dirty="0"/>
              <a:t>。</a:t>
            </a:r>
          </a:p>
          <a:p>
            <a:pPr marL="261938" lvl="1" indent="-261938" eaLnBrk="1" hangingPunct="1">
              <a:lnSpc>
                <a:spcPct val="114000"/>
              </a:lnSpc>
              <a:defRPr/>
            </a:pPr>
            <a:r>
              <a:rPr lang="zh-CN" altLang="en-US" dirty="0"/>
              <a:t>整个芯片的</a:t>
            </a:r>
            <a:r>
              <a:rPr lang="zh-CN" altLang="en-US" dirty="0">
                <a:solidFill>
                  <a:srgbClr val="FF0000"/>
                </a:solidFill>
              </a:rPr>
              <a:t>工作电流推荐不要超过</a:t>
            </a:r>
            <a:r>
              <a:rPr lang="en-US" altLang="zh-CN" dirty="0">
                <a:solidFill>
                  <a:srgbClr val="FF0000"/>
                </a:solidFill>
              </a:rPr>
              <a:t>90mA</a:t>
            </a:r>
            <a:r>
              <a:rPr lang="zh-CN" altLang="en-US" dirty="0"/>
              <a:t>。即从</a:t>
            </a:r>
            <a:r>
              <a:rPr lang="en-US" altLang="zh-CN" dirty="0"/>
              <a:t>MCU-</a:t>
            </a:r>
            <a:r>
              <a:rPr lang="en-US" altLang="zh-CN" dirty="0" err="1"/>
              <a:t>Vcc</a:t>
            </a:r>
            <a:r>
              <a:rPr lang="zh-CN" altLang="en-US" dirty="0"/>
              <a:t>流入的电流不超过</a:t>
            </a:r>
            <a:r>
              <a:rPr lang="en-US" altLang="zh-CN" dirty="0"/>
              <a:t>90mA</a:t>
            </a:r>
            <a:r>
              <a:rPr lang="zh-CN" altLang="en-US" dirty="0"/>
              <a:t>，从</a:t>
            </a:r>
            <a:r>
              <a:rPr lang="en-US" altLang="zh-CN" dirty="0"/>
              <a:t>MCU-GND</a:t>
            </a:r>
            <a:r>
              <a:rPr lang="zh-CN" altLang="en-US" dirty="0"/>
              <a:t>流出的电流不超过</a:t>
            </a:r>
            <a:r>
              <a:rPr lang="en-US" altLang="zh-CN" dirty="0"/>
              <a:t>90mA</a:t>
            </a:r>
            <a:r>
              <a:rPr lang="zh-CN" altLang="en-US" dirty="0"/>
              <a:t>，整体流入</a:t>
            </a:r>
            <a:r>
              <a:rPr lang="en-US" altLang="zh-CN" dirty="0"/>
              <a:t>/</a:t>
            </a:r>
            <a:r>
              <a:rPr lang="zh-CN" altLang="en-US" dirty="0"/>
              <a:t>流出电流都不能超过</a:t>
            </a:r>
            <a:r>
              <a:rPr lang="en-US" altLang="zh-CN" dirty="0"/>
              <a:t>90mA</a:t>
            </a:r>
            <a:r>
              <a:rPr lang="zh-CN" altLang="en-US" dirty="0"/>
              <a:t>。</a:t>
            </a:r>
          </a:p>
        </p:txBody>
      </p:sp>
      <p:pic>
        <p:nvPicPr>
          <p:cNvPr id="8" name="Picture 2">
            <a:extLst>
              <a:ext uri="{FF2B5EF4-FFF2-40B4-BE49-F238E27FC236}">
                <a16:creationId xmlns:a16="http://schemas.microsoft.com/office/drawing/2014/main" id="{0E17421B-9CCC-42FF-9D33-E21035ADED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0225" y="3135313"/>
            <a:ext cx="7016750" cy="32369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8">
            <a:extLst>
              <a:ext uri="{FF2B5EF4-FFF2-40B4-BE49-F238E27FC236}">
                <a16:creationId xmlns:a16="http://schemas.microsoft.com/office/drawing/2014/main" id="{188EB5D0-B056-4FDF-B997-AC2ABC310446}"/>
              </a:ext>
            </a:extLst>
          </p:cNvPr>
          <p:cNvSpPr>
            <a:spLocks noChangeArrowheads="1"/>
          </p:cNvSpPr>
          <p:nvPr/>
        </p:nvSpPr>
        <p:spPr bwMode="auto">
          <a:xfrm>
            <a:off x="141288" y="5145088"/>
            <a:ext cx="366236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solidFill>
                  <a:srgbClr val="3D41D1"/>
                </a:solidFill>
              </a:rPr>
              <a:t>推挽输出</a:t>
            </a:r>
            <a:r>
              <a:rPr lang="en-US" altLang="zh-CN" sz="2800" b="1">
                <a:solidFill>
                  <a:srgbClr val="3D41D1"/>
                </a:solidFill>
              </a:rPr>
              <a:t>(</a:t>
            </a:r>
            <a:r>
              <a:rPr lang="zh-CN" altLang="en-US" sz="2800" b="1">
                <a:solidFill>
                  <a:srgbClr val="3D41D1"/>
                </a:solidFill>
              </a:rPr>
              <a:t>强上拉输出</a:t>
            </a:r>
            <a:r>
              <a:rPr lang="en-US" altLang="zh-CN" sz="2800" b="1">
                <a:solidFill>
                  <a:srgbClr val="3D41D1"/>
                </a:solidFill>
              </a:rPr>
              <a:t>)</a:t>
            </a:r>
            <a:endParaRPr lang="zh-CN" altLang="en-US" sz="2800" b="1">
              <a:solidFill>
                <a:srgbClr val="3D41D1"/>
              </a:solidFill>
            </a:endParaRPr>
          </a:p>
        </p:txBody>
      </p:sp>
      <p:sp>
        <p:nvSpPr>
          <p:cNvPr id="10" name="矩形 9">
            <a:extLst>
              <a:ext uri="{FF2B5EF4-FFF2-40B4-BE49-F238E27FC236}">
                <a16:creationId xmlns:a16="http://schemas.microsoft.com/office/drawing/2014/main" id="{61352FE6-8C89-411B-835B-5F5D83D5B6E1}"/>
              </a:ext>
            </a:extLst>
          </p:cNvPr>
          <p:cNvSpPr>
            <a:spLocks noChangeArrowheads="1"/>
          </p:cNvSpPr>
          <p:nvPr/>
        </p:nvSpPr>
        <p:spPr bwMode="auto">
          <a:xfrm>
            <a:off x="6448425" y="5037138"/>
            <a:ext cx="2368550" cy="7381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a:solidFill>
                  <a:srgbClr val="FF0000"/>
                </a:solidFill>
              </a:rPr>
              <a:t>输出低时</a:t>
            </a:r>
            <a:r>
              <a:rPr lang="en-US" altLang="zh-CN" sz="2400" b="1">
                <a:solidFill>
                  <a:srgbClr val="FF0000"/>
                </a:solidFill>
              </a:rPr>
              <a:t>,</a:t>
            </a:r>
            <a:r>
              <a:rPr lang="zh-CN" altLang="en-US" sz="2400" b="1">
                <a:solidFill>
                  <a:srgbClr val="FF0000"/>
                </a:solidFill>
              </a:rPr>
              <a:t>灌电流最大可达</a:t>
            </a:r>
            <a:r>
              <a:rPr lang="en-US" altLang="zh-CN" sz="2400" b="1">
                <a:solidFill>
                  <a:srgbClr val="FF0000"/>
                </a:solidFill>
              </a:rPr>
              <a:t>20mA</a:t>
            </a:r>
            <a:endParaRPr lang="zh-CN" altLang="en-US" sz="2400" b="1">
              <a:solidFill>
                <a:srgbClr val="FF0000"/>
              </a:solidFill>
            </a:endParaRPr>
          </a:p>
        </p:txBody>
      </p:sp>
      <p:sp>
        <p:nvSpPr>
          <p:cNvPr id="11" name="矩形 10">
            <a:extLst>
              <a:ext uri="{FF2B5EF4-FFF2-40B4-BE49-F238E27FC236}">
                <a16:creationId xmlns:a16="http://schemas.microsoft.com/office/drawing/2014/main" id="{AE5EE1E3-976A-4858-9CA4-B80297502ED5}"/>
              </a:ext>
            </a:extLst>
          </p:cNvPr>
          <p:cNvSpPr>
            <a:spLocks noChangeArrowheads="1"/>
          </p:cNvSpPr>
          <p:nvPr/>
        </p:nvSpPr>
        <p:spPr bwMode="auto">
          <a:xfrm>
            <a:off x="4702175" y="3429000"/>
            <a:ext cx="4459288"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a:solidFill>
                  <a:srgbClr val="FF0000"/>
                </a:solidFill>
              </a:rPr>
              <a:t>输出高时</a:t>
            </a:r>
            <a:r>
              <a:rPr lang="en-US" altLang="zh-CN" sz="2400" b="1">
                <a:solidFill>
                  <a:srgbClr val="FF0000"/>
                </a:solidFill>
              </a:rPr>
              <a:t>,</a:t>
            </a:r>
            <a:r>
              <a:rPr lang="zh-CN" altLang="en-US" sz="2400" b="1">
                <a:solidFill>
                  <a:srgbClr val="FF0000"/>
                </a:solidFill>
              </a:rPr>
              <a:t>拉电流最大可达</a:t>
            </a:r>
            <a:r>
              <a:rPr lang="en-US" altLang="zh-CN" sz="2400" b="1">
                <a:solidFill>
                  <a:srgbClr val="FF0000"/>
                </a:solidFill>
              </a:rPr>
              <a:t>20mA</a:t>
            </a:r>
            <a:endParaRPr lang="zh-CN" altLang="en-US" sz="2400" b="1">
              <a:solidFill>
                <a:srgbClr val="FF0000"/>
              </a:solidFill>
            </a:endParaRPr>
          </a:p>
        </p:txBody>
      </p:sp>
      <p:sp>
        <p:nvSpPr>
          <p:cNvPr id="12" name="任意多边形 11">
            <a:extLst>
              <a:ext uri="{FF2B5EF4-FFF2-40B4-BE49-F238E27FC236}">
                <a16:creationId xmlns:a16="http://schemas.microsoft.com/office/drawing/2014/main" id="{FEBCB21B-AC40-4331-B00B-4F34FE0F98A0}"/>
              </a:ext>
            </a:extLst>
          </p:cNvPr>
          <p:cNvSpPr>
            <a:spLocks/>
          </p:cNvSpPr>
          <p:nvPr/>
        </p:nvSpPr>
        <p:spPr bwMode="auto">
          <a:xfrm>
            <a:off x="4702175" y="3613150"/>
            <a:ext cx="2097088" cy="885825"/>
          </a:xfrm>
          <a:custGeom>
            <a:avLst/>
            <a:gdLst>
              <a:gd name="T0" fmla="*/ 20869 w 1759219"/>
              <a:gd name="T1" fmla="*/ 0 h 675238"/>
              <a:gd name="T2" fmla="*/ 297730 w 1759219"/>
              <a:gd name="T3" fmla="*/ 780613 h 675238"/>
              <a:gd name="T4" fmla="*/ 2097326 w 1759219"/>
              <a:gd name="T5" fmla="*/ 856771 h 675238"/>
              <a:gd name="T6" fmla="*/ 0 60000 65536"/>
              <a:gd name="T7" fmla="*/ 0 60000 65536"/>
              <a:gd name="T8" fmla="*/ 0 60000 65536"/>
            </a:gdLst>
            <a:ahLst/>
            <a:cxnLst>
              <a:cxn ang="T6">
                <a:pos x="T0" y="T1"/>
              </a:cxn>
              <a:cxn ang="T7">
                <a:pos x="T2" y="T3"/>
              </a:cxn>
              <a:cxn ang="T8">
                <a:pos x="T4" y="T5"/>
              </a:cxn>
            </a:cxnLst>
            <a:rect l="0" t="0" r="r" b="b"/>
            <a:pathLst>
              <a:path w="1759219" h="675238">
                <a:moveTo>
                  <a:pt x="17505" y="0"/>
                </a:moveTo>
                <a:cubicBezTo>
                  <a:pt x="-11524" y="243114"/>
                  <a:pt x="-40553" y="486229"/>
                  <a:pt x="249733" y="595086"/>
                </a:cubicBezTo>
                <a:cubicBezTo>
                  <a:pt x="540019" y="703943"/>
                  <a:pt x="1149619" y="678543"/>
                  <a:pt x="1759219" y="653143"/>
                </a:cubicBezTo>
              </a:path>
            </a:pathLst>
          </a:custGeom>
          <a:noFill/>
          <a:ln w="19050" cap="flat" cmpd="sng" algn="ctr">
            <a:solidFill>
              <a:srgbClr val="FF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任意多边形 12">
            <a:extLst>
              <a:ext uri="{FF2B5EF4-FFF2-40B4-BE49-F238E27FC236}">
                <a16:creationId xmlns:a16="http://schemas.microsoft.com/office/drawing/2014/main" id="{7EA1684B-51A7-4E11-8EC8-A59151AF697D}"/>
              </a:ext>
            </a:extLst>
          </p:cNvPr>
          <p:cNvSpPr>
            <a:spLocks/>
          </p:cNvSpPr>
          <p:nvPr/>
        </p:nvSpPr>
        <p:spPr bwMode="auto">
          <a:xfrm rot="-195418">
            <a:off x="4776788" y="4700588"/>
            <a:ext cx="1836737" cy="568325"/>
          </a:xfrm>
          <a:custGeom>
            <a:avLst/>
            <a:gdLst>
              <a:gd name="T0" fmla="*/ 1837088 w 1941838"/>
              <a:gd name="T1" fmla="*/ 27428 h 732096"/>
              <a:gd name="T2" fmla="*/ 230523 w 1941838"/>
              <a:gd name="T3" fmla="*/ 61154 h 732096"/>
              <a:gd name="T4" fmla="*/ 10821 w 1941838"/>
              <a:gd name="T5" fmla="*/ 567058 h 732096"/>
              <a:gd name="T6" fmla="*/ 10821 w 1941838"/>
              <a:gd name="T7" fmla="*/ 567058 h 7320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41838" h="732096">
                <a:moveTo>
                  <a:pt x="1941838" y="35411"/>
                </a:moveTo>
                <a:cubicBezTo>
                  <a:pt x="1253619" y="-875"/>
                  <a:pt x="565400" y="-37161"/>
                  <a:pt x="243667" y="78953"/>
                </a:cubicBezTo>
                <a:cubicBezTo>
                  <a:pt x="-78066" y="195067"/>
                  <a:pt x="11438" y="732096"/>
                  <a:pt x="11438" y="732096"/>
                </a:cubicBezTo>
              </a:path>
            </a:pathLst>
          </a:custGeom>
          <a:noFill/>
          <a:ln w="19050" cap="flat" cmpd="sng" algn="ctr">
            <a:solidFill>
              <a:srgbClr val="FF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矩形 13">
            <a:extLst>
              <a:ext uri="{FF2B5EF4-FFF2-40B4-BE49-F238E27FC236}">
                <a16:creationId xmlns:a16="http://schemas.microsoft.com/office/drawing/2014/main" id="{CB6BBDBA-0B02-4A2A-9139-8B55F79F8820}"/>
              </a:ext>
            </a:extLst>
          </p:cNvPr>
          <p:cNvSpPr/>
          <p:nvPr/>
        </p:nvSpPr>
        <p:spPr>
          <a:xfrm>
            <a:off x="7888288" y="4165600"/>
            <a:ext cx="1016000" cy="612775"/>
          </a:xfrm>
          <a:prstGeom prst="rect">
            <a:avLst/>
          </a:prstGeom>
          <a:noFill/>
        </p:spPr>
        <p:txBody>
          <a:bodyPr lIns="0" tIns="36000" rIns="0" bIns="0" anchor="b">
            <a:spAutoFit/>
          </a:bodyPr>
          <a:lstStyle/>
          <a:p>
            <a:pPr algn="ctr" eaLnBrk="1" hangingPunct="1">
              <a:lnSpc>
                <a:spcPct val="75000"/>
              </a:lnSpc>
              <a:defRPr/>
            </a:pPr>
            <a:r>
              <a:rPr lang="zh-CN" altLang="en-US" sz="2400" b="1" kern="0" dirty="0">
                <a:solidFill>
                  <a:srgbClr val="FF00FF"/>
                </a:solidFill>
                <a:cs typeface="Times New Roman" panose="02020603050405020304" pitchFamily="18" charset="0"/>
              </a:rPr>
              <a:t>例</a:t>
            </a:r>
            <a:r>
              <a:rPr lang="en-US" altLang="zh-CN" sz="2400" b="1" kern="0" dirty="0">
                <a:solidFill>
                  <a:srgbClr val="FF00FF"/>
                </a:solidFill>
                <a:cs typeface="Times New Roman" panose="02020603050405020304" pitchFamily="18" charset="0"/>
              </a:rPr>
              <a:t>:</a:t>
            </a:r>
            <a:r>
              <a:rPr lang="zh-CN" altLang="en-US" sz="2400" b="1" kern="0" dirty="0">
                <a:solidFill>
                  <a:srgbClr val="FF00FF"/>
                </a:solidFill>
                <a:cs typeface="Times New Roman" panose="02020603050405020304" pitchFamily="18" charset="0"/>
              </a:rPr>
              <a:t>口线</a:t>
            </a:r>
            <a:r>
              <a:rPr lang="en-US" altLang="zh-CN" sz="2400" b="1" kern="0" dirty="0">
                <a:solidFill>
                  <a:srgbClr val="FF00FF"/>
                </a:solidFill>
                <a:cs typeface="Times New Roman" panose="02020603050405020304" pitchFamily="18" charset="0"/>
              </a:rPr>
              <a:t>P3.2</a:t>
            </a:r>
            <a:endParaRPr lang="en-US" altLang="zh-CN" sz="2400" b="1" dirty="0">
              <a:solidFill>
                <a:srgbClr val="FF00FF"/>
              </a:solidFill>
              <a:ea typeface="宋体" charset="-122"/>
              <a:cs typeface="Times New Roman" pitchFamily="18" charset="0"/>
            </a:endParaRPr>
          </a:p>
        </p:txBody>
      </p:sp>
      <p:sp>
        <p:nvSpPr>
          <p:cNvPr id="15" name="矩形 14">
            <a:extLst>
              <a:ext uri="{FF2B5EF4-FFF2-40B4-BE49-F238E27FC236}">
                <a16:creationId xmlns:a16="http://schemas.microsoft.com/office/drawing/2014/main" id="{B527AAA0-2611-40F6-B467-B15BCACA399A}"/>
              </a:ext>
            </a:extLst>
          </p:cNvPr>
          <p:cNvSpPr/>
          <p:nvPr/>
        </p:nvSpPr>
        <p:spPr>
          <a:xfrm>
            <a:off x="369888" y="3624263"/>
            <a:ext cx="1311275" cy="868362"/>
          </a:xfrm>
          <a:prstGeom prst="rect">
            <a:avLst/>
          </a:prstGeom>
          <a:noFill/>
        </p:spPr>
        <p:txBody>
          <a:bodyPr lIns="0" tIns="36000" rIns="0" bIns="0" anchor="b">
            <a:spAutoFit/>
          </a:bodyPr>
          <a:lstStyle/>
          <a:p>
            <a:pPr algn="ctr" eaLnBrk="1" hangingPunct="1">
              <a:lnSpc>
                <a:spcPct val="75000"/>
              </a:lnSpc>
              <a:defRPr/>
            </a:pPr>
            <a:r>
              <a:rPr lang="zh-CN" altLang="en-US" sz="2400" b="1" kern="0" dirty="0">
                <a:solidFill>
                  <a:srgbClr val="0000FF"/>
                </a:solidFill>
                <a:cs typeface="Times New Roman" panose="02020603050405020304" pitchFamily="18" charset="0"/>
              </a:rPr>
              <a:t>例</a:t>
            </a:r>
            <a:r>
              <a:rPr lang="en-US" altLang="zh-CN" sz="2400" b="1" kern="0" dirty="0">
                <a:solidFill>
                  <a:srgbClr val="0000FF"/>
                </a:solidFill>
                <a:cs typeface="Times New Roman" panose="02020603050405020304" pitchFamily="18" charset="0"/>
              </a:rPr>
              <a:t>:</a:t>
            </a:r>
            <a:r>
              <a:rPr lang="zh-CN" altLang="en-US" sz="2400" b="1" kern="0" dirty="0">
                <a:solidFill>
                  <a:srgbClr val="0000FF"/>
                </a:solidFill>
                <a:cs typeface="Times New Roman" panose="02020603050405020304" pitchFamily="18" charset="0"/>
              </a:rPr>
              <a:t>口线</a:t>
            </a:r>
            <a:r>
              <a:rPr lang="en-US" altLang="zh-CN" sz="2400" b="1" kern="0" dirty="0">
                <a:solidFill>
                  <a:srgbClr val="0000FF"/>
                </a:solidFill>
                <a:cs typeface="Times New Roman" panose="02020603050405020304" pitchFamily="18" charset="0"/>
              </a:rPr>
              <a:t>P3.2</a:t>
            </a:r>
            <a:r>
              <a:rPr lang="zh-CN" altLang="en-US" sz="2400" b="1" kern="0" dirty="0">
                <a:solidFill>
                  <a:srgbClr val="0000FF"/>
                </a:solidFill>
                <a:cs typeface="Times New Roman" panose="02020603050405020304" pitchFamily="18" charset="0"/>
              </a:rPr>
              <a:t>的锁存器位</a:t>
            </a:r>
            <a:endParaRPr lang="en-US" altLang="zh-CN" sz="2400" b="1" dirty="0">
              <a:solidFill>
                <a:srgbClr val="0000FF"/>
              </a:solidFill>
              <a:ea typeface="宋体" charset="-122"/>
              <a:cs typeface="Times New Roman" pitchFamily="18"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B5B2FDD-5CF9-4BF6-B1F3-5A5DFEC0F5CB}"/>
              </a:ext>
            </a:extLst>
          </p:cNvPr>
          <p:cNvSpPr>
            <a:spLocks noGrp="1"/>
          </p:cNvSpPr>
          <p:nvPr>
            <p:ph type="title"/>
          </p:nvPr>
        </p:nvSpPr>
        <p:spPr>
          <a:xfrm>
            <a:off x="279400" y="357188"/>
            <a:ext cx="8229600" cy="504825"/>
          </a:xfrm>
        </p:spPr>
        <p:txBody>
          <a:bodyPr vert="horz" lIns="91440" tIns="45720" rIns="91440" bIns="45720" rtlCol="0" anchor="b">
            <a:noAutofit/>
          </a:bodyPr>
          <a:lstStyle/>
          <a:p>
            <a:r>
              <a:rPr lang="zh-CN" altLang="en-US" sz="3200" dirty="0">
                <a:solidFill>
                  <a:srgbClr val="FF0000"/>
                </a:solidFill>
              </a:rPr>
              <a:t>（</a:t>
            </a:r>
            <a:r>
              <a:rPr lang="en-US" altLang="zh-CN" sz="3200" dirty="0">
                <a:solidFill>
                  <a:srgbClr val="FF0000"/>
                </a:solidFill>
              </a:rPr>
              <a:t>2</a:t>
            </a:r>
            <a:r>
              <a:rPr lang="zh-CN" altLang="en-US" sz="3200" dirty="0">
                <a:solidFill>
                  <a:srgbClr val="FF0000"/>
                </a:solidFill>
              </a:rPr>
              <a:t>）</a:t>
            </a:r>
            <a:r>
              <a:rPr lang="zh-CN" altLang="zh-CN" sz="3200" dirty="0">
                <a:solidFill>
                  <a:srgbClr val="FF0000"/>
                </a:solidFill>
              </a:rPr>
              <a:t>推挽输出</a:t>
            </a:r>
            <a:r>
              <a:rPr lang="en-US" altLang="zh-CN" sz="3200" dirty="0">
                <a:solidFill>
                  <a:srgbClr val="FF0000"/>
                </a:solidFill>
              </a:rPr>
              <a:t>(</a:t>
            </a:r>
            <a:r>
              <a:rPr lang="zh-CN" altLang="en-US" sz="3200" dirty="0">
                <a:solidFill>
                  <a:srgbClr val="FF0000"/>
                </a:solidFill>
              </a:rPr>
              <a:t>强上拉输出</a:t>
            </a:r>
            <a:r>
              <a:rPr lang="en-US" altLang="zh-CN" sz="3200" dirty="0">
                <a:solidFill>
                  <a:srgbClr val="FF0000"/>
                </a:solidFill>
              </a:rPr>
              <a:t>)</a:t>
            </a:r>
            <a:r>
              <a:rPr lang="zh-CN" altLang="zh-CN" sz="3200" dirty="0">
                <a:solidFill>
                  <a:srgbClr val="FF0000"/>
                </a:solidFill>
              </a:rPr>
              <a:t>工作模式的结构</a:t>
            </a:r>
            <a:endParaRPr lang="zh-CN" altLang="en-US" sz="3200" dirty="0">
              <a:solidFill>
                <a:srgbClr val="FF0000"/>
              </a:solidFill>
            </a:endParaRPr>
          </a:p>
        </p:txBody>
      </p:sp>
      <p:sp>
        <p:nvSpPr>
          <p:cNvPr id="117763" name="Rectangle 3">
            <a:extLst>
              <a:ext uri="{FF2B5EF4-FFF2-40B4-BE49-F238E27FC236}">
                <a16:creationId xmlns:a16="http://schemas.microsoft.com/office/drawing/2014/main" id="{8FFB736B-D82D-4D8C-8872-A6FCF970CFCC}"/>
              </a:ext>
            </a:extLst>
          </p:cNvPr>
          <p:cNvSpPr>
            <a:spLocks noGrp="1" noChangeArrowheads="1"/>
          </p:cNvSpPr>
          <p:nvPr>
            <p:ph idx="1"/>
          </p:nvPr>
        </p:nvSpPr>
        <p:spPr/>
        <p:txBody>
          <a:bodyPr/>
          <a:lstStyle/>
          <a:p>
            <a:pPr eaLnBrk="1" hangingPunct="1"/>
            <a:r>
              <a:rPr lang="zh-CN" altLang="en-US">
                <a:solidFill>
                  <a:srgbClr val="CC3300"/>
                </a:solidFill>
              </a:rPr>
              <a:t>推挽输出工作模式的结构</a:t>
            </a:r>
          </a:p>
        </p:txBody>
      </p:sp>
      <p:sp>
        <p:nvSpPr>
          <p:cNvPr id="117765" name="Rectangle 9">
            <a:extLst>
              <a:ext uri="{FF2B5EF4-FFF2-40B4-BE49-F238E27FC236}">
                <a16:creationId xmlns:a16="http://schemas.microsoft.com/office/drawing/2014/main" id="{260C3EC9-4EBF-4946-83E4-CEA3CBCDB1CC}"/>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7766" name="Rectangle 10">
            <a:extLst>
              <a:ext uri="{FF2B5EF4-FFF2-40B4-BE49-F238E27FC236}">
                <a16:creationId xmlns:a16="http://schemas.microsoft.com/office/drawing/2014/main" id="{6016D985-B326-43D7-8312-692B4B3FD535}"/>
              </a:ext>
            </a:extLst>
          </p:cNvPr>
          <p:cNvSpPr>
            <a:spLocks noChangeArrowheads="1"/>
          </p:cNvSpPr>
          <p:nvPr/>
        </p:nvSpPr>
        <p:spPr bwMode="auto">
          <a:xfrm>
            <a:off x="2267742" y="5639127"/>
            <a:ext cx="5056191" cy="523220"/>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dirty="0">
                <a:solidFill>
                  <a:srgbClr val="990033"/>
                </a:solidFill>
                <a:latin typeface="宋体" panose="02010600030101010101" pitchFamily="2" charset="-122"/>
              </a:rPr>
              <a:t>推挽输出工作模式的</a:t>
            </a:r>
            <a:r>
              <a:rPr lang="en-US" altLang="zh-CN" sz="2800" b="1" dirty="0">
                <a:solidFill>
                  <a:srgbClr val="990033"/>
                </a:solidFill>
                <a:latin typeface="宋体" panose="02010600030101010101" pitchFamily="2" charset="-122"/>
              </a:rPr>
              <a:t>I/O</a:t>
            </a:r>
            <a:r>
              <a:rPr lang="zh-CN" altLang="en-US" sz="2800" b="1" dirty="0">
                <a:solidFill>
                  <a:srgbClr val="990033"/>
                </a:solidFill>
                <a:latin typeface="宋体" panose="02010600030101010101" pitchFamily="2" charset="-122"/>
              </a:rPr>
              <a:t>位结构</a:t>
            </a:r>
          </a:p>
        </p:txBody>
      </p:sp>
      <p:pic>
        <p:nvPicPr>
          <p:cNvPr id="117768" name="Picture 390" descr="D:\DOCUME~1\ADMINI~1\LOCALS~1\Temp\HS5ClipImage_56b013b5.gif">
            <a:extLst>
              <a:ext uri="{FF2B5EF4-FFF2-40B4-BE49-F238E27FC236}">
                <a16:creationId xmlns:a16="http://schemas.microsoft.com/office/drawing/2014/main" id="{E109BF32-5003-4D8F-ADE6-9CD503A669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4325" y="1538288"/>
            <a:ext cx="6180138" cy="374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A2FBD632-B22B-4F38-B656-4D839B312A1A}"/>
              </a:ext>
            </a:extLst>
          </p:cNvPr>
          <p:cNvSpPr>
            <a:spLocks noChangeArrowheads="1"/>
          </p:cNvSpPr>
          <p:nvPr/>
        </p:nvSpPr>
        <p:spPr bwMode="auto">
          <a:xfrm>
            <a:off x="2224088" y="2185988"/>
            <a:ext cx="339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FF0000"/>
                </a:solidFill>
              </a:rPr>
              <a:t>1</a:t>
            </a:r>
            <a:endParaRPr lang="zh-CN" altLang="en-US" sz="2400" b="1">
              <a:solidFill>
                <a:srgbClr val="FF0000"/>
              </a:solidFill>
            </a:endParaRPr>
          </a:p>
        </p:txBody>
      </p:sp>
      <p:sp>
        <p:nvSpPr>
          <p:cNvPr id="10" name="矩形 9">
            <a:extLst>
              <a:ext uri="{FF2B5EF4-FFF2-40B4-BE49-F238E27FC236}">
                <a16:creationId xmlns:a16="http://schemas.microsoft.com/office/drawing/2014/main" id="{11C665B8-0E6F-439B-ABC5-AEC691C854B3}"/>
              </a:ext>
            </a:extLst>
          </p:cNvPr>
          <p:cNvSpPr>
            <a:spLocks noChangeArrowheads="1"/>
          </p:cNvSpPr>
          <p:nvPr/>
        </p:nvSpPr>
        <p:spPr bwMode="auto">
          <a:xfrm>
            <a:off x="5140325" y="2457450"/>
            <a:ext cx="803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a:solidFill>
                  <a:srgbClr val="3366FF"/>
                </a:solidFill>
              </a:rPr>
              <a:t>截止</a:t>
            </a:r>
          </a:p>
        </p:txBody>
      </p:sp>
      <p:sp>
        <p:nvSpPr>
          <p:cNvPr id="11" name="矩形 10">
            <a:extLst>
              <a:ext uri="{FF2B5EF4-FFF2-40B4-BE49-F238E27FC236}">
                <a16:creationId xmlns:a16="http://schemas.microsoft.com/office/drawing/2014/main" id="{38B441A5-32AF-4CC5-A742-2802C05395CB}"/>
              </a:ext>
            </a:extLst>
          </p:cNvPr>
          <p:cNvSpPr>
            <a:spLocks noChangeArrowheads="1"/>
          </p:cNvSpPr>
          <p:nvPr/>
        </p:nvSpPr>
        <p:spPr bwMode="auto">
          <a:xfrm>
            <a:off x="4394200" y="3068638"/>
            <a:ext cx="80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a:solidFill>
                  <a:srgbClr val="FF0000"/>
                </a:solidFill>
              </a:rPr>
              <a:t>截止</a:t>
            </a:r>
          </a:p>
        </p:txBody>
      </p:sp>
      <p:sp>
        <p:nvSpPr>
          <p:cNvPr id="12" name="矩形 11">
            <a:extLst>
              <a:ext uri="{FF2B5EF4-FFF2-40B4-BE49-F238E27FC236}">
                <a16:creationId xmlns:a16="http://schemas.microsoft.com/office/drawing/2014/main" id="{3D24A127-8B25-4DF2-AE4E-C84FA603FB06}"/>
              </a:ext>
            </a:extLst>
          </p:cNvPr>
          <p:cNvSpPr>
            <a:spLocks noChangeArrowheads="1"/>
          </p:cNvSpPr>
          <p:nvPr/>
        </p:nvSpPr>
        <p:spPr bwMode="auto">
          <a:xfrm>
            <a:off x="4335463" y="2427288"/>
            <a:ext cx="8048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a:solidFill>
                  <a:srgbClr val="FF0000"/>
                </a:solidFill>
              </a:rPr>
              <a:t>导通</a:t>
            </a:r>
          </a:p>
        </p:txBody>
      </p:sp>
      <p:sp>
        <p:nvSpPr>
          <p:cNvPr id="13" name="矩形 12">
            <a:extLst>
              <a:ext uri="{FF2B5EF4-FFF2-40B4-BE49-F238E27FC236}">
                <a16:creationId xmlns:a16="http://schemas.microsoft.com/office/drawing/2014/main" id="{0B827322-A183-4EF9-8402-C056DC5DDC1C}"/>
              </a:ext>
            </a:extLst>
          </p:cNvPr>
          <p:cNvSpPr>
            <a:spLocks noChangeArrowheads="1"/>
          </p:cNvSpPr>
          <p:nvPr/>
        </p:nvSpPr>
        <p:spPr bwMode="auto">
          <a:xfrm>
            <a:off x="6318250" y="2435225"/>
            <a:ext cx="338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FF0000"/>
                </a:solidFill>
              </a:rPr>
              <a:t>1</a:t>
            </a:r>
            <a:endParaRPr lang="zh-CN" altLang="en-US" sz="2400" b="1">
              <a:solidFill>
                <a:srgbClr val="FF0000"/>
              </a:solidFill>
            </a:endParaRPr>
          </a:p>
        </p:txBody>
      </p:sp>
      <p:sp>
        <p:nvSpPr>
          <p:cNvPr id="14" name="矩形 13">
            <a:extLst>
              <a:ext uri="{FF2B5EF4-FFF2-40B4-BE49-F238E27FC236}">
                <a16:creationId xmlns:a16="http://schemas.microsoft.com/office/drawing/2014/main" id="{9F97FED1-3941-4B04-BA19-DA74FE2132A1}"/>
              </a:ext>
            </a:extLst>
          </p:cNvPr>
          <p:cNvSpPr>
            <a:spLocks noChangeArrowheads="1"/>
          </p:cNvSpPr>
          <p:nvPr/>
        </p:nvSpPr>
        <p:spPr bwMode="auto">
          <a:xfrm>
            <a:off x="2327275" y="3073400"/>
            <a:ext cx="338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3366FF"/>
                </a:solidFill>
              </a:rPr>
              <a:t>0</a:t>
            </a:r>
            <a:endParaRPr lang="zh-CN" altLang="en-US" sz="2400" b="1">
              <a:solidFill>
                <a:srgbClr val="3366FF"/>
              </a:solidFill>
            </a:endParaRPr>
          </a:p>
        </p:txBody>
      </p:sp>
      <p:sp>
        <p:nvSpPr>
          <p:cNvPr id="15" name="矩形 14">
            <a:extLst>
              <a:ext uri="{FF2B5EF4-FFF2-40B4-BE49-F238E27FC236}">
                <a16:creationId xmlns:a16="http://schemas.microsoft.com/office/drawing/2014/main" id="{B1EE4410-EA17-438A-B2DD-3641E4C476BC}"/>
              </a:ext>
            </a:extLst>
          </p:cNvPr>
          <p:cNvSpPr>
            <a:spLocks noChangeArrowheads="1"/>
          </p:cNvSpPr>
          <p:nvPr/>
        </p:nvSpPr>
        <p:spPr bwMode="auto">
          <a:xfrm>
            <a:off x="4170363" y="3705225"/>
            <a:ext cx="803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a:solidFill>
                  <a:srgbClr val="3366FF"/>
                </a:solidFill>
              </a:rPr>
              <a:t>导通</a:t>
            </a:r>
          </a:p>
        </p:txBody>
      </p:sp>
      <p:sp>
        <p:nvSpPr>
          <p:cNvPr id="16" name="矩形 15">
            <a:extLst>
              <a:ext uri="{FF2B5EF4-FFF2-40B4-BE49-F238E27FC236}">
                <a16:creationId xmlns:a16="http://schemas.microsoft.com/office/drawing/2014/main" id="{00B9ECAE-E00D-40FD-914F-CCFA02CD0C97}"/>
              </a:ext>
            </a:extLst>
          </p:cNvPr>
          <p:cNvSpPr>
            <a:spLocks noChangeArrowheads="1"/>
          </p:cNvSpPr>
          <p:nvPr/>
        </p:nvSpPr>
        <p:spPr bwMode="auto">
          <a:xfrm>
            <a:off x="6229350" y="2984500"/>
            <a:ext cx="339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3366FF"/>
                </a:solidFill>
              </a:rPr>
              <a:t>0</a:t>
            </a:r>
            <a:endParaRPr lang="zh-CN" altLang="en-US" sz="2400" b="1">
              <a:solidFill>
                <a:srgbClr val="3366FF"/>
              </a:solidFill>
            </a:endParaRPr>
          </a:p>
        </p:txBody>
      </p:sp>
      <p:sp>
        <p:nvSpPr>
          <p:cNvPr id="17" name="矩形 16">
            <a:extLst>
              <a:ext uri="{FF2B5EF4-FFF2-40B4-BE49-F238E27FC236}">
                <a16:creationId xmlns:a16="http://schemas.microsoft.com/office/drawing/2014/main" id="{9AC02C9A-4863-4992-8240-D958CCDA451A}"/>
              </a:ext>
            </a:extLst>
          </p:cNvPr>
          <p:cNvSpPr>
            <a:spLocks noChangeArrowheads="1"/>
          </p:cNvSpPr>
          <p:nvPr/>
        </p:nvSpPr>
        <p:spPr bwMode="auto">
          <a:xfrm>
            <a:off x="3832225" y="2457450"/>
            <a:ext cx="338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FF0000"/>
                </a:solidFill>
              </a:rPr>
              <a:t>0</a:t>
            </a:r>
            <a:endParaRPr lang="zh-CN" altLang="en-US" sz="2400" b="1">
              <a:solidFill>
                <a:srgbClr val="FF0000"/>
              </a:solidFill>
            </a:endParaRPr>
          </a:p>
        </p:txBody>
      </p:sp>
      <p:sp>
        <p:nvSpPr>
          <p:cNvPr id="18" name="矩形 17">
            <a:extLst>
              <a:ext uri="{FF2B5EF4-FFF2-40B4-BE49-F238E27FC236}">
                <a16:creationId xmlns:a16="http://schemas.microsoft.com/office/drawing/2014/main" id="{B47A7D5B-0156-46A4-8355-2A2B4D7938B4}"/>
              </a:ext>
            </a:extLst>
          </p:cNvPr>
          <p:cNvSpPr>
            <a:spLocks noChangeArrowheads="1"/>
          </p:cNvSpPr>
          <p:nvPr/>
        </p:nvSpPr>
        <p:spPr bwMode="auto">
          <a:xfrm>
            <a:off x="3875088" y="3243263"/>
            <a:ext cx="3381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3333FF"/>
                </a:solidFill>
              </a:rPr>
              <a:t>1</a:t>
            </a:r>
            <a:endParaRPr lang="zh-CN" altLang="en-US" sz="2400" b="1">
              <a:solidFill>
                <a:srgbClr val="3333FF"/>
              </a:solidFill>
            </a:endParaRPr>
          </a:p>
        </p:txBody>
      </p:sp>
      <p:sp>
        <p:nvSpPr>
          <p:cNvPr id="23" name="矩形 22">
            <a:extLst>
              <a:ext uri="{FF2B5EF4-FFF2-40B4-BE49-F238E27FC236}">
                <a16:creationId xmlns:a16="http://schemas.microsoft.com/office/drawing/2014/main" id="{412F2866-F056-46AD-A8B9-0D0EEE22527D}"/>
              </a:ext>
            </a:extLst>
          </p:cNvPr>
          <p:cNvSpPr/>
          <p:nvPr/>
        </p:nvSpPr>
        <p:spPr>
          <a:xfrm>
            <a:off x="7675563" y="2678113"/>
            <a:ext cx="1016000" cy="612775"/>
          </a:xfrm>
          <a:prstGeom prst="rect">
            <a:avLst/>
          </a:prstGeom>
          <a:noFill/>
        </p:spPr>
        <p:txBody>
          <a:bodyPr lIns="0" tIns="36000" rIns="0" bIns="0" anchor="b">
            <a:spAutoFit/>
          </a:bodyPr>
          <a:lstStyle/>
          <a:p>
            <a:pPr algn="ctr" eaLnBrk="1" hangingPunct="1">
              <a:lnSpc>
                <a:spcPct val="75000"/>
              </a:lnSpc>
              <a:defRPr/>
            </a:pPr>
            <a:r>
              <a:rPr lang="zh-CN" altLang="en-US" sz="2400" b="1" kern="0" dirty="0">
                <a:solidFill>
                  <a:srgbClr val="FF00FF"/>
                </a:solidFill>
                <a:cs typeface="Times New Roman" panose="02020603050405020304" pitchFamily="18" charset="0"/>
              </a:rPr>
              <a:t>例</a:t>
            </a:r>
            <a:r>
              <a:rPr lang="en-US" altLang="zh-CN" sz="2400" b="1" kern="0" dirty="0">
                <a:solidFill>
                  <a:srgbClr val="FF00FF"/>
                </a:solidFill>
                <a:cs typeface="Times New Roman" panose="02020603050405020304" pitchFamily="18" charset="0"/>
              </a:rPr>
              <a:t>:</a:t>
            </a:r>
            <a:r>
              <a:rPr lang="zh-CN" altLang="en-US" sz="2400" b="1" kern="0" dirty="0">
                <a:solidFill>
                  <a:srgbClr val="FF00FF"/>
                </a:solidFill>
                <a:cs typeface="Times New Roman" panose="02020603050405020304" pitchFamily="18" charset="0"/>
              </a:rPr>
              <a:t>口线</a:t>
            </a:r>
            <a:r>
              <a:rPr lang="en-US" altLang="zh-CN" sz="2400" b="1" kern="0" dirty="0">
                <a:solidFill>
                  <a:srgbClr val="FF00FF"/>
                </a:solidFill>
                <a:cs typeface="Times New Roman" panose="02020603050405020304" pitchFamily="18" charset="0"/>
              </a:rPr>
              <a:t>P3.2</a:t>
            </a:r>
            <a:endParaRPr lang="en-US" altLang="zh-CN" sz="2400" b="1" dirty="0">
              <a:solidFill>
                <a:srgbClr val="FF00FF"/>
              </a:solidFill>
              <a:ea typeface="宋体" charset="-122"/>
              <a:cs typeface="Times New Roman" pitchFamily="18" charset="0"/>
            </a:endParaRPr>
          </a:p>
        </p:txBody>
      </p:sp>
      <p:sp>
        <p:nvSpPr>
          <p:cNvPr id="24" name="矩形 23">
            <a:extLst>
              <a:ext uri="{FF2B5EF4-FFF2-40B4-BE49-F238E27FC236}">
                <a16:creationId xmlns:a16="http://schemas.microsoft.com/office/drawing/2014/main" id="{46B58796-0568-4B03-967E-B77D535433B5}"/>
              </a:ext>
            </a:extLst>
          </p:cNvPr>
          <p:cNvSpPr/>
          <p:nvPr/>
        </p:nvSpPr>
        <p:spPr>
          <a:xfrm>
            <a:off x="582613" y="3181350"/>
            <a:ext cx="1311275" cy="868363"/>
          </a:xfrm>
          <a:prstGeom prst="rect">
            <a:avLst/>
          </a:prstGeom>
          <a:noFill/>
        </p:spPr>
        <p:txBody>
          <a:bodyPr lIns="0" tIns="36000" rIns="0" bIns="0" anchor="b">
            <a:spAutoFit/>
          </a:bodyPr>
          <a:lstStyle/>
          <a:p>
            <a:pPr algn="ctr" eaLnBrk="1" hangingPunct="1">
              <a:lnSpc>
                <a:spcPct val="75000"/>
              </a:lnSpc>
              <a:defRPr/>
            </a:pPr>
            <a:r>
              <a:rPr lang="zh-CN" altLang="en-US" sz="2400" b="1" kern="0" dirty="0">
                <a:solidFill>
                  <a:srgbClr val="0000FF"/>
                </a:solidFill>
                <a:cs typeface="Times New Roman" panose="02020603050405020304" pitchFamily="18" charset="0"/>
              </a:rPr>
              <a:t>例</a:t>
            </a:r>
            <a:r>
              <a:rPr lang="en-US" altLang="zh-CN" sz="2400" b="1" kern="0" dirty="0">
                <a:solidFill>
                  <a:srgbClr val="0000FF"/>
                </a:solidFill>
                <a:cs typeface="Times New Roman" panose="02020603050405020304" pitchFamily="18" charset="0"/>
              </a:rPr>
              <a:t>:</a:t>
            </a:r>
            <a:r>
              <a:rPr lang="zh-CN" altLang="en-US" sz="2400" b="1" kern="0" dirty="0">
                <a:solidFill>
                  <a:srgbClr val="0000FF"/>
                </a:solidFill>
                <a:cs typeface="Times New Roman" panose="02020603050405020304" pitchFamily="18" charset="0"/>
              </a:rPr>
              <a:t>口线</a:t>
            </a:r>
            <a:r>
              <a:rPr lang="en-US" altLang="zh-CN" sz="2400" b="1" kern="0" dirty="0">
                <a:solidFill>
                  <a:srgbClr val="0000FF"/>
                </a:solidFill>
                <a:cs typeface="Times New Roman" panose="02020603050405020304" pitchFamily="18" charset="0"/>
              </a:rPr>
              <a:t>P3.2</a:t>
            </a:r>
            <a:r>
              <a:rPr lang="zh-CN" altLang="en-US" sz="2400" b="1" kern="0" dirty="0">
                <a:solidFill>
                  <a:srgbClr val="0000FF"/>
                </a:solidFill>
                <a:cs typeface="Times New Roman" panose="02020603050405020304" pitchFamily="18" charset="0"/>
              </a:rPr>
              <a:t>的锁存器位</a:t>
            </a:r>
            <a:endParaRPr lang="en-US" altLang="zh-CN" sz="2400" b="1" dirty="0">
              <a:solidFill>
                <a:srgbClr val="0000FF"/>
              </a:solidFill>
              <a:ea typeface="宋体" charset="-122"/>
              <a:cs typeface="Times New Roman"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a:extLst>
              <a:ext uri="{FF2B5EF4-FFF2-40B4-BE49-F238E27FC236}">
                <a16:creationId xmlns:a16="http://schemas.microsoft.com/office/drawing/2014/main" id="{E16A40BE-AA15-40C1-93E8-DCA3A20C419C}"/>
              </a:ext>
            </a:extLst>
          </p:cNvPr>
          <p:cNvSpPr>
            <a:spLocks noGrp="1" noChangeArrowheads="1"/>
          </p:cNvSpPr>
          <p:nvPr>
            <p:ph type="title"/>
          </p:nvPr>
        </p:nvSpPr>
        <p:spPr>
          <a:xfrm>
            <a:off x="874713" y="512763"/>
            <a:ext cx="7115175" cy="504825"/>
          </a:xfrm>
        </p:spPr>
        <p:txBody>
          <a:bodyPr/>
          <a:lstStyle/>
          <a:p>
            <a:pPr eaLnBrk="1" hangingPunct="1"/>
            <a:r>
              <a:rPr lang="zh-CN" altLang="en-US" sz="2800" dirty="0"/>
              <a:t>存储器访问过程</a:t>
            </a:r>
          </a:p>
        </p:txBody>
      </p:sp>
      <p:sp>
        <p:nvSpPr>
          <p:cNvPr id="582659" name="Rectangle 3">
            <a:extLst>
              <a:ext uri="{FF2B5EF4-FFF2-40B4-BE49-F238E27FC236}">
                <a16:creationId xmlns:a16="http://schemas.microsoft.com/office/drawing/2014/main" id="{D0BF62A9-B064-4041-BB7F-76527436526C}"/>
              </a:ext>
            </a:extLst>
          </p:cNvPr>
          <p:cNvSpPr>
            <a:spLocks noGrp="1" noChangeArrowheads="1"/>
          </p:cNvSpPr>
          <p:nvPr>
            <p:ph idx="1"/>
          </p:nvPr>
        </p:nvSpPr>
        <p:spPr>
          <a:xfrm>
            <a:off x="407987" y="4416425"/>
            <a:ext cx="7924801" cy="1730375"/>
          </a:xfrm>
        </p:spPr>
        <p:txBody>
          <a:bodyPr/>
          <a:lstStyle/>
          <a:p>
            <a:pPr eaLnBrk="1" hangingPunct="1">
              <a:lnSpc>
                <a:spcPct val="100000"/>
              </a:lnSpc>
              <a:spcBef>
                <a:spcPct val="0"/>
              </a:spcBef>
              <a:buFontTx/>
              <a:buNone/>
            </a:pPr>
            <a:r>
              <a:rPr lang="zh-CN" altLang="en-US" dirty="0">
                <a:solidFill>
                  <a:srgbClr val="FF0000"/>
                </a:solidFill>
                <a:latin typeface="宋体" panose="02010600030101010101" pitchFamily="2" charset="-122"/>
              </a:rPr>
              <a:t>（</a:t>
            </a:r>
            <a:r>
              <a:rPr lang="en-US" altLang="zh-CN" dirty="0">
                <a:solidFill>
                  <a:srgbClr val="FF0000"/>
                </a:solidFill>
                <a:latin typeface="宋体" panose="02010600030101010101" pitchFamily="2" charset="-122"/>
              </a:rPr>
              <a:t>2</a:t>
            </a:r>
            <a:r>
              <a:rPr lang="zh-CN" altLang="en-US" dirty="0">
                <a:solidFill>
                  <a:srgbClr val="FF0000"/>
                </a:solidFill>
                <a:latin typeface="宋体" panose="02010600030101010101" pitchFamily="2" charset="-122"/>
              </a:rPr>
              <a:t>）写操作</a:t>
            </a:r>
          </a:p>
          <a:p>
            <a:pPr eaLnBrk="1" hangingPunct="1">
              <a:lnSpc>
                <a:spcPct val="100000"/>
              </a:lnSpc>
              <a:spcBef>
                <a:spcPct val="0"/>
              </a:spcBef>
              <a:buFontTx/>
              <a:buNone/>
            </a:pPr>
            <a:r>
              <a:rPr lang="zh-CN" altLang="en-US" dirty="0">
                <a:solidFill>
                  <a:schemeClr val="tx1"/>
                </a:solidFill>
              </a:rPr>
              <a:t>   </a:t>
            </a:r>
            <a:r>
              <a:rPr lang="en-US" altLang="zh-CN" dirty="0">
                <a:solidFill>
                  <a:schemeClr val="tx1"/>
                </a:solidFill>
              </a:rPr>
              <a:t>CPU</a:t>
            </a:r>
            <a:r>
              <a:rPr lang="zh-CN" altLang="en-US" dirty="0">
                <a:solidFill>
                  <a:schemeClr val="tx1"/>
                </a:solidFill>
              </a:rPr>
              <a:t>将</a:t>
            </a:r>
            <a:r>
              <a:rPr lang="zh-CN" altLang="en-US" dirty="0">
                <a:solidFill>
                  <a:srgbClr val="3366FF"/>
                </a:solidFill>
                <a:hlinkClick r:id="rId2" action="ppaction://hlinksldjump"/>
              </a:rPr>
              <a:t>地址寄存器</a:t>
            </a:r>
            <a:r>
              <a:rPr lang="en-US" altLang="zh-CN" dirty="0">
                <a:solidFill>
                  <a:srgbClr val="3366FF"/>
                </a:solidFill>
                <a:hlinkClick r:id="rId2" action="ppaction://hlinksldjump"/>
              </a:rPr>
              <a:t>AR</a:t>
            </a:r>
            <a:r>
              <a:rPr lang="zh-CN" altLang="en-US" dirty="0">
                <a:solidFill>
                  <a:schemeClr val="tx1"/>
                </a:solidFill>
              </a:rPr>
              <a:t>的内容送到</a:t>
            </a:r>
            <a:r>
              <a:rPr lang="zh-CN" altLang="en-US" dirty="0">
                <a:solidFill>
                  <a:srgbClr val="3366FF"/>
                </a:solidFill>
              </a:rPr>
              <a:t>地址总线</a:t>
            </a:r>
            <a:r>
              <a:rPr lang="en-US" altLang="zh-CN" dirty="0">
                <a:solidFill>
                  <a:srgbClr val="3366FF"/>
                </a:solidFill>
              </a:rPr>
              <a:t>AB</a:t>
            </a:r>
            <a:r>
              <a:rPr lang="zh-CN" altLang="en-US" dirty="0">
                <a:solidFill>
                  <a:schemeClr val="tx1"/>
                </a:solidFill>
              </a:rPr>
              <a:t>上，地址总线上的内容进入</a:t>
            </a:r>
            <a:r>
              <a:rPr lang="zh-CN" altLang="en-US" dirty="0">
                <a:solidFill>
                  <a:srgbClr val="3366FF"/>
                </a:solidFill>
              </a:rPr>
              <a:t>地址译码器</a:t>
            </a:r>
            <a:r>
              <a:rPr lang="zh-CN" altLang="en-US" dirty="0">
                <a:solidFill>
                  <a:schemeClr val="tx1"/>
                </a:solidFill>
              </a:rPr>
              <a:t>，由地址译码器进行</a:t>
            </a:r>
            <a:r>
              <a:rPr lang="zh-CN" altLang="en-US" dirty="0">
                <a:solidFill>
                  <a:srgbClr val="3366FF"/>
                </a:solidFill>
              </a:rPr>
              <a:t>译码</a:t>
            </a:r>
            <a:r>
              <a:rPr lang="zh-CN" altLang="en-US" dirty="0">
                <a:solidFill>
                  <a:schemeClr val="tx1"/>
                </a:solidFill>
              </a:rPr>
              <a:t>，以</a:t>
            </a:r>
            <a:r>
              <a:rPr lang="zh-CN" altLang="en-US" dirty="0">
                <a:solidFill>
                  <a:srgbClr val="C00000"/>
                </a:solidFill>
              </a:rPr>
              <a:t>选通相应的存储单元</a:t>
            </a:r>
            <a:r>
              <a:rPr lang="zh-CN" altLang="en-US" dirty="0">
                <a:solidFill>
                  <a:schemeClr val="tx1"/>
                </a:solidFill>
              </a:rPr>
              <a:t>。</a:t>
            </a:r>
            <a:endParaRPr lang="en-US" altLang="zh-CN" dirty="0">
              <a:solidFill>
                <a:schemeClr val="tx1"/>
              </a:solidFill>
            </a:endParaRPr>
          </a:p>
          <a:p>
            <a:pPr eaLnBrk="1" hangingPunct="1">
              <a:lnSpc>
                <a:spcPct val="100000"/>
              </a:lnSpc>
              <a:spcBef>
                <a:spcPct val="0"/>
              </a:spcBef>
              <a:buFontTx/>
              <a:buNone/>
            </a:pPr>
            <a:r>
              <a:rPr lang="en-US" altLang="zh-CN" dirty="0">
                <a:solidFill>
                  <a:schemeClr val="tx1"/>
                </a:solidFill>
              </a:rPr>
              <a:t>  </a:t>
            </a:r>
            <a:r>
              <a:rPr lang="zh-CN" altLang="en-US" dirty="0">
                <a:solidFill>
                  <a:schemeClr val="tx1"/>
                </a:solidFill>
              </a:rPr>
              <a:t>在控制信号的作用下，</a:t>
            </a:r>
            <a:r>
              <a:rPr lang="en-US" altLang="zh-CN" dirty="0">
                <a:solidFill>
                  <a:schemeClr val="tx1"/>
                </a:solidFill>
              </a:rPr>
              <a:t>CPU</a:t>
            </a:r>
            <a:r>
              <a:rPr lang="zh-CN" altLang="en-US" dirty="0">
                <a:solidFill>
                  <a:schemeClr val="tx1"/>
                </a:solidFill>
              </a:rPr>
              <a:t>将要</a:t>
            </a:r>
            <a:r>
              <a:rPr lang="zh-CN" altLang="en-US" dirty="0">
                <a:solidFill>
                  <a:srgbClr val="3366FF"/>
                </a:solidFill>
              </a:rPr>
              <a:t>写入的数据通过数据总线</a:t>
            </a:r>
            <a:r>
              <a:rPr lang="zh-CN" altLang="en-US" dirty="0">
                <a:solidFill>
                  <a:srgbClr val="FF0000"/>
                </a:solidFill>
              </a:rPr>
              <a:t>写入到被选通的存储单元</a:t>
            </a:r>
            <a:r>
              <a:rPr lang="zh-CN" altLang="en-US" dirty="0">
                <a:solidFill>
                  <a:schemeClr val="tx1"/>
                </a:solidFill>
              </a:rPr>
              <a:t>，完成存储器的写操作。</a:t>
            </a:r>
          </a:p>
          <a:p>
            <a:pPr eaLnBrk="1" hangingPunct="1">
              <a:lnSpc>
                <a:spcPct val="100000"/>
              </a:lnSpc>
              <a:spcAft>
                <a:spcPts val="1800"/>
              </a:spcAft>
            </a:pPr>
            <a:endParaRPr lang="en-US" altLang="zh-CN" dirty="0"/>
          </a:p>
        </p:txBody>
      </p:sp>
      <p:pic>
        <p:nvPicPr>
          <p:cNvPr id="28679" name="图片 2">
            <a:extLst>
              <a:ext uri="{FF2B5EF4-FFF2-40B4-BE49-F238E27FC236}">
                <a16:creationId xmlns:a16="http://schemas.microsoft.com/office/drawing/2014/main" id="{0C400673-1F32-4C65-BBD3-4F5D516C4CF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39925" y="1265238"/>
            <a:ext cx="5884863" cy="343217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2" name="灯片编号占位符 1">
            <a:extLst>
              <a:ext uri="{FF2B5EF4-FFF2-40B4-BE49-F238E27FC236}">
                <a16:creationId xmlns:a16="http://schemas.microsoft.com/office/drawing/2014/main" id="{02E17985-CC69-442D-BAE5-01775E4F28E4}"/>
              </a:ext>
            </a:extLst>
          </p:cNvPr>
          <p:cNvSpPr>
            <a:spLocks noGrp="1"/>
          </p:cNvSpPr>
          <p:nvPr>
            <p:ph type="sldNum" sz="quarter" idx="12"/>
          </p:nvPr>
        </p:nvSpPr>
        <p:spPr/>
        <p:txBody>
          <a:bodyPr/>
          <a:lstStyle/>
          <a:p>
            <a:fld id="{22E77DEE-32E4-4009-988B-F2758F7B8AC2}" type="slidenum">
              <a:rPr lang="zh-CN" altLang="en-US" smtClean="0"/>
              <a:t>9</a:t>
            </a:fld>
            <a:endParaRPr lang="zh-CN" alt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2" descr="D:\DOCUME~1\ADMINI~1\LOCALS~1\Temp\HS5ClipImage_56b013cf.gif">
            <a:extLst>
              <a:ext uri="{FF2B5EF4-FFF2-40B4-BE49-F238E27FC236}">
                <a16:creationId xmlns:a16="http://schemas.microsoft.com/office/drawing/2014/main" id="{BA30A367-46FC-4CCC-8707-E372547F11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513" y="3582988"/>
            <a:ext cx="4978400" cy="301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7" name="标题 3">
            <a:extLst>
              <a:ext uri="{FF2B5EF4-FFF2-40B4-BE49-F238E27FC236}">
                <a16:creationId xmlns:a16="http://schemas.microsoft.com/office/drawing/2014/main" id="{893B90BD-364B-4DBB-B39E-80CD5694352C}"/>
              </a:ext>
            </a:extLst>
          </p:cNvPr>
          <p:cNvSpPr>
            <a:spLocks noGrp="1" noChangeArrowheads="1"/>
          </p:cNvSpPr>
          <p:nvPr>
            <p:ph type="title"/>
          </p:nvPr>
        </p:nvSpPr>
        <p:spPr>
          <a:xfrm>
            <a:off x="180975" y="346075"/>
            <a:ext cx="8229600" cy="504825"/>
          </a:xfrm>
        </p:spPr>
        <p:txBody>
          <a:bodyPr vert="horz" lIns="91440" tIns="45720" rIns="91440" bIns="45720" rtlCol="0" anchor="b">
            <a:noAutofit/>
          </a:bodyPr>
          <a:lstStyle/>
          <a:p>
            <a:r>
              <a:rPr lang="zh-CN" altLang="en-US" sz="3200" dirty="0">
                <a:solidFill>
                  <a:srgbClr val="FF0000"/>
                </a:solidFill>
              </a:rPr>
              <a:t>（</a:t>
            </a:r>
            <a:r>
              <a:rPr lang="en-US" altLang="zh-CN" sz="3200" dirty="0">
                <a:solidFill>
                  <a:srgbClr val="FF0000"/>
                </a:solidFill>
              </a:rPr>
              <a:t>2</a:t>
            </a:r>
            <a:r>
              <a:rPr lang="zh-CN" altLang="en-US" sz="3200" dirty="0">
                <a:solidFill>
                  <a:srgbClr val="FF0000"/>
                </a:solidFill>
              </a:rPr>
              <a:t>）</a:t>
            </a:r>
            <a:r>
              <a:rPr lang="zh-CN" altLang="zh-CN" sz="3200" dirty="0">
                <a:solidFill>
                  <a:srgbClr val="FF0000"/>
                </a:solidFill>
              </a:rPr>
              <a:t>推挽输出</a:t>
            </a:r>
            <a:r>
              <a:rPr lang="en-US" altLang="zh-CN" sz="3200" dirty="0">
                <a:solidFill>
                  <a:srgbClr val="FF0000"/>
                </a:solidFill>
              </a:rPr>
              <a:t>(</a:t>
            </a:r>
            <a:r>
              <a:rPr lang="zh-CN" altLang="en-US" sz="3200" dirty="0">
                <a:solidFill>
                  <a:srgbClr val="FF0000"/>
                </a:solidFill>
              </a:rPr>
              <a:t>强上拉输出</a:t>
            </a:r>
            <a:r>
              <a:rPr lang="en-US" altLang="zh-CN" sz="3200" dirty="0">
                <a:solidFill>
                  <a:srgbClr val="FF0000"/>
                </a:solidFill>
              </a:rPr>
              <a:t>)</a:t>
            </a:r>
            <a:r>
              <a:rPr lang="zh-CN" altLang="zh-CN" sz="3200" dirty="0">
                <a:solidFill>
                  <a:srgbClr val="FF0000"/>
                </a:solidFill>
              </a:rPr>
              <a:t>工作模式的结构</a:t>
            </a:r>
            <a:endParaRPr lang="zh-CN" altLang="en-US" sz="3200" dirty="0">
              <a:solidFill>
                <a:srgbClr val="FF0000"/>
              </a:solidFill>
            </a:endParaRPr>
          </a:p>
        </p:txBody>
      </p:sp>
      <p:sp>
        <p:nvSpPr>
          <p:cNvPr id="523267" name="Rectangle 3">
            <a:extLst>
              <a:ext uri="{FF2B5EF4-FFF2-40B4-BE49-F238E27FC236}">
                <a16:creationId xmlns:a16="http://schemas.microsoft.com/office/drawing/2014/main" id="{5E168B81-1DAB-4269-9F1D-D334041EBACD}"/>
              </a:ext>
            </a:extLst>
          </p:cNvPr>
          <p:cNvSpPr>
            <a:spLocks noGrp="1" noChangeArrowheads="1"/>
          </p:cNvSpPr>
          <p:nvPr>
            <p:ph idx="1"/>
          </p:nvPr>
        </p:nvSpPr>
        <p:spPr>
          <a:xfrm>
            <a:off x="101600" y="900113"/>
            <a:ext cx="8853488" cy="2387600"/>
          </a:xfrm>
        </p:spPr>
        <p:txBody>
          <a:bodyPr/>
          <a:lstStyle/>
          <a:p>
            <a:pPr marL="261938" lvl="1" indent="-261938" algn="l" eaLnBrk="1" hangingPunct="1">
              <a:spcBef>
                <a:spcPts val="0"/>
              </a:spcBef>
              <a:spcAft>
                <a:spcPts val="300"/>
              </a:spcAft>
              <a:defRPr/>
            </a:pPr>
            <a:r>
              <a:rPr lang="zh-CN" altLang="en-US" dirty="0">
                <a:solidFill>
                  <a:srgbClr val="FF00FF"/>
                </a:solidFill>
              </a:rPr>
              <a:t>推挽输出</a:t>
            </a:r>
            <a:r>
              <a:rPr lang="zh-CN" altLang="en-US" dirty="0"/>
              <a:t>工作模式的下拉结构与准双向口的下拉结构相同</a:t>
            </a:r>
            <a:r>
              <a:rPr lang="en-US" altLang="zh-CN" dirty="0"/>
              <a:t>, </a:t>
            </a:r>
            <a:r>
              <a:rPr lang="zh-CN" altLang="en-US" dirty="0"/>
              <a:t>但当</a:t>
            </a:r>
            <a:r>
              <a:rPr lang="zh-CN" altLang="en-US" dirty="0">
                <a:solidFill>
                  <a:srgbClr val="FF0000"/>
                </a:solidFill>
              </a:rPr>
              <a:t>锁存器为</a:t>
            </a:r>
            <a:r>
              <a:rPr lang="en-US" altLang="zh-CN" dirty="0">
                <a:solidFill>
                  <a:srgbClr val="FF0000"/>
                </a:solidFill>
                <a:latin typeface="Times New Roman" panose="02020603050405020304" pitchFamily="18" charset="0"/>
                <a:cs typeface="Times New Roman" panose="02020603050405020304" pitchFamily="18" charset="0"/>
              </a:rPr>
              <a:t>“1”</a:t>
            </a:r>
            <a:r>
              <a:rPr lang="zh-CN" altLang="en-US" dirty="0">
                <a:solidFill>
                  <a:srgbClr val="FF0000"/>
                </a:solidFill>
              </a:rPr>
              <a:t>时可提供持续的强上拉</a:t>
            </a:r>
            <a:r>
              <a:rPr lang="zh-CN" altLang="en-US" dirty="0"/>
              <a:t>。推挽工作模式一般用于需更大驱动</a:t>
            </a:r>
            <a:r>
              <a:rPr lang="zh-CN" altLang="en-US" dirty="0">
                <a:solidFill>
                  <a:srgbClr val="FF0000"/>
                </a:solidFill>
              </a:rPr>
              <a:t>拉电流</a:t>
            </a:r>
            <a:r>
              <a:rPr lang="zh-CN" altLang="en-US" dirty="0"/>
              <a:t>的情况。</a:t>
            </a:r>
          </a:p>
          <a:p>
            <a:pPr marL="261938" lvl="1" indent="-261938" algn="l" eaLnBrk="1" hangingPunct="1">
              <a:spcBef>
                <a:spcPts val="0"/>
              </a:spcBef>
              <a:spcAft>
                <a:spcPts val="300"/>
              </a:spcAft>
              <a:defRPr/>
            </a:pPr>
            <a:r>
              <a:rPr lang="zh-CN" altLang="en-US" dirty="0">
                <a:solidFill>
                  <a:srgbClr val="FF0000"/>
                </a:solidFill>
              </a:rPr>
              <a:t>若输出高电平</a:t>
            </a:r>
            <a:r>
              <a:rPr lang="en-US" altLang="zh-CN" dirty="0">
                <a:solidFill>
                  <a:srgbClr val="FF0000"/>
                </a:solidFill>
              </a:rPr>
              <a:t>,</a:t>
            </a:r>
            <a:r>
              <a:rPr lang="zh-CN" altLang="en-US" dirty="0">
                <a:solidFill>
                  <a:srgbClr val="FF0000"/>
                </a:solidFill>
              </a:rPr>
              <a:t>拉电流最大可达</a:t>
            </a:r>
            <a:r>
              <a:rPr lang="en-US" altLang="zh-CN" dirty="0">
                <a:solidFill>
                  <a:srgbClr val="FF0000"/>
                </a:solidFill>
              </a:rPr>
              <a:t>20mA</a:t>
            </a:r>
            <a:r>
              <a:rPr lang="en-US" altLang="zh-CN" dirty="0"/>
              <a:t>;</a:t>
            </a:r>
          </a:p>
          <a:p>
            <a:pPr marL="261938" lvl="1" indent="-261938" algn="l" eaLnBrk="1" hangingPunct="1">
              <a:spcBef>
                <a:spcPts val="0"/>
              </a:spcBef>
              <a:spcAft>
                <a:spcPts val="300"/>
              </a:spcAft>
              <a:defRPr/>
            </a:pPr>
            <a:r>
              <a:rPr lang="zh-CN" altLang="en-US" dirty="0">
                <a:solidFill>
                  <a:srgbClr val="3333FF"/>
                </a:solidFill>
              </a:rPr>
              <a:t>若输出低电平</a:t>
            </a:r>
            <a:r>
              <a:rPr lang="en-US" altLang="zh-CN" dirty="0">
                <a:solidFill>
                  <a:srgbClr val="3333FF"/>
                </a:solidFill>
              </a:rPr>
              <a:t>,</a:t>
            </a:r>
            <a:r>
              <a:rPr lang="zh-CN" altLang="en-US" dirty="0">
                <a:solidFill>
                  <a:srgbClr val="3333FF"/>
                </a:solidFill>
              </a:rPr>
              <a:t>灌电流也可达</a:t>
            </a:r>
            <a:r>
              <a:rPr lang="en-US" altLang="zh-CN" dirty="0">
                <a:solidFill>
                  <a:srgbClr val="3333FF"/>
                </a:solidFill>
              </a:rPr>
              <a:t>20mA</a:t>
            </a:r>
            <a:r>
              <a:rPr lang="zh-CN" altLang="en-US" dirty="0"/>
              <a:t>。</a:t>
            </a:r>
            <a:endParaRPr lang="en-US" altLang="zh-CN" dirty="0"/>
          </a:p>
        </p:txBody>
      </p:sp>
      <p:sp>
        <p:nvSpPr>
          <p:cNvPr id="2" name="日期占位符 1">
            <a:extLst>
              <a:ext uri="{FF2B5EF4-FFF2-40B4-BE49-F238E27FC236}">
                <a16:creationId xmlns:a16="http://schemas.microsoft.com/office/drawing/2014/main" id="{28541571-527A-4C71-AADD-DE07EB6D66C1}"/>
              </a:ext>
            </a:extLst>
          </p:cNvPr>
          <p:cNvSpPr>
            <a:spLocks noGrp="1"/>
          </p:cNvSpPr>
          <p:nvPr>
            <p:ph type="dt" sz="quarter" idx="11"/>
          </p:nvPr>
        </p:nvSpPr>
        <p:spPr/>
        <p:txBody>
          <a:bodyPr/>
          <a:lstStyle/>
          <a:p>
            <a:pPr>
              <a:defRPr/>
            </a:pPr>
            <a:fld id="{34E9C9A0-F117-4EC9-9FB8-F3A6C71D8CDB}" type="datetime10">
              <a:rPr lang="zh-CN" altLang="en-US"/>
              <a:pPr>
                <a:defRPr/>
              </a:pPr>
              <a:t>13:37</a:t>
            </a:fld>
            <a:endParaRPr lang="zh-CN" altLang="en-US"/>
          </a:p>
        </p:txBody>
      </p:sp>
      <p:sp>
        <p:nvSpPr>
          <p:cNvPr id="5" name="灯片编号占位符 4">
            <a:extLst>
              <a:ext uri="{FF2B5EF4-FFF2-40B4-BE49-F238E27FC236}">
                <a16:creationId xmlns:a16="http://schemas.microsoft.com/office/drawing/2014/main" id="{A4D9AC4D-FB6C-4281-8458-E214CFF38E4E}"/>
              </a:ext>
            </a:extLst>
          </p:cNvPr>
          <p:cNvSpPr>
            <a:spLocks noGrp="1"/>
          </p:cNvSpPr>
          <p:nvPr>
            <p:ph type="sldNum" sz="quarter" idx="10"/>
          </p:nvPr>
        </p:nvSpPr>
        <p:spPr/>
        <p:txBody>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a:fld id="{425A5635-5994-42A1-9032-86399F256092}" type="slidenum">
              <a:rPr lang="en-US" altLang="zh-CN">
                <a:latin typeface="Arial" panose="020B0604020202020204" pitchFamily="34" charset="0"/>
              </a:rPr>
              <a:pPr algn="l"/>
              <a:t>90</a:t>
            </a:fld>
            <a:endParaRPr lang="en-US" altLang="zh-CN">
              <a:latin typeface="Arial" panose="020B0604020202020204" pitchFamily="34" charset="0"/>
            </a:endParaRPr>
          </a:p>
        </p:txBody>
      </p:sp>
      <p:sp>
        <p:nvSpPr>
          <p:cNvPr id="7" name="矩形 6">
            <a:extLst>
              <a:ext uri="{FF2B5EF4-FFF2-40B4-BE49-F238E27FC236}">
                <a16:creationId xmlns:a16="http://schemas.microsoft.com/office/drawing/2014/main" id="{5D1BE9B8-7723-4437-8426-8F724811D4D8}"/>
              </a:ext>
            </a:extLst>
          </p:cNvPr>
          <p:cNvSpPr>
            <a:spLocks noChangeArrowheads="1"/>
          </p:cNvSpPr>
          <p:nvPr/>
        </p:nvSpPr>
        <p:spPr bwMode="auto">
          <a:xfrm>
            <a:off x="5737225" y="5081588"/>
            <a:ext cx="1901825" cy="1108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a:solidFill>
                  <a:srgbClr val="3333FF"/>
                </a:solidFill>
              </a:rPr>
              <a:t>输出低时</a:t>
            </a:r>
            <a:r>
              <a:rPr lang="en-US" altLang="zh-CN" sz="2400" b="1">
                <a:solidFill>
                  <a:srgbClr val="3333FF"/>
                </a:solidFill>
              </a:rPr>
              <a:t>,</a:t>
            </a:r>
            <a:r>
              <a:rPr lang="zh-CN" altLang="en-US" sz="2400" b="1">
                <a:solidFill>
                  <a:srgbClr val="3333FF"/>
                </a:solidFill>
              </a:rPr>
              <a:t>灌电流最大可达</a:t>
            </a:r>
            <a:r>
              <a:rPr lang="en-US" altLang="zh-CN" sz="2400" b="1">
                <a:solidFill>
                  <a:srgbClr val="3333FF"/>
                </a:solidFill>
              </a:rPr>
              <a:t>20mA</a:t>
            </a:r>
            <a:endParaRPr lang="zh-CN" altLang="en-US" sz="2400" b="1">
              <a:solidFill>
                <a:srgbClr val="3333FF"/>
              </a:solidFill>
            </a:endParaRPr>
          </a:p>
        </p:txBody>
      </p:sp>
      <p:sp>
        <p:nvSpPr>
          <p:cNvPr id="8" name="矩形 7">
            <a:extLst>
              <a:ext uri="{FF2B5EF4-FFF2-40B4-BE49-F238E27FC236}">
                <a16:creationId xmlns:a16="http://schemas.microsoft.com/office/drawing/2014/main" id="{AD720A12-DCC6-4434-BD14-6FE225436B7F}"/>
              </a:ext>
            </a:extLst>
          </p:cNvPr>
          <p:cNvSpPr>
            <a:spLocks noChangeArrowheads="1"/>
          </p:cNvSpPr>
          <p:nvPr/>
        </p:nvSpPr>
        <p:spPr bwMode="auto">
          <a:xfrm>
            <a:off x="4211638" y="3636963"/>
            <a:ext cx="2513012" cy="739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a:solidFill>
                  <a:srgbClr val="FF0000"/>
                </a:solidFill>
              </a:rPr>
              <a:t>输出高时</a:t>
            </a:r>
            <a:r>
              <a:rPr lang="en-US" altLang="zh-CN" sz="2400" b="1">
                <a:solidFill>
                  <a:srgbClr val="FF0000"/>
                </a:solidFill>
              </a:rPr>
              <a:t>,</a:t>
            </a:r>
            <a:r>
              <a:rPr lang="zh-CN" altLang="en-US" sz="2400" b="1">
                <a:solidFill>
                  <a:srgbClr val="FF0000"/>
                </a:solidFill>
              </a:rPr>
              <a:t>拉电流最大可达</a:t>
            </a:r>
            <a:r>
              <a:rPr lang="en-US" altLang="zh-CN" sz="2400" b="1">
                <a:solidFill>
                  <a:srgbClr val="FF0000"/>
                </a:solidFill>
              </a:rPr>
              <a:t>20mA</a:t>
            </a:r>
            <a:endParaRPr lang="zh-CN" altLang="en-US" sz="2400" b="1">
              <a:solidFill>
                <a:srgbClr val="FF0000"/>
              </a:solidFill>
            </a:endParaRPr>
          </a:p>
        </p:txBody>
      </p:sp>
      <p:sp>
        <p:nvSpPr>
          <p:cNvPr id="9" name="任意多边形 8">
            <a:extLst>
              <a:ext uri="{FF2B5EF4-FFF2-40B4-BE49-F238E27FC236}">
                <a16:creationId xmlns:a16="http://schemas.microsoft.com/office/drawing/2014/main" id="{A8C0E8C8-AE92-4335-AE22-4C6EE3E51F87}"/>
              </a:ext>
            </a:extLst>
          </p:cNvPr>
          <p:cNvSpPr>
            <a:spLocks/>
          </p:cNvSpPr>
          <p:nvPr/>
        </p:nvSpPr>
        <p:spPr bwMode="auto">
          <a:xfrm>
            <a:off x="4295775" y="3802063"/>
            <a:ext cx="2097088" cy="885825"/>
          </a:xfrm>
          <a:custGeom>
            <a:avLst/>
            <a:gdLst>
              <a:gd name="T0" fmla="*/ 20869 w 1759219"/>
              <a:gd name="T1" fmla="*/ 0 h 675238"/>
              <a:gd name="T2" fmla="*/ 297730 w 1759219"/>
              <a:gd name="T3" fmla="*/ 780613 h 675238"/>
              <a:gd name="T4" fmla="*/ 2097326 w 1759219"/>
              <a:gd name="T5" fmla="*/ 856771 h 675238"/>
              <a:gd name="T6" fmla="*/ 0 60000 65536"/>
              <a:gd name="T7" fmla="*/ 0 60000 65536"/>
              <a:gd name="T8" fmla="*/ 0 60000 65536"/>
            </a:gdLst>
            <a:ahLst/>
            <a:cxnLst>
              <a:cxn ang="T6">
                <a:pos x="T0" y="T1"/>
              </a:cxn>
              <a:cxn ang="T7">
                <a:pos x="T2" y="T3"/>
              </a:cxn>
              <a:cxn ang="T8">
                <a:pos x="T4" y="T5"/>
              </a:cxn>
            </a:cxnLst>
            <a:rect l="0" t="0" r="r" b="b"/>
            <a:pathLst>
              <a:path w="1759219" h="675238">
                <a:moveTo>
                  <a:pt x="17505" y="0"/>
                </a:moveTo>
                <a:cubicBezTo>
                  <a:pt x="-11524" y="243114"/>
                  <a:pt x="-40553" y="486229"/>
                  <a:pt x="249733" y="595086"/>
                </a:cubicBezTo>
                <a:cubicBezTo>
                  <a:pt x="540019" y="703943"/>
                  <a:pt x="1149619" y="678543"/>
                  <a:pt x="1759219" y="653143"/>
                </a:cubicBezTo>
              </a:path>
            </a:pathLst>
          </a:custGeom>
          <a:noFill/>
          <a:ln w="19050" cap="flat" cmpd="sng" algn="ctr">
            <a:solidFill>
              <a:srgbClr val="FF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任意多边形 9">
            <a:extLst>
              <a:ext uri="{FF2B5EF4-FFF2-40B4-BE49-F238E27FC236}">
                <a16:creationId xmlns:a16="http://schemas.microsoft.com/office/drawing/2014/main" id="{AC836445-DE34-4E68-B1F4-FAF721CF5956}"/>
              </a:ext>
            </a:extLst>
          </p:cNvPr>
          <p:cNvSpPr>
            <a:spLocks/>
          </p:cNvSpPr>
          <p:nvPr/>
        </p:nvSpPr>
        <p:spPr bwMode="auto">
          <a:xfrm rot="-195418">
            <a:off x="4152900" y="4832350"/>
            <a:ext cx="1836738" cy="566738"/>
          </a:xfrm>
          <a:custGeom>
            <a:avLst/>
            <a:gdLst>
              <a:gd name="T0" fmla="*/ 1837088 w 1941838"/>
              <a:gd name="T1" fmla="*/ 27428 h 732096"/>
              <a:gd name="T2" fmla="*/ 230523 w 1941838"/>
              <a:gd name="T3" fmla="*/ 61154 h 732096"/>
              <a:gd name="T4" fmla="*/ 10821 w 1941838"/>
              <a:gd name="T5" fmla="*/ 567058 h 732096"/>
              <a:gd name="T6" fmla="*/ 10821 w 1941838"/>
              <a:gd name="T7" fmla="*/ 567058 h 7320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41838" h="732096">
                <a:moveTo>
                  <a:pt x="1941838" y="35411"/>
                </a:moveTo>
                <a:cubicBezTo>
                  <a:pt x="1253619" y="-875"/>
                  <a:pt x="565400" y="-37161"/>
                  <a:pt x="243667" y="78953"/>
                </a:cubicBezTo>
                <a:cubicBezTo>
                  <a:pt x="-78066" y="195067"/>
                  <a:pt x="11438" y="732096"/>
                  <a:pt x="11438" y="732096"/>
                </a:cubicBezTo>
              </a:path>
            </a:pathLst>
          </a:custGeom>
          <a:noFill/>
          <a:ln w="28575" cap="flat" cmpd="sng" algn="ctr">
            <a:solidFill>
              <a:srgbClr val="3333FF"/>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矩形 10">
            <a:extLst>
              <a:ext uri="{FF2B5EF4-FFF2-40B4-BE49-F238E27FC236}">
                <a16:creationId xmlns:a16="http://schemas.microsoft.com/office/drawing/2014/main" id="{23A06308-CEC3-4850-82A8-D5152B6ECC76}"/>
              </a:ext>
            </a:extLst>
          </p:cNvPr>
          <p:cNvSpPr>
            <a:spLocks noChangeArrowheads="1"/>
          </p:cNvSpPr>
          <p:nvPr/>
        </p:nvSpPr>
        <p:spPr bwMode="auto">
          <a:xfrm>
            <a:off x="2279650" y="4097338"/>
            <a:ext cx="339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FF0000"/>
                </a:solidFill>
              </a:rPr>
              <a:t>1</a:t>
            </a:r>
            <a:endParaRPr lang="zh-CN" altLang="en-US" sz="2400" b="1">
              <a:solidFill>
                <a:srgbClr val="FF0000"/>
              </a:solidFill>
            </a:endParaRPr>
          </a:p>
        </p:txBody>
      </p:sp>
      <p:sp>
        <p:nvSpPr>
          <p:cNvPr id="12" name="矩形 11">
            <a:extLst>
              <a:ext uri="{FF2B5EF4-FFF2-40B4-BE49-F238E27FC236}">
                <a16:creationId xmlns:a16="http://schemas.microsoft.com/office/drawing/2014/main" id="{A6559AF3-A7A7-4425-A739-4A2FF3EBBEAF}"/>
              </a:ext>
            </a:extLst>
          </p:cNvPr>
          <p:cNvSpPr>
            <a:spLocks noChangeArrowheads="1"/>
          </p:cNvSpPr>
          <p:nvPr/>
        </p:nvSpPr>
        <p:spPr bwMode="auto">
          <a:xfrm>
            <a:off x="5311775" y="4273550"/>
            <a:ext cx="338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FF0000"/>
                </a:solidFill>
              </a:rPr>
              <a:t>1</a:t>
            </a:r>
            <a:endParaRPr lang="zh-CN" altLang="en-US" sz="2400" b="1">
              <a:solidFill>
                <a:srgbClr val="FF0000"/>
              </a:solidFill>
            </a:endParaRPr>
          </a:p>
        </p:txBody>
      </p:sp>
      <p:sp>
        <p:nvSpPr>
          <p:cNvPr id="13" name="矩形 12">
            <a:extLst>
              <a:ext uri="{FF2B5EF4-FFF2-40B4-BE49-F238E27FC236}">
                <a16:creationId xmlns:a16="http://schemas.microsoft.com/office/drawing/2014/main" id="{72BF6150-D43E-4678-A610-47867B5E4DF8}"/>
              </a:ext>
            </a:extLst>
          </p:cNvPr>
          <p:cNvSpPr>
            <a:spLocks noChangeArrowheads="1"/>
          </p:cNvSpPr>
          <p:nvPr/>
        </p:nvSpPr>
        <p:spPr bwMode="auto">
          <a:xfrm>
            <a:off x="3203575" y="4368800"/>
            <a:ext cx="338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FF0000"/>
                </a:solidFill>
              </a:rPr>
              <a:t>0</a:t>
            </a:r>
            <a:endParaRPr lang="zh-CN" altLang="en-US" sz="2400" b="1">
              <a:solidFill>
                <a:srgbClr val="FF0000"/>
              </a:solidFill>
            </a:endParaRPr>
          </a:p>
        </p:txBody>
      </p:sp>
      <p:grpSp>
        <p:nvGrpSpPr>
          <p:cNvPr id="14" name="组合 13">
            <a:extLst>
              <a:ext uri="{FF2B5EF4-FFF2-40B4-BE49-F238E27FC236}">
                <a16:creationId xmlns:a16="http://schemas.microsoft.com/office/drawing/2014/main" id="{16619F09-8AA1-4790-9FDD-94188AA15E93}"/>
              </a:ext>
            </a:extLst>
          </p:cNvPr>
          <p:cNvGrpSpPr>
            <a:grpSpLocks/>
          </p:cNvGrpSpPr>
          <p:nvPr/>
        </p:nvGrpSpPr>
        <p:grpSpPr bwMode="auto">
          <a:xfrm>
            <a:off x="6216650" y="4727575"/>
            <a:ext cx="2559050" cy="1843088"/>
            <a:chOff x="6552141" y="4627084"/>
            <a:chExt cx="2559027" cy="1844320"/>
          </a:xfrm>
        </p:grpSpPr>
        <p:pic>
          <p:nvPicPr>
            <p:cNvPr id="118809" name="图片 14">
              <a:extLst>
                <a:ext uri="{FF2B5EF4-FFF2-40B4-BE49-F238E27FC236}">
                  <a16:creationId xmlns:a16="http://schemas.microsoft.com/office/drawing/2014/main" id="{F49276CC-5E38-4A73-80B4-FF3B02D65C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8715" y="5211550"/>
              <a:ext cx="882453" cy="1259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8810" name="直接连接符 15">
              <a:extLst>
                <a:ext uri="{FF2B5EF4-FFF2-40B4-BE49-F238E27FC236}">
                  <a16:creationId xmlns:a16="http://schemas.microsoft.com/office/drawing/2014/main" id="{20530DE5-6C30-4ACA-BD51-A51C33BB6D80}"/>
                </a:ext>
              </a:extLst>
            </p:cNvPr>
            <p:cNvCxnSpPr>
              <a:cxnSpLocks noChangeShapeType="1"/>
            </p:cNvCxnSpPr>
            <p:nvPr/>
          </p:nvCxnSpPr>
          <p:spPr bwMode="auto">
            <a:xfrm>
              <a:off x="6552141" y="4627084"/>
              <a:ext cx="2095766" cy="0"/>
            </a:xfrm>
            <a:prstGeom prst="line">
              <a:avLst/>
            </a:prstGeom>
            <a:noFill/>
            <a:ln w="2857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8811" name="直接连接符 16">
              <a:extLst>
                <a:ext uri="{FF2B5EF4-FFF2-40B4-BE49-F238E27FC236}">
                  <a16:creationId xmlns:a16="http://schemas.microsoft.com/office/drawing/2014/main" id="{24CE375C-7772-4D09-8486-7EFE64563E94}"/>
                </a:ext>
              </a:extLst>
            </p:cNvPr>
            <p:cNvCxnSpPr>
              <a:cxnSpLocks noChangeShapeType="1"/>
            </p:cNvCxnSpPr>
            <p:nvPr/>
          </p:nvCxnSpPr>
          <p:spPr bwMode="auto">
            <a:xfrm>
              <a:off x="8647907" y="4627084"/>
              <a:ext cx="0" cy="782198"/>
            </a:xfrm>
            <a:prstGeom prst="line">
              <a:avLst/>
            </a:prstGeom>
            <a:noFill/>
            <a:ln w="2857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9" name="矩形 18">
            <a:extLst>
              <a:ext uri="{FF2B5EF4-FFF2-40B4-BE49-F238E27FC236}">
                <a16:creationId xmlns:a16="http://schemas.microsoft.com/office/drawing/2014/main" id="{3F51C63F-CD42-4AE1-B943-C5737CFD0A0C}"/>
              </a:ext>
            </a:extLst>
          </p:cNvPr>
          <p:cNvSpPr/>
          <p:nvPr/>
        </p:nvSpPr>
        <p:spPr>
          <a:xfrm>
            <a:off x="6456363" y="4165600"/>
            <a:ext cx="1016000" cy="612775"/>
          </a:xfrm>
          <a:prstGeom prst="rect">
            <a:avLst/>
          </a:prstGeom>
          <a:noFill/>
        </p:spPr>
        <p:txBody>
          <a:bodyPr lIns="0" tIns="36000" rIns="0" bIns="0" anchor="b">
            <a:spAutoFit/>
          </a:bodyPr>
          <a:lstStyle/>
          <a:p>
            <a:pPr algn="ctr" eaLnBrk="1" hangingPunct="1">
              <a:lnSpc>
                <a:spcPct val="75000"/>
              </a:lnSpc>
              <a:defRPr/>
            </a:pPr>
            <a:r>
              <a:rPr lang="zh-CN" altLang="en-US" sz="2400" b="1" kern="0" dirty="0">
                <a:solidFill>
                  <a:srgbClr val="FF00FF"/>
                </a:solidFill>
                <a:cs typeface="Times New Roman" panose="02020603050405020304" pitchFamily="18" charset="0"/>
              </a:rPr>
              <a:t>例</a:t>
            </a:r>
            <a:r>
              <a:rPr lang="en-US" altLang="zh-CN" sz="2400" b="1" kern="0" dirty="0">
                <a:solidFill>
                  <a:srgbClr val="FF00FF"/>
                </a:solidFill>
                <a:cs typeface="Times New Roman" panose="02020603050405020304" pitchFamily="18" charset="0"/>
              </a:rPr>
              <a:t>:</a:t>
            </a:r>
            <a:r>
              <a:rPr lang="zh-CN" altLang="en-US" sz="2400" b="1" kern="0" dirty="0">
                <a:solidFill>
                  <a:srgbClr val="FF00FF"/>
                </a:solidFill>
                <a:cs typeface="Times New Roman" panose="02020603050405020304" pitchFamily="18" charset="0"/>
              </a:rPr>
              <a:t>口线</a:t>
            </a:r>
            <a:r>
              <a:rPr lang="en-US" altLang="zh-CN" sz="2400" b="1" kern="0" dirty="0">
                <a:solidFill>
                  <a:srgbClr val="FF00FF"/>
                </a:solidFill>
                <a:cs typeface="Times New Roman" panose="02020603050405020304" pitchFamily="18" charset="0"/>
              </a:rPr>
              <a:t>P3.2</a:t>
            </a:r>
            <a:endParaRPr lang="en-US" altLang="zh-CN" sz="2400" b="1" dirty="0">
              <a:solidFill>
                <a:srgbClr val="FF00FF"/>
              </a:solidFill>
              <a:ea typeface="宋体" charset="-122"/>
              <a:cs typeface="Times New Roman" pitchFamily="18" charset="0"/>
            </a:endParaRPr>
          </a:p>
        </p:txBody>
      </p:sp>
      <p:sp>
        <p:nvSpPr>
          <p:cNvPr id="20" name="矩形 19">
            <a:extLst>
              <a:ext uri="{FF2B5EF4-FFF2-40B4-BE49-F238E27FC236}">
                <a16:creationId xmlns:a16="http://schemas.microsoft.com/office/drawing/2014/main" id="{0EBD4600-1269-4475-BAB0-8DEB5CC9E659}"/>
              </a:ext>
            </a:extLst>
          </p:cNvPr>
          <p:cNvSpPr/>
          <p:nvPr/>
        </p:nvSpPr>
        <p:spPr>
          <a:xfrm>
            <a:off x="184150" y="4826000"/>
            <a:ext cx="1312863" cy="866775"/>
          </a:xfrm>
          <a:prstGeom prst="rect">
            <a:avLst/>
          </a:prstGeom>
          <a:noFill/>
        </p:spPr>
        <p:txBody>
          <a:bodyPr lIns="0" tIns="36000" rIns="0" bIns="0" anchor="b">
            <a:spAutoFit/>
          </a:bodyPr>
          <a:lstStyle/>
          <a:p>
            <a:pPr algn="ctr" eaLnBrk="1" hangingPunct="1">
              <a:lnSpc>
                <a:spcPct val="75000"/>
              </a:lnSpc>
              <a:defRPr/>
            </a:pPr>
            <a:r>
              <a:rPr lang="zh-CN" altLang="en-US" sz="2400" b="1" kern="0" dirty="0">
                <a:solidFill>
                  <a:srgbClr val="0000FF"/>
                </a:solidFill>
                <a:cs typeface="Times New Roman" panose="02020603050405020304" pitchFamily="18" charset="0"/>
              </a:rPr>
              <a:t>例</a:t>
            </a:r>
            <a:r>
              <a:rPr lang="en-US" altLang="zh-CN" sz="2400" b="1" kern="0" dirty="0">
                <a:solidFill>
                  <a:srgbClr val="0000FF"/>
                </a:solidFill>
                <a:cs typeface="Times New Roman" panose="02020603050405020304" pitchFamily="18" charset="0"/>
              </a:rPr>
              <a:t>:</a:t>
            </a:r>
            <a:r>
              <a:rPr lang="zh-CN" altLang="en-US" sz="2400" b="1" kern="0" dirty="0">
                <a:solidFill>
                  <a:srgbClr val="0000FF"/>
                </a:solidFill>
                <a:cs typeface="Times New Roman" panose="02020603050405020304" pitchFamily="18" charset="0"/>
              </a:rPr>
              <a:t>口线</a:t>
            </a:r>
            <a:r>
              <a:rPr lang="en-US" altLang="zh-CN" sz="2400" b="1" kern="0" dirty="0">
                <a:solidFill>
                  <a:srgbClr val="0000FF"/>
                </a:solidFill>
                <a:cs typeface="Times New Roman" panose="02020603050405020304" pitchFamily="18" charset="0"/>
              </a:rPr>
              <a:t>P3.2</a:t>
            </a:r>
            <a:r>
              <a:rPr lang="zh-CN" altLang="en-US" sz="2400" b="1" kern="0" dirty="0">
                <a:solidFill>
                  <a:srgbClr val="0000FF"/>
                </a:solidFill>
                <a:cs typeface="Times New Roman" panose="02020603050405020304" pitchFamily="18" charset="0"/>
              </a:rPr>
              <a:t>的锁存器位</a:t>
            </a:r>
            <a:endParaRPr lang="en-US" altLang="zh-CN" sz="2400" b="1" dirty="0">
              <a:solidFill>
                <a:srgbClr val="0000FF"/>
              </a:solidFill>
              <a:ea typeface="宋体" charset="-122"/>
              <a:cs typeface="Times New Roman" pitchFamily="18" charset="0"/>
            </a:endParaRPr>
          </a:p>
        </p:txBody>
      </p:sp>
      <p:grpSp>
        <p:nvGrpSpPr>
          <p:cNvPr id="21" name="组合 20">
            <a:extLst>
              <a:ext uri="{FF2B5EF4-FFF2-40B4-BE49-F238E27FC236}">
                <a16:creationId xmlns:a16="http://schemas.microsoft.com/office/drawing/2014/main" id="{4A0E6D51-5C95-478D-98D0-8EDD8F799413}"/>
              </a:ext>
            </a:extLst>
          </p:cNvPr>
          <p:cNvGrpSpPr>
            <a:grpSpLocks/>
          </p:cNvGrpSpPr>
          <p:nvPr/>
        </p:nvGrpSpPr>
        <p:grpSpPr bwMode="auto">
          <a:xfrm>
            <a:off x="6289675" y="3254375"/>
            <a:ext cx="2706688" cy="1473200"/>
            <a:chOff x="6489705" y="3159241"/>
            <a:chExt cx="2706255" cy="1473352"/>
          </a:xfrm>
        </p:grpSpPr>
        <p:pic>
          <p:nvPicPr>
            <p:cNvPr id="118806" name="图片 21">
              <a:extLst>
                <a:ext uri="{FF2B5EF4-FFF2-40B4-BE49-F238E27FC236}">
                  <a16:creationId xmlns:a16="http://schemas.microsoft.com/office/drawing/2014/main" id="{90B2B1E0-1DAB-4E13-9792-27D793D88B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7982" y="3159241"/>
              <a:ext cx="717978" cy="1295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8807" name="直接连接符 22">
              <a:extLst>
                <a:ext uri="{FF2B5EF4-FFF2-40B4-BE49-F238E27FC236}">
                  <a16:creationId xmlns:a16="http://schemas.microsoft.com/office/drawing/2014/main" id="{38BE5259-AEAE-40C6-9653-F34AAAB47B00}"/>
                </a:ext>
              </a:extLst>
            </p:cNvPr>
            <p:cNvCxnSpPr>
              <a:cxnSpLocks noChangeShapeType="1"/>
            </p:cNvCxnSpPr>
            <p:nvPr/>
          </p:nvCxnSpPr>
          <p:spPr bwMode="auto">
            <a:xfrm>
              <a:off x="6489705" y="4626889"/>
              <a:ext cx="2263316" cy="0"/>
            </a:xfrm>
            <a:prstGeom prst="line">
              <a:avLst/>
            </a:prstGeom>
            <a:noFill/>
            <a:ln w="28575" algn="ctr">
              <a:solidFill>
                <a:srgbClr val="3333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8808" name="直接连接符 23">
              <a:extLst>
                <a:ext uri="{FF2B5EF4-FFF2-40B4-BE49-F238E27FC236}">
                  <a16:creationId xmlns:a16="http://schemas.microsoft.com/office/drawing/2014/main" id="{E2573537-EA15-45FF-816B-34EA373B0DE9}"/>
                </a:ext>
              </a:extLst>
            </p:cNvPr>
            <p:cNvCxnSpPr>
              <a:cxnSpLocks noChangeShapeType="1"/>
            </p:cNvCxnSpPr>
            <p:nvPr/>
          </p:nvCxnSpPr>
          <p:spPr bwMode="auto">
            <a:xfrm flipV="1">
              <a:off x="8753021" y="4393765"/>
              <a:ext cx="4480" cy="238828"/>
            </a:xfrm>
            <a:prstGeom prst="line">
              <a:avLst/>
            </a:prstGeom>
            <a:noFill/>
            <a:ln w="28575" algn="ctr">
              <a:solidFill>
                <a:srgbClr val="3333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5" name="Rectangle 3">
            <a:extLst>
              <a:ext uri="{FF2B5EF4-FFF2-40B4-BE49-F238E27FC236}">
                <a16:creationId xmlns:a16="http://schemas.microsoft.com/office/drawing/2014/main" id="{8537A89A-83C9-4F16-B879-1CF56FFB4882}"/>
              </a:ext>
            </a:extLst>
          </p:cNvPr>
          <p:cNvSpPr txBox="1">
            <a:spLocks noChangeArrowheads="1"/>
          </p:cNvSpPr>
          <p:nvPr/>
        </p:nvSpPr>
        <p:spPr bwMode="auto">
          <a:xfrm>
            <a:off x="111125" y="3098800"/>
            <a:ext cx="8229600" cy="58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fontAlgn="base">
              <a:lnSpc>
                <a:spcPct val="114000"/>
              </a:lnSpc>
              <a:spcBef>
                <a:spcPct val="20000"/>
              </a:spcBef>
              <a:spcAft>
                <a:spcPts val="600"/>
              </a:spcAft>
              <a:buBlip>
                <a:blip r:embed="rId5"/>
              </a:buBlip>
              <a:defRPr sz="2800" b="1">
                <a:solidFill>
                  <a:schemeClr val="accent2"/>
                </a:solidFill>
                <a:latin typeface="Times New Roman" panose="02020603050405020304" pitchFamily="18" charset="0"/>
                <a:ea typeface="+mj-ea"/>
                <a:cs typeface="Times New Roman" panose="02020603050405020304" pitchFamily="18" charset="0"/>
              </a:defRPr>
            </a:lvl1pPr>
            <a:lvl2pPr marL="742950" indent="-285750" algn="just" rtl="0" fontAlgn="base">
              <a:spcBef>
                <a:spcPct val="20000"/>
              </a:spcBef>
              <a:spcAft>
                <a:spcPct val="0"/>
              </a:spcAft>
              <a:buBlip>
                <a:blip r:embed="rId6"/>
              </a:buBlip>
              <a:defRPr sz="2800" b="1">
                <a:solidFill>
                  <a:schemeClr val="tx1"/>
                </a:solidFill>
                <a:latin typeface="+mj-ea"/>
                <a:ea typeface="+mj-ea"/>
              </a:defRPr>
            </a:lvl2pPr>
            <a:lvl3pPr marL="1143000" indent="-228600" algn="just" rtl="0" fontAlgn="base">
              <a:spcBef>
                <a:spcPct val="20000"/>
              </a:spcBef>
              <a:spcAft>
                <a:spcPct val="0"/>
              </a:spcAft>
              <a:buChar char="•"/>
              <a:defRPr sz="2400">
                <a:solidFill>
                  <a:schemeClr val="tx1"/>
                </a:solidFill>
                <a:latin typeface="+mj-ea"/>
                <a:ea typeface="+mj-ea"/>
              </a:defRPr>
            </a:lvl3pPr>
            <a:lvl4pPr marL="1600200" indent="-228600" algn="just" rtl="0" fontAlgn="base">
              <a:spcBef>
                <a:spcPct val="20000"/>
              </a:spcBef>
              <a:spcAft>
                <a:spcPct val="0"/>
              </a:spcAft>
              <a:buChar char="–"/>
              <a:defRPr sz="2000">
                <a:solidFill>
                  <a:schemeClr val="tx1"/>
                </a:solidFill>
                <a:latin typeface="+mj-ea"/>
                <a:ea typeface="+mj-ea"/>
              </a:defRPr>
            </a:lvl4pPr>
            <a:lvl5pPr marL="2057400" indent="-228600" algn="just" rtl="0" fontAlgn="base">
              <a:spcBef>
                <a:spcPct val="20000"/>
              </a:spcBef>
              <a:spcAft>
                <a:spcPct val="0"/>
              </a:spcAft>
              <a:buChar char="»"/>
              <a:defRPr sz="2000">
                <a:solidFill>
                  <a:schemeClr val="tx1"/>
                </a:solidFill>
                <a:latin typeface="+mj-ea"/>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marL="261938" lvl="1" indent="-261938" algn="l" eaLnBrk="1" hangingPunct="1">
              <a:spcBef>
                <a:spcPts val="0"/>
              </a:spcBef>
              <a:spcAft>
                <a:spcPts val="300"/>
              </a:spcAft>
              <a:defRPr/>
            </a:pPr>
            <a:r>
              <a:rPr lang="zh-CN" altLang="en-US" kern="0" dirty="0"/>
              <a:t>推挽输出模式</a:t>
            </a:r>
            <a:r>
              <a:rPr lang="en-US" altLang="zh-CN" kern="0" dirty="0"/>
              <a:t>,</a:t>
            </a:r>
            <a:r>
              <a:rPr lang="zh-CN" altLang="en-US" kern="0" dirty="0"/>
              <a:t>也带有施密特触发输入及干扰抑制电路。</a:t>
            </a:r>
            <a:endParaRPr lang="en-US" altLang="zh-CN" kern="0" dirty="0"/>
          </a:p>
        </p:txBody>
      </p:sp>
      <p:sp>
        <p:nvSpPr>
          <p:cNvPr id="28" name="矩形 27">
            <a:extLst>
              <a:ext uri="{FF2B5EF4-FFF2-40B4-BE49-F238E27FC236}">
                <a16:creationId xmlns:a16="http://schemas.microsoft.com/office/drawing/2014/main" id="{DE0D2718-4F4E-498A-9731-71155E76F0F6}"/>
              </a:ext>
            </a:extLst>
          </p:cNvPr>
          <p:cNvSpPr>
            <a:spLocks noChangeArrowheads="1"/>
          </p:cNvSpPr>
          <p:nvPr/>
        </p:nvSpPr>
        <p:spPr bwMode="auto">
          <a:xfrm>
            <a:off x="2271713" y="4764088"/>
            <a:ext cx="3381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3366FF"/>
                </a:solidFill>
              </a:rPr>
              <a:t>0</a:t>
            </a:r>
            <a:endParaRPr lang="zh-CN" altLang="en-US" sz="2400" b="1">
              <a:solidFill>
                <a:srgbClr val="3366FF"/>
              </a:solidFill>
            </a:endParaRPr>
          </a:p>
        </p:txBody>
      </p:sp>
      <p:sp>
        <p:nvSpPr>
          <p:cNvPr id="29" name="矩形 28">
            <a:extLst>
              <a:ext uri="{FF2B5EF4-FFF2-40B4-BE49-F238E27FC236}">
                <a16:creationId xmlns:a16="http://schemas.microsoft.com/office/drawing/2014/main" id="{E7E0CEC4-BFD5-41D2-8051-E670A76FEF60}"/>
              </a:ext>
            </a:extLst>
          </p:cNvPr>
          <p:cNvSpPr>
            <a:spLocks noChangeArrowheads="1"/>
          </p:cNvSpPr>
          <p:nvPr/>
        </p:nvSpPr>
        <p:spPr bwMode="auto">
          <a:xfrm>
            <a:off x="5324475" y="4803775"/>
            <a:ext cx="339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3366FF"/>
                </a:solidFill>
              </a:rPr>
              <a:t>0</a:t>
            </a:r>
            <a:endParaRPr lang="zh-CN" altLang="en-US" sz="2400" b="1">
              <a:solidFill>
                <a:srgbClr val="3366FF"/>
              </a:solidFill>
            </a:endParaRPr>
          </a:p>
        </p:txBody>
      </p:sp>
      <p:sp>
        <p:nvSpPr>
          <p:cNvPr id="30" name="矩形 29">
            <a:extLst>
              <a:ext uri="{FF2B5EF4-FFF2-40B4-BE49-F238E27FC236}">
                <a16:creationId xmlns:a16="http://schemas.microsoft.com/office/drawing/2014/main" id="{3EBAC01A-0363-4976-BD9F-59224E13081C}"/>
              </a:ext>
            </a:extLst>
          </p:cNvPr>
          <p:cNvSpPr>
            <a:spLocks noChangeArrowheads="1"/>
          </p:cNvSpPr>
          <p:nvPr/>
        </p:nvSpPr>
        <p:spPr bwMode="auto">
          <a:xfrm>
            <a:off x="3219450" y="4767263"/>
            <a:ext cx="3381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3333FF"/>
                </a:solidFill>
              </a:rPr>
              <a:t>1</a:t>
            </a:r>
            <a:endParaRPr lang="zh-CN" altLang="en-US" sz="2400" b="1">
              <a:solidFill>
                <a:srgbClr val="3333FF"/>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标题 2">
            <a:extLst>
              <a:ext uri="{FF2B5EF4-FFF2-40B4-BE49-F238E27FC236}">
                <a16:creationId xmlns:a16="http://schemas.microsoft.com/office/drawing/2014/main" id="{DCF6A06D-4F99-4CAB-AACC-50603B2D90F7}"/>
              </a:ext>
            </a:extLst>
          </p:cNvPr>
          <p:cNvSpPr>
            <a:spLocks noGrp="1" noChangeArrowheads="1"/>
          </p:cNvSpPr>
          <p:nvPr>
            <p:ph type="title"/>
          </p:nvPr>
        </p:nvSpPr>
        <p:spPr>
          <a:xfrm>
            <a:off x="468313" y="357188"/>
            <a:ext cx="8229600" cy="504825"/>
          </a:xfrm>
        </p:spPr>
        <p:txBody>
          <a:bodyPr vert="horz" lIns="91440" tIns="45720" rIns="91440" bIns="45720" rtlCol="0" anchor="b">
            <a:noAutofit/>
          </a:bodyPr>
          <a:lstStyle/>
          <a:p>
            <a:r>
              <a:rPr lang="en-US" altLang="zh-CN" sz="3200" dirty="0">
                <a:solidFill>
                  <a:srgbClr val="FF0000"/>
                </a:solidFill>
              </a:rPr>
              <a:t>2. IAP15W4K58S4</a:t>
            </a:r>
            <a:r>
              <a:rPr lang="zh-CN" altLang="en-US" sz="3200" dirty="0">
                <a:solidFill>
                  <a:srgbClr val="FF0000"/>
                </a:solidFill>
              </a:rPr>
              <a:t>单片机</a:t>
            </a:r>
            <a:r>
              <a:rPr lang="en-US" altLang="zh-CN" sz="3200" dirty="0">
                <a:solidFill>
                  <a:srgbClr val="FF0000"/>
                </a:solidFill>
              </a:rPr>
              <a:t>I/O</a:t>
            </a:r>
            <a:r>
              <a:rPr lang="zh-CN" altLang="en-US" sz="3200" dirty="0">
                <a:solidFill>
                  <a:srgbClr val="FF0000"/>
                </a:solidFill>
              </a:rPr>
              <a:t>口的结构</a:t>
            </a:r>
          </a:p>
        </p:txBody>
      </p:sp>
      <p:sp>
        <p:nvSpPr>
          <p:cNvPr id="524291" name="Rectangle 3">
            <a:extLst>
              <a:ext uri="{FF2B5EF4-FFF2-40B4-BE49-F238E27FC236}">
                <a16:creationId xmlns:a16="http://schemas.microsoft.com/office/drawing/2014/main" id="{72682821-AF53-4D04-8EA2-F87F97A8747F}"/>
              </a:ext>
            </a:extLst>
          </p:cNvPr>
          <p:cNvSpPr>
            <a:spLocks noGrp="1" noChangeArrowheads="1"/>
          </p:cNvSpPr>
          <p:nvPr>
            <p:ph idx="1"/>
          </p:nvPr>
        </p:nvSpPr>
        <p:spPr>
          <a:xfrm>
            <a:off x="203200" y="1302206"/>
            <a:ext cx="8494713" cy="5055732"/>
          </a:xfrm>
        </p:spPr>
        <p:txBody>
          <a:bodyPr/>
          <a:lstStyle/>
          <a:p>
            <a:pPr marL="0" indent="0" eaLnBrk="1" hangingPunct="1">
              <a:buFontTx/>
              <a:buNone/>
              <a:defRPr/>
            </a:pPr>
            <a:r>
              <a:rPr lang="zh-CN" altLang="en-US" dirty="0">
                <a:solidFill>
                  <a:srgbClr val="FF00FF"/>
                </a:solidFill>
                <a:latin typeface="+mj-lt"/>
              </a:rPr>
              <a:t>（</a:t>
            </a:r>
            <a:r>
              <a:rPr lang="en-US" altLang="zh-CN" dirty="0">
                <a:solidFill>
                  <a:srgbClr val="FF00FF"/>
                </a:solidFill>
                <a:latin typeface="+mj-lt"/>
              </a:rPr>
              <a:t>3</a:t>
            </a:r>
            <a:r>
              <a:rPr lang="zh-CN" altLang="en-US" dirty="0">
                <a:solidFill>
                  <a:srgbClr val="FF00FF"/>
                </a:solidFill>
                <a:latin typeface="+mj-lt"/>
              </a:rPr>
              <a:t>）仅为输入</a:t>
            </a:r>
            <a:r>
              <a:rPr lang="en-US" altLang="zh-CN" dirty="0">
                <a:solidFill>
                  <a:srgbClr val="FF00FF"/>
                </a:solidFill>
                <a:latin typeface="+mj-lt"/>
              </a:rPr>
              <a:t>(</a:t>
            </a:r>
            <a:r>
              <a:rPr lang="zh-CN" altLang="en-US" dirty="0">
                <a:solidFill>
                  <a:srgbClr val="FF00FF"/>
                </a:solidFill>
                <a:latin typeface="+mj-lt"/>
              </a:rPr>
              <a:t>高阻</a:t>
            </a:r>
            <a:r>
              <a:rPr lang="en-US" altLang="zh-CN" dirty="0">
                <a:solidFill>
                  <a:srgbClr val="FF00FF"/>
                </a:solidFill>
                <a:latin typeface="+mj-lt"/>
              </a:rPr>
              <a:t>)</a:t>
            </a:r>
            <a:r>
              <a:rPr lang="zh-CN" altLang="en-US" dirty="0">
                <a:solidFill>
                  <a:srgbClr val="FF00FF"/>
                </a:solidFill>
                <a:latin typeface="+mj-lt"/>
              </a:rPr>
              <a:t>工作模式的结构</a:t>
            </a:r>
          </a:p>
          <a:p>
            <a:pPr eaLnBrk="1" hangingPunct="1">
              <a:defRPr/>
            </a:pPr>
            <a:endParaRPr lang="zh-CN" altLang="en-US" dirty="0">
              <a:solidFill>
                <a:srgbClr val="CC3300"/>
              </a:solidFill>
            </a:endParaRPr>
          </a:p>
          <a:p>
            <a:pPr eaLnBrk="1" hangingPunct="1">
              <a:defRPr/>
            </a:pPr>
            <a:endParaRPr lang="zh-CN" altLang="en-US" dirty="0">
              <a:solidFill>
                <a:srgbClr val="CC3300"/>
              </a:solidFill>
            </a:endParaRPr>
          </a:p>
          <a:p>
            <a:pPr eaLnBrk="1" hangingPunct="1">
              <a:defRPr/>
            </a:pPr>
            <a:endParaRPr lang="zh-CN" altLang="en-US" dirty="0">
              <a:solidFill>
                <a:srgbClr val="CC3300"/>
              </a:solidFill>
            </a:endParaRPr>
          </a:p>
          <a:p>
            <a:pPr eaLnBrk="1" hangingPunct="1">
              <a:defRPr/>
            </a:pPr>
            <a:endParaRPr lang="zh-CN" altLang="en-US" dirty="0">
              <a:solidFill>
                <a:srgbClr val="CC3300"/>
              </a:solidFill>
            </a:endParaRPr>
          </a:p>
          <a:p>
            <a:pPr lvl="1" eaLnBrk="1" hangingPunct="1">
              <a:defRPr/>
            </a:pPr>
            <a:r>
              <a:rPr lang="zh-CN" altLang="en-US" dirty="0"/>
              <a:t>输入口带有一个</a:t>
            </a:r>
            <a:r>
              <a:rPr lang="zh-CN" altLang="en-US" dirty="0">
                <a:hlinkClick r:id="rId2" action="ppaction://hlinksldjump"/>
              </a:rPr>
              <a:t>施密特触发</a:t>
            </a:r>
            <a:r>
              <a:rPr lang="zh-CN" altLang="en-US" dirty="0"/>
              <a:t>输入以及一个干扰抑制电路。</a:t>
            </a:r>
          </a:p>
          <a:p>
            <a:pPr lvl="1" eaLnBrk="1" hangingPunct="1">
              <a:defRPr/>
            </a:pPr>
            <a:r>
              <a:rPr lang="zh-CN" altLang="en-US" dirty="0"/>
              <a:t>注意</a:t>
            </a:r>
            <a:r>
              <a:rPr lang="en-US" altLang="zh-CN" dirty="0"/>
              <a:t>,</a:t>
            </a:r>
            <a:r>
              <a:rPr lang="zh-CN" altLang="en-US" dirty="0"/>
              <a:t>仅为输入</a:t>
            </a:r>
            <a:r>
              <a:rPr lang="en-US" altLang="zh-CN" dirty="0"/>
              <a:t>(</a:t>
            </a:r>
            <a:r>
              <a:rPr lang="zh-CN" altLang="en-US" dirty="0"/>
              <a:t>高阻</a:t>
            </a:r>
            <a:r>
              <a:rPr lang="en-US" altLang="zh-CN" dirty="0"/>
              <a:t>)</a:t>
            </a:r>
            <a:r>
              <a:rPr lang="zh-CN" altLang="en-US" dirty="0"/>
              <a:t>工作模式下</a:t>
            </a:r>
            <a:r>
              <a:rPr lang="en-US" altLang="zh-CN" dirty="0">
                <a:solidFill>
                  <a:srgbClr val="FF0000"/>
                </a:solidFill>
              </a:rPr>
              <a:t>, I/O</a:t>
            </a:r>
            <a:r>
              <a:rPr lang="zh-CN" altLang="en-US" dirty="0">
                <a:solidFill>
                  <a:srgbClr val="FF0000"/>
                </a:solidFill>
              </a:rPr>
              <a:t>口不提供</a:t>
            </a:r>
            <a:r>
              <a:rPr lang="en-US" altLang="zh-CN" dirty="0">
                <a:solidFill>
                  <a:srgbClr val="FF0000"/>
                </a:solidFill>
              </a:rPr>
              <a:t>20mA</a:t>
            </a:r>
            <a:r>
              <a:rPr lang="zh-CN" altLang="en-US" dirty="0">
                <a:solidFill>
                  <a:srgbClr val="FF0000"/>
                </a:solidFill>
              </a:rPr>
              <a:t>灌</a:t>
            </a:r>
            <a:r>
              <a:rPr lang="en-US" altLang="zh-CN" dirty="0">
                <a:solidFill>
                  <a:srgbClr val="FF0000"/>
                </a:solidFill>
              </a:rPr>
              <a:t>(</a:t>
            </a:r>
            <a:r>
              <a:rPr lang="zh-CN" altLang="en-US" dirty="0">
                <a:solidFill>
                  <a:srgbClr val="FF0000"/>
                </a:solidFill>
              </a:rPr>
              <a:t>拉</a:t>
            </a:r>
            <a:r>
              <a:rPr lang="en-US" altLang="zh-CN" dirty="0">
                <a:solidFill>
                  <a:srgbClr val="FF0000"/>
                </a:solidFill>
              </a:rPr>
              <a:t>)</a:t>
            </a:r>
            <a:r>
              <a:rPr lang="zh-CN" altLang="en-US" dirty="0">
                <a:solidFill>
                  <a:srgbClr val="FF0000"/>
                </a:solidFill>
              </a:rPr>
              <a:t>电流的能力。</a:t>
            </a:r>
          </a:p>
        </p:txBody>
      </p:sp>
      <p:sp>
        <p:nvSpPr>
          <p:cNvPr id="2" name="日期占位符 1">
            <a:extLst>
              <a:ext uri="{FF2B5EF4-FFF2-40B4-BE49-F238E27FC236}">
                <a16:creationId xmlns:a16="http://schemas.microsoft.com/office/drawing/2014/main" id="{770BBCAE-76DB-497C-A9AB-B2D231157345}"/>
              </a:ext>
            </a:extLst>
          </p:cNvPr>
          <p:cNvSpPr>
            <a:spLocks noGrp="1"/>
          </p:cNvSpPr>
          <p:nvPr>
            <p:ph type="dt" sz="quarter" idx="11"/>
          </p:nvPr>
        </p:nvSpPr>
        <p:spPr/>
        <p:txBody>
          <a:bodyPr/>
          <a:lstStyle/>
          <a:p>
            <a:pPr>
              <a:defRPr/>
            </a:pPr>
            <a:fld id="{87BCB0B0-631A-4127-9BBC-5A9FFE3745B2}" type="datetime10">
              <a:rPr lang="zh-CN" altLang="en-US"/>
              <a:pPr>
                <a:defRPr/>
              </a:pPr>
              <a:t>13:37</a:t>
            </a:fld>
            <a:endParaRPr lang="zh-CN" altLang="en-US"/>
          </a:p>
        </p:txBody>
      </p:sp>
      <p:sp>
        <p:nvSpPr>
          <p:cNvPr id="119813" name="Rectangle 5">
            <a:extLst>
              <a:ext uri="{FF2B5EF4-FFF2-40B4-BE49-F238E27FC236}">
                <a16:creationId xmlns:a16="http://schemas.microsoft.com/office/drawing/2014/main" id="{62FA0E68-9DA0-453A-8F9C-DEFB355B3248}"/>
              </a:ext>
            </a:extLst>
          </p:cNvPr>
          <p:cNvSpPr>
            <a:spLocks noChangeArrowheads="1"/>
          </p:cNvSpPr>
          <p:nvPr/>
        </p:nvSpPr>
        <p:spPr bwMode="auto">
          <a:xfrm>
            <a:off x="-258763" y="3214688"/>
            <a:ext cx="9144001" cy="0"/>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14" name="Rectangle 8">
            <a:extLst>
              <a:ext uri="{FF2B5EF4-FFF2-40B4-BE49-F238E27FC236}">
                <a16:creationId xmlns:a16="http://schemas.microsoft.com/office/drawing/2014/main" id="{A43F4B43-CFE2-43EA-B671-716793732829}"/>
              </a:ext>
            </a:extLst>
          </p:cNvPr>
          <p:cNvSpPr>
            <a:spLocks noChangeArrowheads="1"/>
          </p:cNvSpPr>
          <p:nvPr/>
        </p:nvSpPr>
        <p:spPr bwMode="auto">
          <a:xfrm>
            <a:off x="-258763" y="3186113"/>
            <a:ext cx="9144001" cy="0"/>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524295" name="Object 7">
            <a:extLst>
              <a:ext uri="{FF2B5EF4-FFF2-40B4-BE49-F238E27FC236}">
                <a16:creationId xmlns:a16="http://schemas.microsoft.com/office/drawing/2014/main" id="{EC1F6172-B2AD-42C4-BEBB-CA402976AE6B}"/>
              </a:ext>
            </a:extLst>
          </p:cNvPr>
          <p:cNvGraphicFramePr>
            <a:graphicFrameLocks noChangeAspect="1"/>
          </p:cNvGraphicFramePr>
          <p:nvPr/>
        </p:nvGraphicFramePr>
        <p:xfrm>
          <a:off x="227013" y="1781175"/>
          <a:ext cx="8031162" cy="1473200"/>
        </p:xfrm>
        <a:graphic>
          <a:graphicData uri="http://schemas.openxmlformats.org/presentationml/2006/ole">
            <mc:AlternateContent xmlns:mc="http://schemas.openxmlformats.org/markup-compatibility/2006">
              <mc:Choice xmlns:v="urn:schemas-microsoft-com:vml" Requires="v">
                <p:oleObj name="Visio" r:id="rId3" imgW="2643174" imgH="487226" progId="Visio.Drawing.11">
                  <p:embed/>
                </p:oleObj>
              </mc:Choice>
              <mc:Fallback>
                <p:oleObj name="Visio" r:id="rId3" imgW="2643174" imgH="487226" progId="Visio.Drawing.11">
                  <p:embed/>
                  <p:pic>
                    <p:nvPicPr>
                      <p:cNvPr id="524295" name="Object 7">
                        <a:extLst>
                          <a:ext uri="{FF2B5EF4-FFF2-40B4-BE49-F238E27FC236}">
                            <a16:creationId xmlns:a16="http://schemas.microsoft.com/office/drawing/2014/main" id="{EC1F6172-B2AD-42C4-BEBB-CA402976AE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13" y="1781175"/>
                        <a:ext cx="8031162"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4297" name="Rectangle 9">
            <a:extLst>
              <a:ext uri="{FF2B5EF4-FFF2-40B4-BE49-F238E27FC236}">
                <a16:creationId xmlns:a16="http://schemas.microsoft.com/office/drawing/2014/main" id="{FEF008E0-8977-4AA6-A39C-C97FBC7B5847}"/>
              </a:ext>
            </a:extLst>
          </p:cNvPr>
          <p:cNvSpPr>
            <a:spLocks noChangeArrowheads="1"/>
          </p:cNvSpPr>
          <p:nvPr/>
        </p:nvSpPr>
        <p:spPr bwMode="auto">
          <a:xfrm>
            <a:off x="1260249" y="4248601"/>
            <a:ext cx="5655715" cy="461665"/>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2400" b="1" dirty="0">
                <a:solidFill>
                  <a:srgbClr val="990033"/>
                </a:solidFill>
              </a:rPr>
              <a:t>仅为输入（高阻）工作模式的</a:t>
            </a:r>
            <a:r>
              <a:rPr lang="en-US" altLang="zh-CN" sz="2400" b="1" dirty="0">
                <a:solidFill>
                  <a:srgbClr val="990033"/>
                </a:solidFill>
              </a:rPr>
              <a:t>I/O</a:t>
            </a:r>
            <a:r>
              <a:rPr lang="zh-CN" altLang="en-US" sz="2400" b="1" dirty="0">
                <a:solidFill>
                  <a:srgbClr val="990033"/>
                </a:solidFill>
              </a:rPr>
              <a:t>位结构 </a:t>
            </a:r>
          </a:p>
        </p:txBody>
      </p:sp>
      <p:sp>
        <p:nvSpPr>
          <p:cNvPr id="4" name="灯片编号占位符 3">
            <a:extLst>
              <a:ext uri="{FF2B5EF4-FFF2-40B4-BE49-F238E27FC236}">
                <a16:creationId xmlns:a16="http://schemas.microsoft.com/office/drawing/2014/main" id="{BE9343D1-3232-4DE5-BCD2-79C2D6EEB47F}"/>
              </a:ext>
            </a:extLst>
          </p:cNvPr>
          <p:cNvSpPr>
            <a:spLocks noGrp="1"/>
          </p:cNvSpPr>
          <p:nvPr>
            <p:ph type="sldNum" sz="quarter" idx="10"/>
          </p:nvPr>
        </p:nvSpPr>
        <p:spPr/>
        <p:txBody>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a:fld id="{2C8CF22B-6843-4574-A1E7-981AF02324A1}" type="slidenum">
              <a:rPr lang="en-US" altLang="zh-CN">
                <a:latin typeface="Arial" panose="020B0604020202020204" pitchFamily="34" charset="0"/>
              </a:rPr>
              <a:pPr algn="l"/>
              <a:t>91</a:t>
            </a:fld>
            <a:endParaRPr lang="en-US" altLang="zh-CN">
              <a:latin typeface="Arial" panose="020B0604020202020204" pitchFamily="34" charset="0"/>
            </a:endParaRPr>
          </a:p>
        </p:txBody>
      </p:sp>
      <p:sp>
        <p:nvSpPr>
          <p:cNvPr id="10" name="矩形 9">
            <a:extLst>
              <a:ext uri="{FF2B5EF4-FFF2-40B4-BE49-F238E27FC236}">
                <a16:creationId xmlns:a16="http://schemas.microsoft.com/office/drawing/2014/main" id="{5D6DC6F8-F6BD-491C-A029-7F509EDB7C75}"/>
              </a:ext>
            </a:extLst>
          </p:cNvPr>
          <p:cNvSpPr/>
          <p:nvPr/>
        </p:nvSpPr>
        <p:spPr>
          <a:xfrm>
            <a:off x="352425" y="2686050"/>
            <a:ext cx="3157538" cy="312738"/>
          </a:xfrm>
          <a:prstGeom prst="rect">
            <a:avLst/>
          </a:prstGeom>
          <a:noFill/>
        </p:spPr>
        <p:txBody>
          <a:bodyPr lIns="0" tIns="36000" rIns="0" bIns="0" anchor="b">
            <a:spAutoFit/>
          </a:bodyPr>
          <a:lstStyle/>
          <a:p>
            <a:pPr algn="ctr" eaLnBrk="1" hangingPunct="1">
              <a:lnSpc>
                <a:spcPct val="75000"/>
              </a:lnSpc>
              <a:defRPr/>
            </a:pPr>
            <a:r>
              <a:rPr lang="en-US" altLang="zh-CN" sz="2400" b="1" kern="0" dirty="0">
                <a:solidFill>
                  <a:srgbClr val="FF0000"/>
                </a:solidFill>
                <a:cs typeface="Times New Roman" panose="02020603050405020304" pitchFamily="18" charset="0"/>
              </a:rPr>
              <a:t>CPU</a:t>
            </a:r>
            <a:r>
              <a:rPr lang="zh-CN" altLang="en-US" sz="2400" b="1" kern="0" dirty="0">
                <a:solidFill>
                  <a:srgbClr val="FF0000"/>
                </a:solidFill>
                <a:cs typeface="Times New Roman" panose="02020603050405020304" pitchFamily="18" charset="0"/>
              </a:rPr>
              <a:t>读引脚状态数据</a:t>
            </a:r>
            <a:endParaRPr lang="en-US" altLang="zh-CN" sz="2400" b="1" dirty="0">
              <a:solidFill>
                <a:srgbClr val="FF0000"/>
              </a:solidFill>
              <a:ea typeface="宋体" charset="-122"/>
              <a:cs typeface="Times New Roman" pitchFamily="18" charset="0"/>
            </a:endParaRPr>
          </a:p>
        </p:txBody>
      </p:sp>
      <p:grpSp>
        <p:nvGrpSpPr>
          <p:cNvPr id="15" name="组合 14">
            <a:extLst>
              <a:ext uri="{FF2B5EF4-FFF2-40B4-BE49-F238E27FC236}">
                <a16:creationId xmlns:a16="http://schemas.microsoft.com/office/drawing/2014/main" id="{977A48CD-EF87-47E2-9713-2E7AAF52ACC7}"/>
              </a:ext>
            </a:extLst>
          </p:cNvPr>
          <p:cNvGrpSpPr>
            <a:grpSpLocks/>
          </p:cNvGrpSpPr>
          <p:nvPr/>
        </p:nvGrpSpPr>
        <p:grpSpPr bwMode="auto">
          <a:xfrm>
            <a:off x="8088313" y="2389188"/>
            <a:ext cx="660400" cy="1844675"/>
            <a:chOff x="8339424" y="4627084"/>
            <a:chExt cx="661034" cy="1844320"/>
          </a:xfrm>
        </p:grpSpPr>
        <p:pic>
          <p:nvPicPr>
            <p:cNvPr id="119826" name="图片 15">
              <a:extLst>
                <a:ext uri="{FF2B5EF4-FFF2-40B4-BE49-F238E27FC236}">
                  <a16:creationId xmlns:a16="http://schemas.microsoft.com/office/drawing/2014/main" id="{6A413D8B-29C6-4B6F-817D-3AE6BC9672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9424" y="5326156"/>
              <a:ext cx="661034" cy="1145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9827" name="直接连接符 16">
              <a:extLst>
                <a:ext uri="{FF2B5EF4-FFF2-40B4-BE49-F238E27FC236}">
                  <a16:creationId xmlns:a16="http://schemas.microsoft.com/office/drawing/2014/main" id="{DC82D2C4-F43B-4F03-A6EE-E30C1EB18CED}"/>
                </a:ext>
              </a:extLst>
            </p:cNvPr>
            <p:cNvCxnSpPr>
              <a:cxnSpLocks noChangeShapeType="1"/>
            </p:cNvCxnSpPr>
            <p:nvPr/>
          </p:nvCxnSpPr>
          <p:spPr bwMode="auto">
            <a:xfrm flipV="1">
              <a:off x="8405208" y="4638101"/>
              <a:ext cx="242699" cy="11856"/>
            </a:xfrm>
            <a:prstGeom prst="line">
              <a:avLst/>
            </a:prstGeom>
            <a:noFill/>
            <a:ln w="2857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9828" name="直接连接符 17">
              <a:extLst>
                <a:ext uri="{FF2B5EF4-FFF2-40B4-BE49-F238E27FC236}">
                  <a16:creationId xmlns:a16="http://schemas.microsoft.com/office/drawing/2014/main" id="{77F48128-7D50-461E-A7E9-3E6549404797}"/>
                </a:ext>
              </a:extLst>
            </p:cNvPr>
            <p:cNvCxnSpPr>
              <a:cxnSpLocks noChangeShapeType="1"/>
            </p:cNvCxnSpPr>
            <p:nvPr/>
          </p:nvCxnSpPr>
          <p:spPr bwMode="auto">
            <a:xfrm>
              <a:off x="8647907" y="4627084"/>
              <a:ext cx="0" cy="782198"/>
            </a:xfrm>
            <a:prstGeom prst="line">
              <a:avLst/>
            </a:prstGeom>
            <a:noFill/>
            <a:ln w="2857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9" name="矩形 18">
            <a:extLst>
              <a:ext uri="{FF2B5EF4-FFF2-40B4-BE49-F238E27FC236}">
                <a16:creationId xmlns:a16="http://schemas.microsoft.com/office/drawing/2014/main" id="{44CD31E6-CCA4-4D7A-922A-F772CC15C016}"/>
              </a:ext>
            </a:extLst>
          </p:cNvPr>
          <p:cNvSpPr/>
          <p:nvPr/>
        </p:nvSpPr>
        <p:spPr>
          <a:xfrm>
            <a:off x="7029450" y="1246188"/>
            <a:ext cx="1016000" cy="614362"/>
          </a:xfrm>
          <a:prstGeom prst="rect">
            <a:avLst/>
          </a:prstGeom>
          <a:noFill/>
        </p:spPr>
        <p:txBody>
          <a:bodyPr lIns="0" tIns="36000" rIns="0" bIns="0" anchor="b">
            <a:spAutoFit/>
          </a:bodyPr>
          <a:lstStyle/>
          <a:p>
            <a:pPr algn="ctr" eaLnBrk="1" hangingPunct="1">
              <a:lnSpc>
                <a:spcPct val="75000"/>
              </a:lnSpc>
              <a:defRPr/>
            </a:pPr>
            <a:r>
              <a:rPr lang="zh-CN" altLang="en-US" sz="2400" b="1" kern="0" dirty="0">
                <a:solidFill>
                  <a:srgbClr val="FF0000"/>
                </a:solidFill>
                <a:cs typeface="Times New Roman" panose="02020603050405020304" pitchFamily="18" charset="0"/>
              </a:rPr>
              <a:t>例</a:t>
            </a:r>
            <a:r>
              <a:rPr lang="en-US" altLang="zh-CN" sz="2400" b="1" kern="0" dirty="0">
                <a:solidFill>
                  <a:srgbClr val="FF0000"/>
                </a:solidFill>
                <a:cs typeface="Times New Roman" panose="02020603050405020304" pitchFamily="18" charset="0"/>
              </a:rPr>
              <a:t>:</a:t>
            </a:r>
            <a:r>
              <a:rPr lang="zh-CN" altLang="en-US" sz="2400" b="1" kern="0" dirty="0">
                <a:solidFill>
                  <a:srgbClr val="FF0000"/>
                </a:solidFill>
                <a:cs typeface="Times New Roman" panose="02020603050405020304" pitchFamily="18" charset="0"/>
              </a:rPr>
              <a:t>口线</a:t>
            </a:r>
            <a:r>
              <a:rPr lang="en-US" altLang="zh-CN" sz="2400" b="1" kern="0" dirty="0">
                <a:solidFill>
                  <a:srgbClr val="FF0000"/>
                </a:solidFill>
                <a:cs typeface="Times New Roman" panose="02020603050405020304" pitchFamily="18" charset="0"/>
              </a:rPr>
              <a:t>P3.2</a:t>
            </a:r>
            <a:endParaRPr lang="en-US" altLang="zh-CN" sz="2400" b="1" dirty="0">
              <a:solidFill>
                <a:srgbClr val="FF0000"/>
              </a:solidFill>
              <a:ea typeface="宋体" charset="-122"/>
              <a:cs typeface="Times New Roman" pitchFamily="18" charset="0"/>
            </a:endParaRPr>
          </a:p>
        </p:txBody>
      </p:sp>
      <p:grpSp>
        <p:nvGrpSpPr>
          <p:cNvPr id="20" name="组合 19">
            <a:extLst>
              <a:ext uri="{FF2B5EF4-FFF2-40B4-BE49-F238E27FC236}">
                <a16:creationId xmlns:a16="http://schemas.microsoft.com/office/drawing/2014/main" id="{CC0239C9-D8E6-4235-A60E-150AF56E5DFF}"/>
              </a:ext>
            </a:extLst>
          </p:cNvPr>
          <p:cNvGrpSpPr>
            <a:grpSpLocks/>
          </p:cNvGrpSpPr>
          <p:nvPr/>
        </p:nvGrpSpPr>
        <p:grpSpPr bwMode="auto">
          <a:xfrm>
            <a:off x="8180388" y="1000125"/>
            <a:ext cx="619125" cy="1412875"/>
            <a:chOff x="8466965" y="3220133"/>
            <a:chExt cx="620077" cy="1412460"/>
          </a:xfrm>
        </p:grpSpPr>
        <p:pic>
          <p:nvPicPr>
            <p:cNvPr id="119822" name="图片 20">
              <a:extLst>
                <a:ext uri="{FF2B5EF4-FFF2-40B4-BE49-F238E27FC236}">
                  <a16:creationId xmlns:a16="http://schemas.microsoft.com/office/drawing/2014/main" id="{4DCCDFB5-423E-4615-9EB5-67C44BFB3C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88415" y="3220133"/>
              <a:ext cx="598627" cy="119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9823" name="直接连接符 21">
              <a:extLst>
                <a:ext uri="{FF2B5EF4-FFF2-40B4-BE49-F238E27FC236}">
                  <a16:creationId xmlns:a16="http://schemas.microsoft.com/office/drawing/2014/main" id="{78A5902C-21F7-4328-B505-DD5F9E87A5E4}"/>
                </a:ext>
              </a:extLst>
            </p:cNvPr>
            <p:cNvCxnSpPr>
              <a:cxnSpLocks noChangeShapeType="1"/>
            </p:cNvCxnSpPr>
            <p:nvPr/>
          </p:nvCxnSpPr>
          <p:spPr bwMode="auto">
            <a:xfrm flipV="1">
              <a:off x="8466965" y="4626889"/>
              <a:ext cx="286056" cy="912"/>
            </a:xfrm>
            <a:prstGeom prst="line">
              <a:avLst/>
            </a:prstGeom>
            <a:noFill/>
            <a:ln w="28575" algn="ctr">
              <a:solidFill>
                <a:srgbClr val="3333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9824" name="直接连接符 22">
              <a:extLst>
                <a:ext uri="{FF2B5EF4-FFF2-40B4-BE49-F238E27FC236}">
                  <a16:creationId xmlns:a16="http://schemas.microsoft.com/office/drawing/2014/main" id="{CDF98CB9-640F-4FBF-BE6F-FCFA5EC3DADD}"/>
                </a:ext>
              </a:extLst>
            </p:cNvPr>
            <p:cNvCxnSpPr>
              <a:cxnSpLocks noChangeShapeType="1"/>
            </p:cNvCxnSpPr>
            <p:nvPr/>
          </p:nvCxnSpPr>
          <p:spPr bwMode="auto">
            <a:xfrm flipV="1">
              <a:off x="8742004" y="4393765"/>
              <a:ext cx="4480" cy="238828"/>
            </a:xfrm>
            <a:prstGeom prst="line">
              <a:avLst/>
            </a:prstGeom>
            <a:noFill/>
            <a:ln w="28575" algn="ctr">
              <a:solidFill>
                <a:srgbClr val="3333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9825" name="直接连接符 62">
              <a:extLst>
                <a:ext uri="{FF2B5EF4-FFF2-40B4-BE49-F238E27FC236}">
                  <a16:creationId xmlns:a16="http://schemas.microsoft.com/office/drawing/2014/main" id="{6CE6B0C1-48FF-4906-8182-1B59EDC33FDC}"/>
                </a:ext>
              </a:extLst>
            </p:cNvPr>
            <p:cNvCxnSpPr>
              <a:cxnSpLocks/>
            </p:cNvCxnSpPr>
            <p:nvPr/>
          </p:nvCxnSpPr>
          <p:spPr bwMode="auto">
            <a:xfrm rot="10800000">
              <a:off x="8702574" y="4055551"/>
              <a:ext cx="314299" cy="182805"/>
            </a:xfrm>
            <a:prstGeom prst="curvedConnector3">
              <a:avLst>
                <a:gd name="adj1" fmla="val 28125"/>
              </a:avLst>
            </a:prstGeom>
            <a:noFill/>
            <a:ln w="28575" algn="ctr">
              <a:solidFill>
                <a:srgbClr val="3333FF"/>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图片 4">
            <a:extLst>
              <a:ext uri="{FF2B5EF4-FFF2-40B4-BE49-F238E27FC236}">
                <a16:creationId xmlns:a16="http://schemas.microsoft.com/office/drawing/2014/main" id="{CF8F78FB-9C5E-4AC6-AF30-1D6976ECBE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0850" y="1000125"/>
            <a:ext cx="615315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5" name="Rectangle 2">
            <a:extLst>
              <a:ext uri="{FF2B5EF4-FFF2-40B4-BE49-F238E27FC236}">
                <a16:creationId xmlns:a16="http://schemas.microsoft.com/office/drawing/2014/main" id="{2595BB70-9E07-4F9B-BCB8-BE8BFF9D3799}"/>
              </a:ext>
            </a:extLst>
          </p:cNvPr>
          <p:cNvSpPr>
            <a:spLocks noGrp="1" noChangeArrowheads="1"/>
          </p:cNvSpPr>
          <p:nvPr>
            <p:ph type="title" idx="4294967295"/>
          </p:nvPr>
        </p:nvSpPr>
        <p:spPr>
          <a:xfrm>
            <a:off x="761197" y="73397"/>
            <a:ext cx="7543800" cy="831478"/>
          </a:xfrm>
        </p:spPr>
        <p:txBody>
          <a:bodyPr vert="horz" lIns="91440" tIns="45720" rIns="91440" bIns="45720" rtlCol="0" anchor="b">
            <a:noAutofit/>
          </a:bodyPr>
          <a:lstStyle/>
          <a:p>
            <a:r>
              <a:rPr lang="zh-CN" altLang="en-US" sz="3200" dirty="0">
                <a:solidFill>
                  <a:srgbClr val="FF0000"/>
                </a:solidFill>
              </a:rPr>
              <a:t>外部总线接口的电平转换技术（补充）</a:t>
            </a:r>
          </a:p>
        </p:txBody>
      </p:sp>
      <p:sp>
        <p:nvSpPr>
          <p:cNvPr id="120836" name="Rectangle 3">
            <a:extLst>
              <a:ext uri="{FF2B5EF4-FFF2-40B4-BE49-F238E27FC236}">
                <a16:creationId xmlns:a16="http://schemas.microsoft.com/office/drawing/2014/main" id="{8EA62D9D-CA9F-46F8-A446-D6AD695E1251}"/>
              </a:ext>
            </a:extLst>
          </p:cNvPr>
          <p:cNvSpPr>
            <a:spLocks noGrp="1" noChangeArrowheads="1"/>
          </p:cNvSpPr>
          <p:nvPr>
            <p:ph type="body" idx="4294967295"/>
          </p:nvPr>
        </p:nvSpPr>
        <p:spPr>
          <a:xfrm>
            <a:off x="125186" y="1062037"/>
            <a:ext cx="6645275" cy="366713"/>
          </a:xfrm>
        </p:spPr>
        <p:txBody>
          <a:bodyPr>
            <a:normAutofit fontScale="92500" lnSpcReduction="20000"/>
          </a:bodyPr>
          <a:lstStyle/>
          <a:p>
            <a:pPr eaLnBrk="1" hangingPunct="1">
              <a:lnSpc>
                <a:spcPct val="80000"/>
              </a:lnSpc>
              <a:buFontTx/>
              <a:buNone/>
            </a:pPr>
            <a:r>
              <a:rPr lang="zh-CN" altLang="en-US" sz="2800"/>
              <a:t>由</a:t>
            </a:r>
            <a:r>
              <a:rPr lang="en-US" altLang="zh-CN" sz="2800"/>
              <a:t>CMOS</a:t>
            </a:r>
            <a:r>
              <a:rPr lang="zh-CN" altLang="en-US" sz="2800">
                <a:solidFill>
                  <a:srgbClr val="FF0000"/>
                </a:solidFill>
              </a:rPr>
              <a:t>反相器</a:t>
            </a:r>
            <a:r>
              <a:rPr lang="zh-CN" altLang="en-US" sz="2800"/>
              <a:t>构成的</a:t>
            </a:r>
            <a:r>
              <a:rPr lang="zh-CN" altLang="en-US" sz="2800">
                <a:solidFill>
                  <a:srgbClr val="FF0000"/>
                </a:solidFill>
              </a:rPr>
              <a:t>施密特触发器</a:t>
            </a:r>
          </a:p>
        </p:txBody>
      </p:sp>
      <p:sp>
        <p:nvSpPr>
          <p:cNvPr id="2" name="灯片编号占位符 1">
            <a:extLst>
              <a:ext uri="{FF2B5EF4-FFF2-40B4-BE49-F238E27FC236}">
                <a16:creationId xmlns:a16="http://schemas.microsoft.com/office/drawing/2014/main" id="{3AE3845F-67D4-4BAB-9696-662B98CAD579}"/>
              </a:ext>
            </a:extLst>
          </p:cNvPr>
          <p:cNvSpPr>
            <a:spLocks noGrp="1"/>
          </p:cNvSpPr>
          <p:nvPr>
            <p:ph type="sldNum" sz="quarter" idx="10"/>
          </p:nvPr>
        </p:nvSpPr>
        <p:spPr>
          <a:xfrm>
            <a:off x="8628063" y="6551613"/>
            <a:ext cx="515937" cy="306387"/>
          </a:xfrm>
        </p:spPr>
        <p:txBody>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a:fld id="{4E727D0C-9004-4785-BD0B-8AAC93FB8B0C}" type="slidenum">
              <a:rPr lang="en-US" altLang="zh-CN">
                <a:solidFill>
                  <a:srgbClr val="000000"/>
                </a:solidFill>
                <a:latin typeface="Arial" panose="020B0604020202020204" pitchFamily="34" charset="0"/>
              </a:rPr>
              <a:pPr algn="l"/>
              <a:t>92</a:t>
            </a:fld>
            <a:endParaRPr lang="en-US" altLang="zh-CN">
              <a:solidFill>
                <a:srgbClr val="000000"/>
              </a:solidFill>
              <a:latin typeface="Arial" panose="020B0604020202020204" pitchFamily="34" charset="0"/>
            </a:endParaRPr>
          </a:p>
        </p:txBody>
      </p:sp>
      <p:pic>
        <p:nvPicPr>
          <p:cNvPr id="120838" name="图片 8">
            <a:extLst>
              <a:ext uri="{FF2B5EF4-FFF2-40B4-BE49-F238E27FC236}">
                <a16:creationId xmlns:a16="http://schemas.microsoft.com/office/drawing/2014/main" id="{B263B262-E7C0-44E9-B93C-EB42208A34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3" y="1947863"/>
            <a:ext cx="2079625" cy="131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9" name="图片 9">
            <a:extLst>
              <a:ext uri="{FF2B5EF4-FFF2-40B4-BE49-F238E27FC236}">
                <a16:creationId xmlns:a16="http://schemas.microsoft.com/office/drawing/2014/main" id="{F79CD2D5-CC7F-45CE-990D-D980495BEF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2900" y="4830763"/>
            <a:ext cx="2209800" cy="130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40" name="图片 10">
            <a:extLst>
              <a:ext uri="{FF2B5EF4-FFF2-40B4-BE49-F238E27FC236}">
                <a16:creationId xmlns:a16="http://schemas.microsoft.com/office/drawing/2014/main" id="{14B491EA-AEE7-40E3-BDCE-09CA3BF01D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63" y="3783013"/>
            <a:ext cx="3078162" cy="296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41" name="图片 11">
            <a:extLst>
              <a:ext uri="{FF2B5EF4-FFF2-40B4-BE49-F238E27FC236}">
                <a16:creationId xmlns:a16="http://schemas.microsoft.com/office/drawing/2014/main" id="{469EDEEF-9348-4806-A212-E7403D5036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94100" y="3783013"/>
            <a:ext cx="3098800" cy="296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0842" name="组合 33">
            <a:extLst>
              <a:ext uri="{FF2B5EF4-FFF2-40B4-BE49-F238E27FC236}">
                <a16:creationId xmlns:a16="http://schemas.microsoft.com/office/drawing/2014/main" id="{9BF72FB7-53A8-41E7-8B9D-9AA6CCB7ACDE}"/>
              </a:ext>
            </a:extLst>
          </p:cNvPr>
          <p:cNvGrpSpPr>
            <a:grpSpLocks/>
          </p:cNvGrpSpPr>
          <p:nvPr/>
        </p:nvGrpSpPr>
        <p:grpSpPr bwMode="auto">
          <a:xfrm>
            <a:off x="427038" y="4476750"/>
            <a:ext cx="1412875" cy="1731963"/>
            <a:chOff x="427420" y="4477406"/>
            <a:chExt cx="1411890" cy="1730704"/>
          </a:xfrm>
        </p:grpSpPr>
        <p:cxnSp>
          <p:nvCxnSpPr>
            <p:cNvPr id="120869" name="直接箭头连接符 3">
              <a:extLst>
                <a:ext uri="{FF2B5EF4-FFF2-40B4-BE49-F238E27FC236}">
                  <a16:creationId xmlns:a16="http://schemas.microsoft.com/office/drawing/2014/main" id="{B51B5B33-1F5F-4B95-BD34-FD7D3550195A}"/>
                </a:ext>
              </a:extLst>
            </p:cNvPr>
            <p:cNvCxnSpPr>
              <a:cxnSpLocks noChangeShapeType="1"/>
            </p:cNvCxnSpPr>
            <p:nvPr/>
          </p:nvCxnSpPr>
          <p:spPr bwMode="auto">
            <a:xfrm>
              <a:off x="427420" y="6197600"/>
              <a:ext cx="959945" cy="0"/>
            </a:xfrm>
            <a:prstGeom prst="straightConnector1">
              <a:avLst/>
            </a:prstGeom>
            <a:noFill/>
            <a:ln w="28575" algn="ctr">
              <a:solidFill>
                <a:srgbClr val="FF0000"/>
              </a:solidFill>
              <a:round/>
              <a:headEn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0870" name="直接箭头连接符 14">
              <a:extLst>
                <a:ext uri="{FF2B5EF4-FFF2-40B4-BE49-F238E27FC236}">
                  <a16:creationId xmlns:a16="http://schemas.microsoft.com/office/drawing/2014/main" id="{207C21C3-B3FA-4666-9A04-57A2B3C88C34}"/>
                </a:ext>
              </a:extLst>
            </p:cNvPr>
            <p:cNvCxnSpPr>
              <a:cxnSpLocks noChangeShapeType="1"/>
            </p:cNvCxnSpPr>
            <p:nvPr/>
          </p:nvCxnSpPr>
          <p:spPr bwMode="auto">
            <a:xfrm flipV="1">
              <a:off x="1814785" y="5433848"/>
              <a:ext cx="0" cy="774262"/>
            </a:xfrm>
            <a:prstGeom prst="straightConnector1">
              <a:avLst/>
            </a:prstGeom>
            <a:noFill/>
            <a:ln w="28575" algn="ctr">
              <a:solidFill>
                <a:srgbClr val="FF0000"/>
              </a:solidFill>
              <a:round/>
              <a:headEn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0871" name="直接箭头连接符 18">
              <a:extLst>
                <a:ext uri="{FF2B5EF4-FFF2-40B4-BE49-F238E27FC236}">
                  <a16:creationId xmlns:a16="http://schemas.microsoft.com/office/drawing/2014/main" id="{B2B3D29D-60A1-405F-A39A-DD7EB0FC16D8}"/>
                </a:ext>
              </a:extLst>
            </p:cNvPr>
            <p:cNvCxnSpPr>
              <a:cxnSpLocks noChangeShapeType="1"/>
            </p:cNvCxnSpPr>
            <p:nvPr/>
          </p:nvCxnSpPr>
          <p:spPr bwMode="auto">
            <a:xfrm flipV="1">
              <a:off x="1825296" y="4477406"/>
              <a:ext cx="0" cy="1030015"/>
            </a:xfrm>
            <a:prstGeom prst="straightConnector1">
              <a:avLst/>
            </a:prstGeom>
            <a:noFill/>
            <a:ln w="28575" algn="ctr">
              <a:solidFill>
                <a:srgbClr val="FF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0872" name="直接箭头连接符 20">
              <a:extLst>
                <a:ext uri="{FF2B5EF4-FFF2-40B4-BE49-F238E27FC236}">
                  <a16:creationId xmlns:a16="http://schemas.microsoft.com/office/drawing/2014/main" id="{BAE40A1F-A5FF-4160-9A29-DE655CC2BF20}"/>
                </a:ext>
              </a:extLst>
            </p:cNvPr>
            <p:cNvCxnSpPr>
              <a:cxnSpLocks noChangeShapeType="1"/>
            </p:cNvCxnSpPr>
            <p:nvPr/>
          </p:nvCxnSpPr>
          <p:spPr bwMode="auto">
            <a:xfrm>
              <a:off x="1404882" y="6208110"/>
              <a:ext cx="434428" cy="0"/>
            </a:xfrm>
            <a:prstGeom prst="straightConnector1">
              <a:avLst/>
            </a:prstGeom>
            <a:noFill/>
            <a:ln w="28575" algn="ctr">
              <a:solidFill>
                <a:srgbClr val="FF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20843" name="组合 30">
            <a:extLst>
              <a:ext uri="{FF2B5EF4-FFF2-40B4-BE49-F238E27FC236}">
                <a16:creationId xmlns:a16="http://schemas.microsoft.com/office/drawing/2014/main" id="{6CC6385B-1A33-454C-9EDD-AE96C6B7A4C6}"/>
              </a:ext>
            </a:extLst>
          </p:cNvPr>
          <p:cNvGrpSpPr>
            <a:grpSpLocks/>
          </p:cNvGrpSpPr>
          <p:nvPr/>
        </p:nvGrpSpPr>
        <p:grpSpPr bwMode="auto">
          <a:xfrm>
            <a:off x="903288" y="4467225"/>
            <a:ext cx="1482725" cy="1733550"/>
            <a:chOff x="903890" y="4466897"/>
            <a:chExt cx="1481958" cy="1734206"/>
          </a:xfrm>
        </p:grpSpPr>
        <p:cxnSp>
          <p:nvCxnSpPr>
            <p:cNvPr id="120864" name="直接箭头连接符 22">
              <a:extLst>
                <a:ext uri="{FF2B5EF4-FFF2-40B4-BE49-F238E27FC236}">
                  <a16:creationId xmlns:a16="http://schemas.microsoft.com/office/drawing/2014/main" id="{8941E3E1-16B2-47A8-825A-2E57A41F4BFA}"/>
                </a:ext>
              </a:extLst>
            </p:cNvPr>
            <p:cNvCxnSpPr>
              <a:cxnSpLocks noChangeShapeType="1"/>
            </p:cNvCxnSpPr>
            <p:nvPr/>
          </p:nvCxnSpPr>
          <p:spPr bwMode="auto">
            <a:xfrm>
              <a:off x="1804275" y="4473903"/>
              <a:ext cx="581573" cy="0"/>
            </a:xfrm>
            <a:prstGeom prst="straightConnector1">
              <a:avLst/>
            </a:prstGeom>
            <a:noFill/>
            <a:ln w="28575" algn="ctr">
              <a:solidFill>
                <a:srgbClr val="0000FF"/>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0865" name="直接箭头连接符 24">
              <a:extLst>
                <a:ext uri="{FF2B5EF4-FFF2-40B4-BE49-F238E27FC236}">
                  <a16:creationId xmlns:a16="http://schemas.microsoft.com/office/drawing/2014/main" id="{92DF3AC9-B864-4559-B9BE-B0F5A936E4EF}"/>
                </a:ext>
              </a:extLst>
            </p:cNvPr>
            <p:cNvCxnSpPr>
              <a:cxnSpLocks noChangeShapeType="1"/>
            </p:cNvCxnSpPr>
            <p:nvPr/>
          </p:nvCxnSpPr>
          <p:spPr bwMode="auto">
            <a:xfrm>
              <a:off x="931916" y="4466897"/>
              <a:ext cx="0" cy="935420"/>
            </a:xfrm>
            <a:prstGeom prst="straightConnector1">
              <a:avLst/>
            </a:prstGeom>
            <a:noFill/>
            <a:ln w="28575" algn="ctr">
              <a:solidFill>
                <a:srgbClr val="0000FF"/>
              </a:solidFill>
              <a:round/>
              <a:headEn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0866" name="直接箭头连接符 26">
              <a:extLst>
                <a:ext uri="{FF2B5EF4-FFF2-40B4-BE49-F238E27FC236}">
                  <a16:creationId xmlns:a16="http://schemas.microsoft.com/office/drawing/2014/main" id="{F1B1853C-E88F-423A-9FFB-AE68DDDC47C0}"/>
                </a:ext>
              </a:extLst>
            </p:cNvPr>
            <p:cNvCxnSpPr>
              <a:cxnSpLocks noChangeShapeType="1"/>
            </p:cNvCxnSpPr>
            <p:nvPr/>
          </p:nvCxnSpPr>
          <p:spPr bwMode="auto">
            <a:xfrm>
              <a:off x="942426" y="5293710"/>
              <a:ext cx="0" cy="907393"/>
            </a:xfrm>
            <a:prstGeom prst="straightConnector1">
              <a:avLst/>
            </a:prstGeom>
            <a:noFill/>
            <a:ln w="28575" algn="ctr">
              <a:solidFill>
                <a:srgbClr val="0000FF"/>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0867" name="直接箭头连接符 27">
              <a:extLst>
                <a:ext uri="{FF2B5EF4-FFF2-40B4-BE49-F238E27FC236}">
                  <a16:creationId xmlns:a16="http://schemas.microsoft.com/office/drawing/2014/main" id="{C0FE47A4-B6EE-4988-B168-3F62CC30173C}"/>
                </a:ext>
              </a:extLst>
            </p:cNvPr>
            <p:cNvCxnSpPr>
              <a:cxnSpLocks noChangeShapeType="1"/>
            </p:cNvCxnSpPr>
            <p:nvPr/>
          </p:nvCxnSpPr>
          <p:spPr bwMode="auto">
            <a:xfrm flipH="1">
              <a:off x="1334814" y="4473902"/>
              <a:ext cx="479971" cy="0"/>
            </a:xfrm>
            <a:prstGeom prst="straightConnector1">
              <a:avLst/>
            </a:prstGeom>
            <a:noFill/>
            <a:ln w="28575" algn="ctr">
              <a:solidFill>
                <a:srgbClr val="0000FF"/>
              </a:solidFill>
              <a:round/>
              <a:headEn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0868" name="直接箭头连接符 29">
              <a:extLst>
                <a:ext uri="{FF2B5EF4-FFF2-40B4-BE49-F238E27FC236}">
                  <a16:creationId xmlns:a16="http://schemas.microsoft.com/office/drawing/2014/main" id="{F55493C5-5C86-423F-AFB1-9970C27DA2E0}"/>
                </a:ext>
              </a:extLst>
            </p:cNvPr>
            <p:cNvCxnSpPr>
              <a:cxnSpLocks noChangeShapeType="1"/>
            </p:cNvCxnSpPr>
            <p:nvPr/>
          </p:nvCxnSpPr>
          <p:spPr bwMode="auto">
            <a:xfrm flipH="1">
              <a:off x="903890" y="4484413"/>
              <a:ext cx="479971" cy="0"/>
            </a:xfrm>
            <a:prstGeom prst="straightConnector1">
              <a:avLst/>
            </a:prstGeom>
            <a:noFill/>
            <a:ln w="28575" algn="ctr">
              <a:solidFill>
                <a:srgbClr val="0000FF"/>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2" name="Rectangle 3">
            <a:extLst>
              <a:ext uri="{FF2B5EF4-FFF2-40B4-BE49-F238E27FC236}">
                <a16:creationId xmlns:a16="http://schemas.microsoft.com/office/drawing/2014/main" id="{917A6570-B675-4041-8E4A-763B33C98EE4}"/>
              </a:ext>
            </a:extLst>
          </p:cNvPr>
          <p:cNvSpPr txBox="1">
            <a:spLocks noChangeArrowheads="1"/>
          </p:cNvSpPr>
          <p:nvPr/>
        </p:nvSpPr>
        <p:spPr bwMode="auto">
          <a:xfrm>
            <a:off x="1571625" y="6354763"/>
            <a:ext cx="8143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fontAlgn="base">
              <a:spcBef>
                <a:spcPct val="20000"/>
              </a:spcBef>
              <a:spcAft>
                <a:spcPct val="0"/>
              </a:spcAft>
              <a:buBlip>
                <a:blip r:embed="rId7"/>
              </a:buBlip>
              <a:defRPr sz="3200" b="1">
                <a:solidFill>
                  <a:schemeClr val="accent2"/>
                </a:solidFill>
                <a:latin typeface="Times New Roman" panose="02020603050405020304" pitchFamily="18" charset="0"/>
                <a:ea typeface="+mj-ea"/>
                <a:cs typeface="Times New Roman" panose="02020603050405020304" pitchFamily="18" charset="0"/>
              </a:defRPr>
            </a:lvl1pPr>
            <a:lvl2pPr marL="742950" indent="-285750" algn="just" rtl="0" fontAlgn="base">
              <a:spcBef>
                <a:spcPct val="20000"/>
              </a:spcBef>
              <a:spcAft>
                <a:spcPct val="0"/>
              </a:spcAft>
              <a:buBlip>
                <a:blip r:embed="rId8"/>
              </a:buBlip>
              <a:defRPr sz="2800" b="1">
                <a:solidFill>
                  <a:schemeClr val="tx1"/>
                </a:solidFill>
                <a:latin typeface="+mn-lt"/>
                <a:ea typeface="+mj-ea"/>
              </a:defRPr>
            </a:lvl2pPr>
            <a:lvl3pPr marL="1143000" indent="-228600" algn="just" rtl="0" fontAlgn="base">
              <a:spcBef>
                <a:spcPct val="20000"/>
              </a:spcBef>
              <a:spcAft>
                <a:spcPct val="0"/>
              </a:spcAft>
              <a:buChar char="•"/>
              <a:defRPr sz="2400">
                <a:solidFill>
                  <a:schemeClr val="tx1"/>
                </a:solidFill>
                <a:latin typeface="+mn-lt"/>
                <a:ea typeface="+mj-ea"/>
              </a:defRPr>
            </a:lvl3pPr>
            <a:lvl4pPr marL="1600200" indent="-228600" algn="just" rtl="0" fontAlgn="base">
              <a:spcBef>
                <a:spcPct val="20000"/>
              </a:spcBef>
              <a:spcAft>
                <a:spcPct val="0"/>
              </a:spcAft>
              <a:buChar char="–"/>
              <a:defRPr sz="2000">
                <a:solidFill>
                  <a:schemeClr val="tx1"/>
                </a:solidFill>
                <a:latin typeface="+mn-lt"/>
                <a:ea typeface="+mj-ea"/>
              </a:defRPr>
            </a:lvl4pPr>
            <a:lvl5pPr marL="2057400" indent="-228600" algn="just" rtl="0" fontAlgn="base">
              <a:spcBef>
                <a:spcPct val="20000"/>
              </a:spcBef>
              <a:spcAft>
                <a:spcPct val="0"/>
              </a:spcAft>
              <a:buChar char="»"/>
              <a:defRPr sz="2000">
                <a:solidFill>
                  <a:schemeClr val="tx1"/>
                </a:solidFill>
                <a:latin typeface="+mn-lt"/>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eaLnBrk="1" hangingPunct="1">
              <a:lnSpc>
                <a:spcPct val="80000"/>
              </a:lnSpc>
              <a:buFontTx/>
              <a:buNone/>
              <a:defRPr/>
            </a:pPr>
            <a:r>
              <a:rPr lang="en-US" altLang="zh-CN" sz="2400" kern="0" dirty="0">
                <a:solidFill>
                  <a:srgbClr val="FF0000"/>
                </a:solidFill>
                <a:latin typeface="Arial Black" panose="020B0A04020102020204" pitchFamily="34" charset="0"/>
              </a:rPr>
              <a:t>V</a:t>
            </a:r>
            <a:r>
              <a:rPr lang="en-US" altLang="zh-CN" sz="2400" kern="0" baseline="-25000" dirty="0">
                <a:solidFill>
                  <a:srgbClr val="FF0000"/>
                </a:solidFill>
                <a:latin typeface="Arial Black" panose="020B0A04020102020204" pitchFamily="34" charset="0"/>
              </a:rPr>
              <a:t>T+</a:t>
            </a:r>
            <a:endParaRPr lang="zh-CN" altLang="en-US" sz="2400" kern="0" baseline="-25000" dirty="0">
              <a:solidFill>
                <a:srgbClr val="FF0000"/>
              </a:solidFill>
              <a:latin typeface="Arial Black" panose="020B0A04020102020204" pitchFamily="34" charset="0"/>
            </a:endParaRPr>
          </a:p>
        </p:txBody>
      </p:sp>
      <p:sp>
        <p:nvSpPr>
          <p:cNvPr id="33" name="Rectangle 3">
            <a:extLst>
              <a:ext uri="{FF2B5EF4-FFF2-40B4-BE49-F238E27FC236}">
                <a16:creationId xmlns:a16="http://schemas.microsoft.com/office/drawing/2014/main" id="{21FE6D86-148C-488D-85D2-41679FAB2B2E}"/>
              </a:ext>
            </a:extLst>
          </p:cNvPr>
          <p:cNvSpPr txBox="1">
            <a:spLocks noChangeArrowheads="1"/>
          </p:cNvSpPr>
          <p:nvPr/>
        </p:nvSpPr>
        <p:spPr bwMode="auto">
          <a:xfrm>
            <a:off x="530225" y="6343650"/>
            <a:ext cx="8143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fontAlgn="base">
              <a:spcBef>
                <a:spcPct val="20000"/>
              </a:spcBef>
              <a:spcAft>
                <a:spcPct val="0"/>
              </a:spcAft>
              <a:buBlip>
                <a:blip r:embed="rId7"/>
              </a:buBlip>
              <a:defRPr sz="3200" b="1">
                <a:solidFill>
                  <a:schemeClr val="accent2"/>
                </a:solidFill>
                <a:latin typeface="Times New Roman" panose="02020603050405020304" pitchFamily="18" charset="0"/>
                <a:ea typeface="+mj-ea"/>
                <a:cs typeface="Times New Roman" panose="02020603050405020304" pitchFamily="18" charset="0"/>
              </a:defRPr>
            </a:lvl1pPr>
            <a:lvl2pPr marL="742950" indent="-285750" algn="just" rtl="0" fontAlgn="base">
              <a:spcBef>
                <a:spcPct val="20000"/>
              </a:spcBef>
              <a:spcAft>
                <a:spcPct val="0"/>
              </a:spcAft>
              <a:buBlip>
                <a:blip r:embed="rId8"/>
              </a:buBlip>
              <a:defRPr sz="2800" b="1">
                <a:solidFill>
                  <a:schemeClr val="tx1"/>
                </a:solidFill>
                <a:latin typeface="+mn-lt"/>
                <a:ea typeface="+mj-ea"/>
              </a:defRPr>
            </a:lvl2pPr>
            <a:lvl3pPr marL="1143000" indent="-228600" algn="just" rtl="0" fontAlgn="base">
              <a:spcBef>
                <a:spcPct val="20000"/>
              </a:spcBef>
              <a:spcAft>
                <a:spcPct val="0"/>
              </a:spcAft>
              <a:buChar char="•"/>
              <a:defRPr sz="2400">
                <a:solidFill>
                  <a:schemeClr val="tx1"/>
                </a:solidFill>
                <a:latin typeface="+mn-lt"/>
                <a:ea typeface="+mj-ea"/>
              </a:defRPr>
            </a:lvl3pPr>
            <a:lvl4pPr marL="1600200" indent="-228600" algn="just" rtl="0" fontAlgn="base">
              <a:spcBef>
                <a:spcPct val="20000"/>
              </a:spcBef>
              <a:spcAft>
                <a:spcPct val="0"/>
              </a:spcAft>
              <a:buChar char="–"/>
              <a:defRPr sz="2000">
                <a:solidFill>
                  <a:schemeClr val="tx1"/>
                </a:solidFill>
                <a:latin typeface="+mn-lt"/>
                <a:ea typeface="+mj-ea"/>
              </a:defRPr>
            </a:lvl4pPr>
            <a:lvl5pPr marL="2057400" indent="-228600" algn="just" rtl="0" fontAlgn="base">
              <a:spcBef>
                <a:spcPct val="20000"/>
              </a:spcBef>
              <a:spcAft>
                <a:spcPct val="0"/>
              </a:spcAft>
              <a:buChar char="»"/>
              <a:defRPr sz="2000">
                <a:solidFill>
                  <a:schemeClr val="tx1"/>
                </a:solidFill>
                <a:latin typeface="+mn-lt"/>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eaLnBrk="1" hangingPunct="1">
              <a:lnSpc>
                <a:spcPct val="80000"/>
              </a:lnSpc>
              <a:buFontTx/>
              <a:buNone/>
              <a:defRPr/>
            </a:pPr>
            <a:r>
              <a:rPr lang="en-US" altLang="zh-CN" sz="2400" kern="0" dirty="0">
                <a:solidFill>
                  <a:srgbClr val="FF0000"/>
                </a:solidFill>
                <a:latin typeface="Arial Black" panose="020B0A04020102020204" pitchFamily="34" charset="0"/>
              </a:rPr>
              <a:t>V</a:t>
            </a:r>
            <a:r>
              <a:rPr lang="en-US" altLang="zh-CN" sz="2400" kern="0" baseline="-25000" dirty="0">
                <a:solidFill>
                  <a:srgbClr val="FF0000"/>
                </a:solidFill>
                <a:latin typeface="Arial Black" panose="020B0A04020102020204" pitchFamily="34" charset="0"/>
              </a:rPr>
              <a:t>T-</a:t>
            </a:r>
            <a:endParaRPr lang="zh-CN" altLang="en-US" sz="2400" kern="0" baseline="-25000" dirty="0">
              <a:solidFill>
                <a:srgbClr val="FF0000"/>
              </a:solidFill>
              <a:latin typeface="Arial Black" panose="020B0A04020102020204" pitchFamily="34" charset="0"/>
            </a:endParaRPr>
          </a:p>
        </p:txBody>
      </p:sp>
      <p:grpSp>
        <p:nvGrpSpPr>
          <p:cNvPr id="120846" name="组合 36">
            <a:extLst>
              <a:ext uri="{FF2B5EF4-FFF2-40B4-BE49-F238E27FC236}">
                <a16:creationId xmlns:a16="http://schemas.microsoft.com/office/drawing/2014/main" id="{C79098BF-DA09-434E-82C6-799200F3217E}"/>
              </a:ext>
            </a:extLst>
          </p:cNvPr>
          <p:cNvGrpSpPr>
            <a:grpSpLocks/>
          </p:cNvGrpSpPr>
          <p:nvPr/>
        </p:nvGrpSpPr>
        <p:grpSpPr bwMode="auto">
          <a:xfrm flipH="1">
            <a:off x="4508500" y="4498975"/>
            <a:ext cx="1416050" cy="1730375"/>
            <a:chOff x="427420" y="4477406"/>
            <a:chExt cx="1411890" cy="1730704"/>
          </a:xfrm>
        </p:grpSpPr>
        <p:cxnSp>
          <p:nvCxnSpPr>
            <p:cNvPr id="120860" name="直接箭头连接符 37">
              <a:extLst>
                <a:ext uri="{FF2B5EF4-FFF2-40B4-BE49-F238E27FC236}">
                  <a16:creationId xmlns:a16="http://schemas.microsoft.com/office/drawing/2014/main" id="{62AE52CE-CF44-480D-B570-3F2B76137F5F}"/>
                </a:ext>
              </a:extLst>
            </p:cNvPr>
            <p:cNvCxnSpPr>
              <a:cxnSpLocks noChangeShapeType="1"/>
            </p:cNvCxnSpPr>
            <p:nvPr/>
          </p:nvCxnSpPr>
          <p:spPr bwMode="auto">
            <a:xfrm>
              <a:off x="427420" y="6197600"/>
              <a:ext cx="959945" cy="0"/>
            </a:xfrm>
            <a:prstGeom prst="straightConnector1">
              <a:avLst/>
            </a:prstGeom>
            <a:noFill/>
            <a:ln w="28575" algn="ctr">
              <a:solidFill>
                <a:srgbClr val="FF0000"/>
              </a:solidFill>
              <a:round/>
              <a:headEn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0861" name="直接箭头连接符 38">
              <a:extLst>
                <a:ext uri="{FF2B5EF4-FFF2-40B4-BE49-F238E27FC236}">
                  <a16:creationId xmlns:a16="http://schemas.microsoft.com/office/drawing/2014/main" id="{147D8872-AD98-4F4D-A737-9AC126AE1F27}"/>
                </a:ext>
              </a:extLst>
            </p:cNvPr>
            <p:cNvCxnSpPr>
              <a:cxnSpLocks noChangeShapeType="1"/>
            </p:cNvCxnSpPr>
            <p:nvPr/>
          </p:nvCxnSpPr>
          <p:spPr bwMode="auto">
            <a:xfrm flipV="1">
              <a:off x="1814785" y="5433848"/>
              <a:ext cx="0" cy="774262"/>
            </a:xfrm>
            <a:prstGeom prst="straightConnector1">
              <a:avLst/>
            </a:prstGeom>
            <a:noFill/>
            <a:ln w="28575" algn="ctr">
              <a:solidFill>
                <a:srgbClr val="FF0000"/>
              </a:solidFill>
              <a:round/>
              <a:headEn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0862" name="直接箭头连接符 39">
              <a:extLst>
                <a:ext uri="{FF2B5EF4-FFF2-40B4-BE49-F238E27FC236}">
                  <a16:creationId xmlns:a16="http://schemas.microsoft.com/office/drawing/2014/main" id="{A69DD209-250A-4B94-B9F4-80EC6789F647}"/>
                </a:ext>
              </a:extLst>
            </p:cNvPr>
            <p:cNvCxnSpPr>
              <a:cxnSpLocks noChangeShapeType="1"/>
            </p:cNvCxnSpPr>
            <p:nvPr/>
          </p:nvCxnSpPr>
          <p:spPr bwMode="auto">
            <a:xfrm flipV="1">
              <a:off x="1825296" y="4477406"/>
              <a:ext cx="0" cy="1030015"/>
            </a:xfrm>
            <a:prstGeom prst="straightConnector1">
              <a:avLst/>
            </a:prstGeom>
            <a:noFill/>
            <a:ln w="28575" algn="ctr">
              <a:solidFill>
                <a:srgbClr val="FF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0863" name="直接箭头连接符 40">
              <a:extLst>
                <a:ext uri="{FF2B5EF4-FFF2-40B4-BE49-F238E27FC236}">
                  <a16:creationId xmlns:a16="http://schemas.microsoft.com/office/drawing/2014/main" id="{0EBE43D6-9D5A-4016-A264-D4C2E0CC7589}"/>
                </a:ext>
              </a:extLst>
            </p:cNvPr>
            <p:cNvCxnSpPr>
              <a:cxnSpLocks noChangeShapeType="1"/>
            </p:cNvCxnSpPr>
            <p:nvPr/>
          </p:nvCxnSpPr>
          <p:spPr bwMode="auto">
            <a:xfrm>
              <a:off x="1404882" y="6208110"/>
              <a:ext cx="434428" cy="0"/>
            </a:xfrm>
            <a:prstGeom prst="straightConnector1">
              <a:avLst/>
            </a:prstGeom>
            <a:noFill/>
            <a:ln w="28575" algn="ctr">
              <a:solidFill>
                <a:srgbClr val="FF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20847" name="组合 41">
            <a:extLst>
              <a:ext uri="{FF2B5EF4-FFF2-40B4-BE49-F238E27FC236}">
                <a16:creationId xmlns:a16="http://schemas.microsoft.com/office/drawing/2014/main" id="{CEDDF391-8327-46DA-94CA-858B9A3EC2B1}"/>
              </a:ext>
            </a:extLst>
          </p:cNvPr>
          <p:cNvGrpSpPr>
            <a:grpSpLocks/>
          </p:cNvGrpSpPr>
          <p:nvPr/>
        </p:nvGrpSpPr>
        <p:grpSpPr bwMode="auto">
          <a:xfrm flipH="1">
            <a:off x="4014788" y="4535488"/>
            <a:ext cx="1408112" cy="1676400"/>
            <a:chOff x="903890" y="4466897"/>
            <a:chExt cx="1481958" cy="1676395"/>
          </a:xfrm>
        </p:grpSpPr>
        <p:cxnSp>
          <p:nvCxnSpPr>
            <p:cNvPr id="120855" name="直接箭头连接符 42">
              <a:extLst>
                <a:ext uri="{FF2B5EF4-FFF2-40B4-BE49-F238E27FC236}">
                  <a16:creationId xmlns:a16="http://schemas.microsoft.com/office/drawing/2014/main" id="{D3CC02E6-6C3E-404C-8F4C-09CFC1196B9C}"/>
                </a:ext>
              </a:extLst>
            </p:cNvPr>
            <p:cNvCxnSpPr>
              <a:cxnSpLocks noChangeShapeType="1"/>
            </p:cNvCxnSpPr>
            <p:nvPr/>
          </p:nvCxnSpPr>
          <p:spPr bwMode="auto">
            <a:xfrm>
              <a:off x="1804275" y="4473903"/>
              <a:ext cx="581573" cy="0"/>
            </a:xfrm>
            <a:prstGeom prst="straightConnector1">
              <a:avLst/>
            </a:prstGeom>
            <a:noFill/>
            <a:ln w="28575" algn="ctr">
              <a:solidFill>
                <a:srgbClr val="0000FF"/>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0856" name="直接箭头连接符 43">
              <a:extLst>
                <a:ext uri="{FF2B5EF4-FFF2-40B4-BE49-F238E27FC236}">
                  <a16:creationId xmlns:a16="http://schemas.microsoft.com/office/drawing/2014/main" id="{DDA3A448-61EF-4868-95CC-235A473532F6}"/>
                </a:ext>
              </a:extLst>
            </p:cNvPr>
            <p:cNvCxnSpPr>
              <a:cxnSpLocks noChangeShapeType="1"/>
            </p:cNvCxnSpPr>
            <p:nvPr/>
          </p:nvCxnSpPr>
          <p:spPr bwMode="auto">
            <a:xfrm>
              <a:off x="931916" y="4466897"/>
              <a:ext cx="0" cy="935420"/>
            </a:xfrm>
            <a:prstGeom prst="straightConnector1">
              <a:avLst/>
            </a:prstGeom>
            <a:noFill/>
            <a:ln w="28575" algn="ctr">
              <a:solidFill>
                <a:srgbClr val="0000FF"/>
              </a:solidFill>
              <a:round/>
              <a:headEn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0857" name="直接箭头连接符 44">
              <a:extLst>
                <a:ext uri="{FF2B5EF4-FFF2-40B4-BE49-F238E27FC236}">
                  <a16:creationId xmlns:a16="http://schemas.microsoft.com/office/drawing/2014/main" id="{EBEA2B4C-5869-42FA-BF11-671BD1376A8D}"/>
                </a:ext>
              </a:extLst>
            </p:cNvPr>
            <p:cNvCxnSpPr>
              <a:cxnSpLocks noChangeShapeType="1"/>
            </p:cNvCxnSpPr>
            <p:nvPr/>
          </p:nvCxnSpPr>
          <p:spPr bwMode="auto">
            <a:xfrm flipH="1">
              <a:off x="942426" y="5293710"/>
              <a:ext cx="0" cy="849582"/>
            </a:xfrm>
            <a:prstGeom prst="straightConnector1">
              <a:avLst/>
            </a:prstGeom>
            <a:noFill/>
            <a:ln w="28575" algn="ctr">
              <a:solidFill>
                <a:srgbClr val="0000FF"/>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0858" name="直接箭头连接符 45">
              <a:extLst>
                <a:ext uri="{FF2B5EF4-FFF2-40B4-BE49-F238E27FC236}">
                  <a16:creationId xmlns:a16="http://schemas.microsoft.com/office/drawing/2014/main" id="{867177F0-7AFA-4158-BA65-0498A4B58F15}"/>
                </a:ext>
              </a:extLst>
            </p:cNvPr>
            <p:cNvCxnSpPr>
              <a:cxnSpLocks noChangeShapeType="1"/>
            </p:cNvCxnSpPr>
            <p:nvPr/>
          </p:nvCxnSpPr>
          <p:spPr bwMode="auto">
            <a:xfrm flipH="1">
              <a:off x="1334814" y="4473902"/>
              <a:ext cx="479971" cy="0"/>
            </a:xfrm>
            <a:prstGeom prst="straightConnector1">
              <a:avLst/>
            </a:prstGeom>
            <a:noFill/>
            <a:ln w="28575" algn="ctr">
              <a:solidFill>
                <a:srgbClr val="0000FF"/>
              </a:solidFill>
              <a:round/>
              <a:headEn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0859" name="直接箭头连接符 46">
              <a:extLst>
                <a:ext uri="{FF2B5EF4-FFF2-40B4-BE49-F238E27FC236}">
                  <a16:creationId xmlns:a16="http://schemas.microsoft.com/office/drawing/2014/main" id="{FCFA6E57-45C4-49E2-A867-754F9E5EF1EE}"/>
                </a:ext>
              </a:extLst>
            </p:cNvPr>
            <p:cNvCxnSpPr>
              <a:cxnSpLocks noChangeShapeType="1"/>
            </p:cNvCxnSpPr>
            <p:nvPr/>
          </p:nvCxnSpPr>
          <p:spPr bwMode="auto">
            <a:xfrm flipH="1">
              <a:off x="903890" y="4484413"/>
              <a:ext cx="479971" cy="0"/>
            </a:xfrm>
            <a:prstGeom prst="straightConnector1">
              <a:avLst/>
            </a:prstGeom>
            <a:noFill/>
            <a:ln w="28575" algn="ctr">
              <a:solidFill>
                <a:srgbClr val="0000FF"/>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9" name="Rectangle 3">
            <a:extLst>
              <a:ext uri="{FF2B5EF4-FFF2-40B4-BE49-F238E27FC236}">
                <a16:creationId xmlns:a16="http://schemas.microsoft.com/office/drawing/2014/main" id="{0A46A3F8-0D17-4811-BDD5-9AA93DEFE8E5}"/>
              </a:ext>
            </a:extLst>
          </p:cNvPr>
          <p:cNvSpPr txBox="1">
            <a:spLocks noChangeArrowheads="1"/>
          </p:cNvSpPr>
          <p:nvPr/>
        </p:nvSpPr>
        <p:spPr bwMode="auto">
          <a:xfrm>
            <a:off x="5186363" y="6396038"/>
            <a:ext cx="81438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fontAlgn="base">
              <a:spcBef>
                <a:spcPct val="20000"/>
              </a:spcBef>
              <a:spcAft>
                <a:spcPct val="0"/>
              </a:spcAft>
              <a:buBlip>
                <a:blip r:embed="rId7"/>
              </a:buBlip>
              <a:defRPr sz="3200" b="1">
                <a:solidFill>
                  <a:schemeClr val="accent2"/>
                </a:solidFill>
                <a:latin typeface="Times New Roman" panose="02020603050405020304" pitchFamily="18" charset="0"/>
                <a:ea typeface="+mj-ea"/>
                <a:cs typeface="Times New Roman" panose="02020603050405020304" pitchFamily="18" charset="0"/>
              </a:defRPr>
            </a:lvl1pPr>
            <a:lvl2pPr marL="742950" indent="-285750" algn="just" rtl="0" fontAlgn="base">
              <a:spcBef>
                <a:spcPct val="20000"/>
              </a:spcBef>
              <a:spcAft>
                <a:spcPct val="0"/>
              </a:spcAft>
              <a:buBlip>
                <a:blip r:embed="rId8"/>
              </a:buBlip>
              <a:defRPr sz="2800" b="1">
                <a:solidFill>
                  <a:schemeClr val="tx1"/>
                </a:solidFill>
                <a:latin typeface="+mn-lt"/>
                <a:ea typeface="+mj-ea"/>
              </a:defRPr>
            </a:lvl2pPr>
            <a:lvl3pPr marL="1143000" indent="-228600" algn="just" rtl="0" fontAlgn="base">
              <a:spcBef>
                <a:spcPct val="20000"/>
              </a:spcBef>
              <a:spcAft>
                <a:spcPct val="0"/>
              </a:spcAft>
              <a:buChar char="•"/>
              <a:defRPr sz="2400">
                <a:solidFill>
                  <a:schemeClr val="tx1"/>
                </a:solidFill>
                <a:latin typeface="+mn-lt"/>
                <a:ea typeface="+mj-ea"/>
              </a:defRPr>
            </a:lvl3pPr>
            <a:lvl4pPr marL="1600200" indent="-228600" algn="just" rtl="0" fontAlgn="base">
              <a:spcBef>
                <a:spcPct val="20000"/>
              </a:spcBef>
              <a:spcAft>
                <a:spcPct val="0"/>
              </a:spcAft>
              <a:buChar char="–"/>
              <a:defRPr sz="2000">
                <a:solidFill>
                  <a:schemeClr val="tx1"/>
                </a:solidFill>
                <a:latin typeface="+mn-lt"/>
                <a:ea typeface="+mj-ea"/>
              </a:defRPr>
            </a:lvl4pPr>
            <a:lvl5pPr marL="2057400" indent="-228600" algn="just" rtl="0" fontAlgn="base">
              <a:spcBef>
                <a:spcPct val="20000"/>
              </a:spcBef>
              <a:spcAft>
                <a:spcPct val="0"/>
              </a:spcAft>
              <a:buChar char="»"/>
              <a:defRPr sz="2000">
                <a:solidFill>
                  <a:schemeClr val="tx1"/>
                </a:solidFill>
                <a:latin typeface="+mn-lt"/>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eaLnBrk="1" hangingPunct="1">
              <a:lnSpc>
                <a:spcPct val="80000"/>
              </a:lnSpc>
              <a:buFontTx/>
              <a:buNone/>
              <a:defRPr/>
            </a:pPr>
            <a:r>
              <a:rPr lang="en-US" altLang="zh-CN" sz="2400" kern="0" dirty="0">
                <a:solidFill>
                  <a:srgbClr val="FF0000"/>
                </a:solidFill>
                <a:latin typeface="Arial Black" panose="020B0A04020102020204" pitchFamily="34" charset="0"/>
              </a:rPr>
              <a:t>V</a:t>
            </a:r>
            <a:r>
              <a:rPr lang="en-US" altLang="zh-CN" sz="2400" kern="0" baseline="-25000" dirty="0">
                <a:solidFill>
                  <a:srgbClr val="FF0000"/>
                </a:solidFill>
                <a:latin typeface="Arial Black" panose="020B0A04020102020204" pitchFamily="34" charset="0"/>
              </a:rPr>
              <a:t>T+</a:t>
            </a:r>
            <a:endParaRPr lang="zh-CN" altLang="en-US" sz="2400" kern="0" baseline="-25000" dirty="0">
              <a:solidFill>
                <a:srgbClr val="FF0000"/>
              </a:solidFill>
              <a:latin typeface="Arial Black" panose="020B0A04020102020204" pitchFamily="34" charset="0"/>
            </a:endParaRPr>
          </a:p>
        </p:txBody>
      </p:sp>
      <p:sp>
        <p:nvSpPr>
          <p:cNvPr id="50" name="Rectangle 3">
            <a:extLst>
              <a:ext uri="{FF2B5EF4-FFF2-40B4-BE49-F238E27FC236}">
                <a16:creationId xmlns:a16="http://schemas.microsoft.com/office/drawing/2014/main" id="{BEC31B29-903A-4E7F-8FE9-FAEC822B51A3}"/>
              </a:ext>
            </a:extLst>
          </p:cNvPr>
          <p:cNvSpPr txBox="1">
            <a:spLocks noChangeArrowheads="1"/>
          </p:cNvSpPr>
          <p:nvPr/>
        </p:nvSpPr>
        <p:spPr bwMode="auto">
          <a:xfrm>
            <a:off x="4219575" y="6386513"/>
            <a:ext cx="8143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fontAlgn="base">
              <a:spcBef>
                <a:spcPct val="20000"/>
              </a:spcBef>
              <a:spcAft>
                <a:spcPct val="0"/>
              </a:spcAft>
              <a:buBlip>
                <a:blip r:embed="rId7"/>
              </a:buBlip>
              <a:defRPr sz="3200" b="1">
                <a:solidFill>
                  <a:schemeClr val="accent2"/>
                </a:solidFill>
                <a:latin typeface="Times New Roman" panose="02020603050405020304" pitchFamily="18" charset="0"/>
                <a:ea typeface="+mj-ea"/>
                <a:cs typeface="Times New Roman" panose="02020603050405020304" pitchFamily="18" charset="0"/>
              </a:defRPr>
            </a:lvl1pPr>
            <a:lvl2pPr marL="742950" indent="-285750" algn="just" rtl="0" fontAlgn="base">
              <a:spcBef>
                <a:spcPct val="20000"/>
              </a:spcBef>
              <a:spcAft>
                <a:spcPct val="0"/>
              </a:spcAft>
              <a:buBlip>
                <a:blip r:embed="rId8"/>
              </a:buBlip>
              <a:defRPr sz="2800" b="1">
                <a:solidFill>
                  <a:schemeClr val="tx1"/>
                </a:solidFill>
                <a:latin typeface="+mn-lt"/>
                <a:ea typeface="+mj-ea"/>
              </a:defRPr>
            </a:lvl2pPr>
            <a:lvl3pPr marL="1143000" indent="-228600" algn="just" rtl="0" fontAlgn="base">
              <a:spcBef>
                <a:spcPct val="20000"/>
              </a:spcBef>
              <a:spcAft>
                <a:spcPct val="0"/>
              </a:spcAft>
              <a:buChar char="•"/>
              <a:defRPr sz="2400">
                <a:solidFill>
                  <a:schemeClr val="tx1"/>
                </a:solidFill>
                <a:latin typeface="+mn-lt"/>
                <a:ea typeface="+mj-ea"/>
              </a:defRPr>
            </a:lvl3pPr>
            <a:lvl4pPr marL="1600200" indent="-228600" algn="just" rtl="0" fontAlgn="base">
              <a:spcBef>
                <a:spcPct val="20000"/>
              </a:spcBef>
              <a:spcAft>
                <a:spcPct val="0"/>
              </a:spcAft>
              <a:buChar char="–"/>
              <a:defRPr sz="2000">
                <a:solidFill>
                  <a:schemeClr val="tx1"/>
                </a:solidFill>
                <a:latin typeface="+mn-lt"/>
                <a:ea typeface="+mj-ea"/>
              </a:defRPr>
            </a:lvl4pPr>
            <a:lvl5pPr marL="2057400" indent="-228600" algn="just" rtl="0" fontAlgn="base">
              <a:spcBef>
                <a:spcPct val="20000"/>
              </a:spcBef>
              <a:spcAft>
                <a:spcPct val="0"/>
              </a:spcAft>
              <a:buChar char="»"/>
              <a:defRPr sz="2000">
                <a:solidFill>
                  <a:schemeClr val="tx1"/>
                </a:solidFill>
                <a:latin typeface="+mn-lt"/>
                <a:ea typeface="+mj-ea"/>
              </a:defRPr>
            </a:lvl5pPr>
            <a:lvl6pPr marL="2514600" indent="-228600" algn="just" rtl="0" fontAlgn="base">
              <a:spcBef>
                <a:spcPct val="20000"/>
              </a:spcBef>
              <a:spcAft>
                <a:spcPct val="0"/>
              </a:spcAft>
              <a:buChar char="»"/>
              <a:defRPr sz="2000">
                <a:solidFill>
                  <a:schemeClr val="tx1"/>
                </a:solidFill>
                <a:latin typeface="+mn-lt"/>
                <a:ea typeface="+mj-ea"/>
              </a:defRPr>
            </a:lvl6pPr>
            <a:lvl7pPr marL="2971800" indent="-228600" algn="just" rtl="0" fontAlgn="base">
              <a:spcBef>
                <a:spcPct val="20000"/>
              </a:spcBef>
              <a:spcAft>
                <a:spcPct val="0"/>
              </a:spcAft>
              <a:buChar char="»"/>
              <a:defRPr sz="2000">
                <a:solidFill>
                  <a:schemeClr val="tx1"/>
                </a:solidFill>
                <a:latin typeface="+mn-lt"/>
                <a:ea typeface="+mj-ea"/>
              </a:defRPr>
            </a:lvl7pPr>
            <a:lvl8pPr marL="3429000" indent="-228600" algn="just" rtl="0" fontAlgn="base">
              <a:spcBef>
                <a:spcPct val="20000"/>
              </a:spcBef>
              <a:spcAft>
                <a:spcPct val="0"/>
              </a:spcAft>
              <a:buChar char="»"/>
              <a:defRPr sz="2000">
                <a:solidFill>
                  <a:schemeClr val="tx1"/>
                </a:solidFill>
                <a:latin typeface="+mn-lt"/>
                <a:ea typeface="+mj-ea"/>
              </a:defRPr>
            </a:lvl8pPr>
            <a:lvl9pPr marL="3886200" indent="-228600" algn="just" rtl="0" fontAlgn="base">
              <a:spcBef>
                <a:spcPct val="20000"/>
              </a:spcBef>
              <a:spcAft>
                <a:spcPct val="0"/>
              </a:spcAft>
              <a:buChar char="»"/>
              <a:defRPr sz="2000">
                <a:solidFill>
                  <a:schemeClr val="tx1"/>
                </a:solidFill>
                <a:latin typeface="+mn-lt"/>
                <a:ea typeface="+mj-ea"/>
              </a:defRPr>
            </a:lvl9pPr>
          </a:lstStyle>
          <a:p>
            <a:pPr eaLnBrk="1" hangingPunct="1">
              <a:lnSpc>
                <a:spcPct val="80000"/>
              </a:lnSpc>
              <a:buFontTx/>
              <a:buNone/>
              <a:defRPr/>
            </a:pPr>
            <a:r>
              <a:rPr lang="en-US" altLang="zh-CN" sz="2400" kern="0" dirty="0">
                <a:solidFill>
                  <a:srgbClr val="FF0000"/>
                </a:solidFill>
                <a:latin typeface="Arial Black" panose="020B0A04020102020204" pitchFamily="34" charset="0"/>
              </a:rPr>
              <a:t>V</a:t>
            </a:r>
            <a:r>
              <a:rPr lang="en-US" altLang="zh-CN" sz="2400" kern="0" baseline="-25000" dirty="0">
                <a:solidFill>
                  <a:srgbClr val="FF0000"/>
                </a:solidFill>
                <a:latin typeface="Arial Black" panose="020B0A04020102020204" pitchFamily="34" charset="0"/>
              </a:rPr>
              <a:t>T-</a:t>
            </a:r>
            <a:endParaRPr lang="zh-CN" altLang="en-US" sz="2400" kern="0" baseline="-25000" dirty="0">
              <a:solidFill>
                <a:srgbClr val="FF0000"/>
              </a:solidFill>
              <a:latin typeface="Arial Black" panose="020B0A04020102020204" pitchFamily="34" charset="0"/>
            </a:endParaRPr>
          </a:p>
        </p:txBody>
      </p:sp>
      <p:sp>
        <p:nvSpPr>
          <p:cNvPr id="120850" name="矩形 35">
            <a:extLst>
              <a:ext uri="{FF2B5EF4-FFF2-40B4-BE49-F238E27FC236}">
                <a16:creationId xmlns:a16="http://schemas.microsoft.com/office/drawing/2014/main" id="{2E9A1B3C-C168-408A-B13E-10D808FF4909}"/>
              </a:ext>
            </a:extLst>
          </p:cNvPr>
          <p:cNvSpPr>
            <a:spLocks noChangeArrowheads="1"/>
          </p:cNvSpPr>
          <p:nvPr/>
        </p:nvSpPr>
        <p:spPr bwMode="auto">
          <a:xfrm>
            <a:off x="3594100" y="3721100"/>
            <a:ext cx="5454650" cy="3136900"/>
          </a:xfrm>
          <a:prstGeom prst="rect">
            <a:avLst/>
          </a:prstGeom>
          <a:noFill/>
          <a:ln w="19050" algn="ctr">
            <a:solidFill>
              <a:srgbClr val="FF00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0851" name="矩形 51">
            <a:extLst>
              <a:ext uri="{FF2B5EF4-FFF2-40B4-BE49-F238E27FC236}">
                <a16:creationId xmlns:a16="http://schemas.microsoft.com/office/drawing/2014/main" id="{806DBF12-ADE2-4B28-A5B5-F12BF456DE18}"/>
              </a:ext>
            </a:extLst>
          </p:cNvPr>
          <p:cNvSpPr>
            <a:spLocks noChangeArrowheads="1"/>
          </p:cNvSpPr>
          <p:nvPr/>
        </p:nvSpPr>
        <p:spPr bwMode="auto">
          <a:xfrm>
            <a:off x="95250" y="1544638"/>
            <a:ext cx="3141663" cy="5224462"/>
          </a:xfrm>
          <a:prstGeom prst="rect">
            <a:avLst/>
          </a:prstGeom>
          <a:noFill/>
          <a:ln w="19050" algn="ctr">
            <a:solidFill>
              <a:srgbClr val="FF00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0852" name="矩形 47">
            <a:extLst>
              <a:ext uri="{FF2B5EF4-FFF2-40B4-BE49-F238E27FC236}">
                <a16:creationId xmlns:a16="http://schemas.microsoft.com/office/drawing/2014/main" id="{69FA244C-38B9-4D3B-A73B-35DC0B0CCF32}"/>
              </a:ext>
            </a:extLst>
          </p:cNvPr>
          <p:cNvSpPr>
            <a:spLocks noChangeArrowheads="1"/>
          </p:cNvSpPr>
          <p:nvPr/>
        </p:nvSpPr>
        <p:spPr bwMode="auto">
          <a:xfrm>
            <a:off x="5673725" y="3811588"/>
            <a:ext cx="32623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a:solidFill>
                  <a:srgbClr val="FF0000"/>
                </a:solidFill>
                <a:latin typeface="Arial" panose="020B0604020202020204" pitchFamily="34" charset="0"/>
                <a:hlinkClick r:id="rId9" action="ppaction://hlinksldjump"/>
              </a:rPr>
              <a:t>反相输出施密特触发器</a:t>
            </a:r>
            <a:endParaRPr lang="zh-CN" altLang="en-US" sz="2400">
              <a:solidFill>
                <a:srgbClr val="FF0000"/>
              </a:solidFill>
            </a:endParaRPr>
          </a:p>
        </p:txBody>
      </p:sp>
      <p:sp>
        <p:nvSpPr>
          <p:cNvPr id="120853" name="矩形 53">
            <a:extLst>
              <a:ext uri="{FF2B5EF4-FFF2-40B4-BE49-F238E27FC236}">
                <a16:creationId xmlns:a16="http://schemas.microsoft.com/office/drawing/2014/main" id="{8337C2CE-AA96-4E1F-8EAD-D7C371AE0E1C}"/>
              </a:ext>
            </a:extLst>
          </p:cNvPr>
          <p:cNvSpPr>
            <a:spLocks noChangeArrowheads="1"/>
          </p:cNvSpPr>
          <p:nvPr/>
        </p:nvSpPr>
        <p:spPr bwMode="auto">
          <a:xfrm>
            <a:off x="60325" y="3244850"/>
            <a:ext cx="32623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a:solidFill>
                  <a:srgbClr val="FF00FF"/>
                </a:solidFill>
                <a:latin typeface="Arial" panose="020B0604020202020204" pitchFamily="34" charset="0"/>
              </a:rPr>
              <a:t>同相输出施密特触发器</a:t>
            </a:r>
            <a:endParaRPr lang="zh-CN" altLang="en-US" sz="2400">
              <a:solidFill>
                <a:srgbClr val="FF00FF"/>
              </a:solidFill>
            </a:endParaRPr>
          </a:p>
        </p:txBody>
      </p:sp>
      <p:sp>
        <p:nvSpPr>
          <p:cNvPr id="120854" name="矩形 50">
            <a:extLst>
              <a:ext uri="{FF2B5EF4-FFF2-40B4-BE49-F238E27FC236}">
                <a16:creationId xmlns:a16="http://schemas.microsoft.com/office/drawing/2014/main" id="{ECB0CEBB-4EB0-42A2-A837-876C0F77220E}"/>
              </a:ext>
            </a:extLst>
          </p:cNvPr>
          <p:cNvSpPr>
            <a:spLocks noChangeArrowheads="1"/>
          </p:cNvSpPr>
          <p:nvPr/>
        </p:nvSpPr>
        <p:spPr bwMode="auto">
          <a:xfrm>
            <a:off x="3228975" y="6488113"/>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b="1">
                <a:solidFill>
                  <a:srgbClr val="FF0000"/>
                </a:solidFill>
                <a:latin typeface="微软雅黑" panose="020B0503020204020204" pitchFamily="34" charset="-122"/>
                <a:ea typeface="微软雅黑" panose="020B0503020204020204" pitchFamily="34" charset="-122"/>
              </a:rPr>
              <a:t>转换电平</a:t>
            </a:r>
          </a:p>
        </p:txBody>
      </p:sp>
    </p:spTree>
  </p:cSld>
  <p:clrMapOvr>
    <a:masterClrMapping/>
  </p:clrMapOvr>
  <p:transition spd="slow"/>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EAB3D7AE-0859-4E3D-AA4C-3605839934C8}"/>
              </a:ext>
            </a:extLst>
          </p:cNvPr>
          <p:cNvSpPr>
            <a:spLocks noGrp="1" noChangeArrowheads="1"/>
          </p:cNvSpPr>
          <p:nvPr>
            <p:ph type="title" idx="4294967295"/>
          </p:nvPr>
        </p:nvSpPr>
        <p:spPr/>
        <p:txBody>
          <a:bodyPr vert="horz" lIns="91440" tIns="45720" rIns="91440" bIns="45720" rtlCol="0" anchor="b">
            <a:noAutofit/>
          </a:bodyPr>
          <a:lstStyle/>
          <a:p>
            <a:r>
              <a:rPr lang="zh-CN" altLang="en-US" sz="3200" dirty="0">
                <a:solidFill>
                  <a:srgbClr val="FF0000"/>
                </a:solidFill>
              </a:rPr>
              <a:t>外部总线接口的电平转换技术（补充）</a:t>
            </a:r>
          </a:p>
        </p:txBody>
      </p:sp>
      <p:sp>
        <p:nvSpPr>
          <p:cNvPr id="121859" name="Rectangle 3">
            <a:extLst>
              <a:ext uri="{FF2B5EF4-FFF2-40B4-BE49-F238E27FC236}">
                <a16:creationId xmlns:a16="http://schemas.microsoft.com/office/drawing/2014/main" id="{5479FB57-7A41-4E75-9459-26582A4BE6A6}"/>
              </a:ext>
            </a:extLst>
          </p:cNvPr>
          <p:cNvSpPr>
            <a:spLocks noGrp="1" noChangeArrowheads="1"/>
          </p:cNvSpPr>
          <p:nvPr>
            <p:ph type="body" idx="4294967295"/>
          </p:nvPr>
        </p:nvSpPr>
        <p:spPr>
          <a:xfrm>
            <a:off x="179388" y="1263650"/>
            <a:ext cx="8340725" cy="509588"/>
          </a:xfrm>
        </p:spPr>
        <p:txBody>
          <a:bodyPr/>
          <a:lstStyle/>
          <a:p>
            <a:pPr eaLnBrk="1" hangingPunct="1">
              <a:lnSpc>
                <a:spcPct val="80000"/>
              </a:lnSpc>
              <a:buFontTx/>
              <a:buNone/>
            </a:pPr>
            <a:r>
              <a:rPr lang="zh-CN" altLang="en-US" sz="2800"/>
              <a:t>常用信号电平转换标准</a:t>
            </a:r>
          </a:p>
        </p:txBody>
      </p:sp>
      <p:sp>
        <p:nvSpPr>
          <p:cNvPr id="121860" name="Rectangle 5">
            <a:extLst>
              <a:ext uri="{FF2B5EF4-FFF2-40B4-BE49-F238E27FC236}">
                <a16:creationId xmlns:a16="http://schemas.microsoft.com/office/drawing/2014/main" id="{5F903513-EAC0-442B-A34E-664A200B4A3B}"/>
              </a:ext>
            </a:extLst>
          </p:cNvPr>
          <p:cNvSpPr>
            <a:spLocks noChangeArrowheads="1"/>
          </p:cNvSpPr>
          <p:nvPr/>
        </p:nvSpPr>
        <p:spPr bwMode="auto">
          <a:xfrm>
            <a:off x="123825" y="6211888"/>
            <a:ext cx="4303713" cy="449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20000"/>
              </a:spcBef>
            </a:pPr>
            <a:r>
              <a:rPr lang="zh-CN" altLang="en-US" sz="2400" b="1">
                <a:solidFill>
                  <a:srgbClr val="000000"/>
                </a:solidFill>
                <a:latin typeface="Arial" panose="020B0604020202020204" pitchFamily="34" charset="0"/>
              </a:rPr>
              <a:t>图</a:t>
            </a:r>
            <a:r>
              <a:rPr lang="en-US" altLang="zh-CN" sz="2400" b="1">
                <a:solidFill>
                  <a:srgbClr val="000000"/>
                </a:solidFill>
                <a:latin typeface="Arial" panose="020B0604020202020204" pitchFamily="34" charset="0"/>
              </a:rPr>
              <a:t> </a:t>
            </a:r>
            <a:r>
              <a:rPr lang="zh-CN" altLang="en-US" sz="2400" b="1">
                <a:solidFill>
                  <a:srgbClr val="FF0000"/>
                </a:solidFill>
                <a:latin typeface="Arial" panose="020B0604020202020204" pitchFamily="34" charset="0"/>
              </a:rPr>
              <a:t>常用信号电平转换标准</a:t>
            </a:r>
          </a:p>
        </p:txBody>
      </p:sp>
      <p:sp>
        <p:nvSpPr>
          <p:cNvPr id="6" name="Text Box 86">
            <a:extLst>
              <a:ext uri="{FF2B5EF4-FFF2-40B4-BE49-F238E27FC236}">
                <a16:creationId xmlns:a16="http://schemas.microsoft.com/office/drawing/2014/main" id="{72FCE0B8-77A8-4FFD-90FC-A0E8483D93C1}"/>
              </a:ext>
            </a:extLst>
          </p:cNvPr>
          <p:cNvSpPr txBox="1">
            <a:spLocks noChangeArrowheads="1"/>
          </p:cNvSpPr>
          <p:nvPr/>
        </p:nvSpPr>
        <p:spPr bwMode="auto">
          <a:xfrm>
            <a:off x="4953000" y="1695450"/>
            <a:ext cx="3886200" cy="2528888"/>
          </a:xfrm>
          <a:prstGeom prst="rect">
            <a:avLst/>
          </a:prstGeom>
          <a:noFill/>
          <a:ln w="9525">
            <a:noFill/>
            <a:miter lim="800000"/>
            <a:headEnd/>
            <a:tailEnd/>
          </a:ln>
          <a:effectLst>
            <a:outerShdw dist="35921" dir="2700000" algn="ctr" rotWithShape="0">
              <a:srgbClr val="FFFFFF"/>
            </a:outerShdw>
          </a:effectLst>
        </p:spPr>
        <p:txBody>
          <a:bodyPr lIns="18000" rIns="18000">
            <a:spAutoFit/>
          </a:bodyPr>
          <a:lstStyle/>
          <a:p>
            <a:pPr algn="ctr" eaLnBrk="1" hangingPunct="1">
              <a:lnSpc>
                <a:spcPct val="110000"/>
              </a:lnSpc>
              <a:defRPr/>
            </a:pPr>
            <a:r>
              <a:rPr lang="en-US" altLang="zh-CN" sz="2400" b="1" dirty="0">
                <a:solidFill>
                  <a:srgbClr val="FF0000"/>
                </a:solidFill>
                <a:effectLst>
                  <a:outerShdw blurRad="38100" dist="38100" dir="2700000" algn="tl">
                    <a:srgbClr val="000000"/>
                  </a:outerShdw>
                </a:effectLst>
                <a:latin typeface="宋体" pitchFamily="2" charset="-122"/>
              </a:rPr>
              <a:t>V</a:t>
            </a:r>
            <a:r>
              <a:rPr lang="en-US" altLang="zh-CN" sz="2400" b="1" baseline="-30000" dirty="0">
                <a:solidFill>
                  <a:srgbClr val="FF0000"/>
                </a:solidFill>
                <a:effectLst>
                  <a:outerShdw blurRad="38100" dist="38100" dir="2700000" algn="tl">
                    <a:srgbClr val="000000"/>
                  </a:outerShdw>
                </a:effectLst>
                <a:latin typeface="宋体" pitchFamily="2" charset="-122"/>
              </a:rPr>
              <a:t>OH</a:t>
            </a:r>
            <a:r>
              <a:rPr lang="en-US" altLang="zh-CN" sz="2400" b="1" dirty="0">
                <a:solidFill>
                  <a:srgbClr val="FF0000"/>
                </a:solidFill>
                <a:effectLst>
                  <a:outerShdw blurRad="38100" dist="38100" dir="2700000" algn="tl">
                    <a:srgbClr val="000000"/>
                  </a:outerShdw>
                </a:effectLst>
                <a:latin typeface="宋体" pitchFamily="2" charset="-122"/>
              </a:rPr>
              <a:t>:</a:t>
            </a:r>
            <a:r>
              <a:rPr lang="en-US" altLang="zh-CN" sz="2400" b="1" dirty="0">
                <a:solidFill>
                  <a:srgbClr val="FF0000"/>
                </a:solidFill>
                <a:effectLst>
                  <a:outerShdw blurRad="38100" dist="38100" dir="2700000" algn="tl">
                    <a:srgbClr val="000000"/>
                  </a:outerShdw>
                </a:effectLst>
                <a:latin typeface="Arial" pitchFamily="34" charset="0"/>
              </a:rPr>
              <a:t> </a:t>
            </a:r>
            <a:r>
              <a:rPr lang="zh-CN" altLang="en-US" sz="2400" b="1" dirty="0">
                <a:solidFill>
                  <a:srgbClr val="FF00FF"/>
                </a:solidFill>
                <a:effectLst>
                  <a:outerShdw blurRad="38100" dist="38100" dir="2700000" algn="tl">
                    <a:srgbClr val="000000"/>
                  </a:outerShdw>
                </a:effectLst>
                <a:latin typeface="宋体" pitchFamily="2" charset="-122"/>
              </a:rPr>
              <a:t>输出高电平的下限值；</a:t>
            </a:r>
          </a:p>
          <a:p>
            <a:pPr algn="ctr" eaLnBrk="1" hangingPunct="1">
              <a:lnSpc>
                <a:spcPct val="110000"/>
              </a:lnSpc>
              <a:defRPr/>
            </a:pPr>
            <a:r>
              <a:rPr lang="en-US" altLang="zh-CN" sz="2400" b="1" dirty="0">
                <a:solidFill>
                  <a:srgbClr val="FF0000"/>
                </a:solidFill>
                <a:effectLst>
                  <a:outerShdw blurRad="38100" dist="38100" dir="2700000" algn="tl">
                    <a:srgbClr val="000000"/>
                  </a:outerShdw>
                </a:effectLst>
                <a:latin typeface="宋体" pitchFamily="2" charset="-122"/>
              </a:rPr>
              <a:t>V</a:t>
            </a:r>
            <a:r>
              <a:rPr lang="en-US" altLang="zh-CN" sz="2400" b="1" baseline="-30000" dirty="0">
                <a:solidFill>
                  <a:srgbClr val="FF0000"/>
                </a:solidFill>
                <a:effectLst>
                  <a:outerShdw blurRad="38100" dist="38100" dir="2700000" algn="tl">
                    <a:srgbClr val="000000"/>
                  </a:outerShdw>
                </a:effectLst>
                <a:latin typeface="宋体" pitchFamily="2" charset="-122"/>
              </a:rPr>
              <a:t>OL</a:t>
            </a:r>
            <a:r>
              <a:rPr lang="zh-CN" altLang="en-US" sz="2400" b="1" dirty="0">
                <a:solidFill>
                  <a:srgbClr val="FF0000"/>
                </a:solidFill>
                <a:effectLst>
                  <a:outerShdw blurRad="38100" dist="38100" dir="2700000" algn="tl">
                    <a:srgbClr val="000000"/>
                  </a:outerShdw>
                </a:effectLst>
                <a:latin typeface="宋体" pitchFamily="2" charset="-122"/>
              </a:rPr>
              <a:t>:</a:t>
            </a:r>
            <a:r>
              <a:rPr lang="zh-CN" altLang="en-US" sz="2400" b="1" dirty="0">
                <a:solidFill>
                  <a:srgbClr val="FF0000"/>
                </a:solidFill>
                <a:effectLst>
                  <a:outerShdw blurRad="38100" dist="38100" dir="2700000" algn="tl">
                    <a:srgbClr val="000000"/>
                  </a:outerShdw>
                </a:effectLst>
                <a:latin typeface="Arial" pitchFamily="34" charset="0"/>
              </a:rPr>
              <a:t> </a:t>
            </a:r>
            <a:r>
              <a:rPr lang="zh-CN" altLang="en-US" sz="2400" b="1" dirty="0">
                <a:solidFill>
                  <a:srgbClr val="FF00FF"/>
                </a:solidFill>
                <a:effectLst>
                  <a:outerShdw blurRad="38100" dist="38100" dir="2700000" algn="tl">
                    <a:srgbClr val="000000"/>
                  </a:outerShdw>
                </a:effectLst>
                <a:latin typeface="宋体" pitchFamily="2" charset="-122"/>
              </a:rPr>
              <a:t>输出低电平的上限值；</a:t>
            </a:r>
          </a:p>
          <a:p>
            <a:pPr algn="ctr" eaLnBrk="1" hangingPunct="1">
              <a:lnSpc>
                <a:spcPct val="110000"/>
              </a:lnSpc>
              <a:defRPr/>
            </a:pPr>
            <a:r>
              <a:rPr lang="en-US" altLang="zh-CN" sz="2400" b="1" dirty="0">
                <a:solidFill>
                  <a:srgbClr val="FF0000"/>
                </a:solidFill>
                <a:effectLst>
                  <a:outerShdw blurRad="38100" dist="38100" dir="2700000" algn="tl">
                    <a:srgbClr val="000000"/>
                  </a:outerShdw>
                </a:effectLst>
                <a:latin typeface="宋体" pitchFamily="2" charset="-122"/>
              </a:rPr>
              <a:t>V</a:t>
            </a:r>
            <a:r>
              <a:rPr lang="en-US" altLang="zh-CN" sz="2400" b="1" baseline="-30000" dirty="0">
                <a:solidFill>
                  <a:srgbClr val="FF0000"/>
                </a:solidFill>
                <a:effectLst>
                  <a:outerShdw blurRad="38100" dist="38100" dir="2700000" algn="tl">
                    <a:srgbClr val="000000"/>
                  </a:outerShdw>
                </a:effectLst>
                <a:latin typeface="宋体" pitchFamily="2" charset="-122"/>
              </a:rPr>
              <a:t>IH</a:t>
            </a:r>
            <a:r>
              <a:rPr lang="en-US" altLang="zh-CN" sz="2400" b="1" dirty="0">
                <a:solidFill>
                  <a:srgbClr val="FF0000"/>
                </a:solidFill>
                <a:effectLst>
                  <a:outerShdw blurRad="38100" dist="38100" dir="2700000" algn="tl">
                    <a:srgbClr val="000000"/>
                  </a:outerShdw>
                </a:effectLst>
                <a:latin typeface="宋体" pitchFamily="2" charset="-122"/>
              </a:rPr>
              <a:t>:</a:t>
            </a:r>
            <a:r>
              <a:rPr lang="en-US" altLang="zh-CN" sz="2400" b="1" dirty="0">
                <a:solidFill>
                  <a:srgbClr val="FF0000"/>
                </a:solidFill>
                <a:effectLst>
                  <a:outerShdw blurRad="38100" dist="38100" dir="2700000" algn="tl">
                    <a:srgbClr val="000000"/>
                  </a:outerShdw>
                </a:effectLst>
                <a:latin typeface="Arial" pitchFamily="34" charset="0"/>
              </a:rPr>
              <a:t> </a:t>
            </a:r>
            <a:r>
              <a:rPr lang="zh-CN" altLang="en-US" sz="2400" b="1" dirty="0">
                <a:solidFill>
                  <a:srgbClr val="FF00FF"/>
                </a:solidFill>
                <a:effectLst>
                  <a:outerShdw blurRad="38100" dist="38100" dir="2700000" algn="tl">
                    <a:srgbClr val="000000"/>
                  </a:outerShdw>
                </a:effectLst>
                <a:latin typeface="宋体" pitchFamily="2" charset="-122"/>
              </a:rPr>
              <a:t>输入高电平的下限值；</a:t>
            </a:r>
          </a:p>
          <a:p>
            <a:pPr algn="ctr" eaLnBrk="1" hangingPunct="1">
              <a:lnSpc>
                <a:spcPct val="110000"/>
              </a:lnSpc>
              <a:defRPr/>
            </a:pPr>
            <a:r>
              <a:rPr lang="en-US" altLang="zh-CN" sz="2400" b="1" dirty="0">
                <a:solidFill>
                  <a:srgbClr val="FF0000"/>
                </a:solidFill>
                <a:effectLst>
                  <a:outerShdw blurRad="38100" dist="38100" dir="2700000" algn="tl">
                    <a:srgbClr val="000000"/>
                  </a:outerShdw>
                </a:effectLst>
                <a:latin typeface="宋体" pitchFamily="2" charset="-122"/>
              </a:rPr>
              <a:t>V</a:t>
            </a:r>
            <a:r>
              <a:rPr lang="en-US" altLang="zh-CN" sz="2400" b="1" baseline="-30000" dirty="0">
                <a:solidFill>
                  <a:srgbClr val="FF0000"/>
                </a:solidFill>
                <a:effectLst>
                  <a:outerShdw blurRad="38100" dist="38100" dir="2700000" algn="tl">
                    <a:srgbClr val="000000"/>
                  </a:outerShdw>
                </a:effectLst>
                <a:latin typeface="宋体" pitchFamily="2" charset="-122"/>
              </a:rPr>
              <a:t>IL</a:t>
            </a:r>
            <a:r>
              <a:rPr lang="en-US" altLang="zh-CN" sz="2400" b="1" dirty="0">
                <a:solidFill>
                  <a:srgbClr val="FF0000"/>
                </a:solidFill>
                <a:effectLst>
                  <a:outerShdw blurRad="38100" dist="38100" dir="2700000" algn="tl">
                    <a:srgbClr val="000000"/>
                  </a:outerShdw>
                </a:effectLst>
                <a:latin typeface="宋体" pitchFamily="2" charset="-122"/>
              </a:rPr>
              <a:t>:</a:t>
            </a:r>
            <a:r>
              <a:rPr lang="en-US" altLang="zh-CN" sz="2400" b="1" dirty="0">
                <a:solidFill>
                  <a:srgbClr val="FF0000"/>
                </a:solidFill>
                <a:effectLst>
                  <a:outerShdw blurRad="38100" dist="38100" dir="2700000" algn="tl">
                    <a:srgbClr val="000000"/>
                  </a:outerShdw>
                </a:effectLst>
                <a:latin typeface="Arial" pitchFamily="34" charset="0"/>
              </a:rPr>
              <a:t> </a:t>
            </a:r>
            <a:r>
              <a:rPr lang="zh-CN" altLang="en-US" sz="2400" b="1" dirty="0">
                <a:solidFill>
                  <a:srgbClr val="FF00FF"/>
                </a:solidFill>
                <a:effectLst>
                  <a:outerShdw blurRad="38100" dist="38100" dir="2700000" algn="tl">
                    <a:srgbClr val="000000"/>
                  </a:outerShdw>
                </a:effectLst>
                <a:latin typeface="宋体" pitchFamily="2" charset="-122"/>
              </a:rPr>
              <a:t>输入低电平的上</a:t>
            </a:r>
            <a:r>
              <a:rPr lang="zh-CN" altLang="en-US" sz="2400" b="1">
                <a:solidFill>
                  <a:srgbClr val="FF00FF"/>
                </a:solidFill>
                <a:effectLst>
                  <a:outerShdw blurRad="38100" dist="38100" dir="2700000" algn="tl">
                    <a:srgbClr val="000000"/>
                  </a:outerShdw>
                </a:effectLst>
                <a:latin typeface="宋体" pitchFamily="2" charset="-122"/>
              </a:rPr>
              <a:t>限值；</a:t>
            </a:r>
            <a:endParaRPr lang="en-US" altLang="zh-CN" sz="2400" b="1">
              <a:solidFill>
                <a:srgbClr val="FF00FF"/>
              </a:solidFill>
              <a:effectLst>
                <a:outerShdw blurRad="38100" dist="38100" dir="2700000" algn="tl">
                  <a:srgbClr val="000000"/>
                </a:outerShdw>
              </a:effectLst>
              <a:latin typeface="宋体" pitchFamily="2" charset="-122"/>
            </a:endParaRPr>
          </a:p>
          <a:p>
            <a:pPr marL="625475" indent="-625475" algn="ctr" eaLnBrk="1" hangingPunct="1">
              <a:lnSpc>
                <a:spcPct val="110000"/>
              </a:lnSpc>
              <a:defRPr/>
            </a:pPr>
            <a:r>
              <a:rPr lang="en-US" altLang="zh-CN" sz="2400" b="1">
                <a:solidFill>
                  <a:srgbClr val="FF0000"/>
                </a:solidFill>
                <a:effectLst>
                  <a:outerShdw blurRad="38100" dist="38100" dir="2700000" algn="tl">
                    <a:srgbClr val="000000"/>
                  </a:outerShdw>
                </a:effectLst>
                <a:latin typeface="宋体" pitchFamily="2" charset="-122"/>
              </a:rPr>
              <a:t>V</a:t>
            </a:r>
            <a:r>
              <a:rPr lang="en-US" altLang="zh-CN" sz="2400" b="1" baseline="-30000">
                <a:solidFill>
                  <a:srgbClr val="FF0000"/>
                </a:solidFill>
                <a:effectLst>
                  <a:outerShdw blurRad="38100" dist="38100" dir="2700000" algn="tl">
                    <a:srgbClr val="000000"/>
                  </a:outerShdw>
                </a:effectLst>
                <a:latin typeface="宋体" pitchFamily="2" charset="-122"/>
              </a:rPr>
              <a:t>T</a:t>
            </a:r>
            <a:r>
              <a:rPr lang="en-US" altLang="zh-CN" sz="2400" b="1">
                <a:solidFill>
                  <a:srgbClr val="FF0000"/>
                </a:solidFill>
                <a:effectLst>
                  <a:outerShdw blurRad="38100" dist="38100" dir="2700000" algn="tl">
                    <a:srgbClr val="000000"/>
                  </a:outerShdw>
                </a:effectLst>
                <a:latin typeface="宋体" pitchFamily="2" charset="-122"/>
              </a:rPr>
              <a:t>:</a:t>
            </a:r>
            <a:r>
              <a:rPr lang="en-US" altLang="zh-CN" sz="2400" b="1">
                <a:solidFill>
                  <a:srgbClr val="FF0000"/>
                </a:solidFill>
                <a:effectLst>
                  <a:outerShdw blurRad="38100" dist="38100" dir="2700000" algn="tl">
                    <a:srgbClr val="000000"/>
                  </a:outerShdw>
                </a:effectLst>
                <a:latin typeface="Arial" pitchFamily="34" charset="0"/>
              </a:rPr>
              <a:t>  </a:t>
            </a:r>
            <a:r>
              <a:rPr lang="zh-CN" altLang="en-US" sz="2400" b="1">
                <a:solidFill>
                  <a:srgbClr val="FF00FF"/>
                </a:solidFill>
                <a:effectLst>
                  <a:outerShdw blurRad="38100" dist="38100" dir="2700000" algn="tl">
                    <a:srgbClr val="000000"/>
                  </a:outerShdw>
                </a:effectLst>
                <a:latin typeface="宋体" pitchFamily="2" charset="-122"/>
              </a:rPr>
              <a:t>阈值电压，高低电平间临界电压。</a:t>
            </a:r>
            <a:endParaRPr lang="en-US" altLang="zh-CN" sz="2400" b="1" dirty="0">
              <a:solidFill>
                <a:srgbClr val="FF00FF"/>
              </a:solidFill>
              <a:effectLst>
                <a:outerShdw blurRad="38100" dist="38100" dir="2700000" algn="tl">
                  <a:srgbClr val="000000"/>
                </a:outerShdw>
              </a:effectLst>
              <a:latin typeface="宋体" pitchFamily="2" charset="-122"/>
            </a:endParaRPr>
          </a:p>
        </p:txBody>
      </p:sp>
      <p:sp>
        <p:nvSpPr>
          <p:cNvPr id="7" name="Text Box 87">
            <a:extLst>
              <a:ext uri="{FF2B5EF4-FFF2-40B4-BE49-F238E27FC236}">
                <a16:creationId xmlns:a16="http://schemas.microsoft.com/office/drawing/2014/main" id="{EBF9EE79-A7D1-4844-A4DB-57DDA23237DA}"/>
              </a:ext>
            </a:extLst>
          </p:cNvPr>
          <p:cNvSpPr txBox="1">
            <a:spLocks noChangeArrowheads="1"/>
          </p:cNvSpPr>
          <p:nvPr/>
        </p:nvSpPr>
        <p:spPr bwMode="auto">
          <a:xfrm>
            <a:off x="4614863" y="4167188"/>
            <a:ext cx="4427537" cy="498475"/>
          </a:xfrm>
          <a:prstGeom prst="rect">
            <a:avLst/>
          </a:prstGeom>
          <a:noFill/>
          <a:ln w="9525">
            <a:noFill/>
            <a:miter lim="800000"/>
            <a:headEnd/>
            <a:tailEnd/>
          </a:ln>
          <a:effectLst>
            <a:outerShdw dist="35921" dir="2700000" algn="ctr" rotWithShape="0">
              <a:srgbClr val="FFFFFF"/>
            </a:outerShdw>
          </a:effectLst>
        </p:spPr>
        <p:txBody>
          <a:bodyPr lIns="18000" rIns="18000">
            <a:spAutoFit/>
          </a:bodyPr>
          <a:lstStyle/>
          <a:p>
            <a:pPr algn="ctr" eaLnBrk="1" hangingPunct="1">
              <a:lnSpc>
                <a:spcPct val="110000"/>
              </a:lnSpc>
              <a:defRPr/>
            </a:pPr>
            <a:r>
              <a:rPr lang="zh-CN" altLang="en-US" sz="2400" b="1">
                <a:solidFill>
                  <a:srgbClr val="0000FF"/>
                </a:solidFill>
                <a:effectLst>
                  <a:outerShdw blurRad="38100" dist="38100" dir="2700000" algn="tl">
                    <a:srgbClr val="000000"/>
                  </a:outerShdw>
                </a:effectLst>
                <a:latin typeface="宋体" pitchFamily="2" charset="-122"/>
              </a:rPr>
              <a:t>5</a:t>
            </a:r>
            <a:r>
              <a:rPr lang="en-US" altLang="zh-CN" sz="2400" b="1">
                <a:solidFill>
                  <a:srgbClr val="0000FF"/>
                </a:solidFill>
                <a:effectLst>
                  <a:outerShdw blurRad="38100" dist="38100" dir="2700000" algn="tl">
                    <a:srgbClr val="000000"/>
                  </a:outerShdw>
                </a:effectLst>
                <a:latin typeface="宋体" pitchFamily="2" charset="-122"/>
              </a:rPr>
              <a:t>V</a:t>
            </a:r>
            <a:r>
              <a:rPr lang="en-US" altLang="zh-CN" sz="2400" b="1">
                <a:solidFill>
                  <a:srgbClr val="0000FF"/>
                </a:solidFill>
                <a:effectLst>
                  <a:outerShdw blurRad="38100" dist="38100" dir="2700000" algn="tl">
                    <a:srgbClr val="000000"/>
                  </a:outerShdw>
                </a:effectLst>
                <a:latin typeface="Arial" pitchFamily="34" charset="0"/>
              </a:rPr>
              <a:t> </a:t>
            </a:r>
            <a:r>
              <a:rPr lang="en-US" altLang="zh-CN" sz="2400" b="1">
                <a:solidFill>
                  <a:srgbClr val="0000FF"/>
                </a:solidFill>
                <a:effectLst>
                  <a:outerShdw blurRad="38100" dist="38100" dir="2700000" algn="tl">
                    <a:srgbClr val="000000"/>
                  </a:outerShdw>
                </a:effectLst>
                <a:latin typeface="宋体" pitchFamily="2" charset="-122"/>
              </a:rPr>
              <a:t>TTL</a:t>
            </a:r>
            <a:r>
              <a:rPr lang="zh-CN" altLang="en-US" sz="2400" b="1">
                <a:solidFill>
                  <a:srgbClr val="0000FF"/>
                </a:solidFill>
                <a:effectLst>
                  <a:outerShdw blurRad="38100" dist="38100" dir="2700000" algn="tl">
                    <a:srgbClr val="000000"/>
                  </a:outerShdw>
                </a:effectLst>
                <a:latin typeface="宋体" pitchFamily="2" charset="-122"/>
              </a:rPr>
              <a:t>和3</a:t>
            </a:r>
            <a:r>
              <a:rPr lang="zh-CN" altLang="en-US" sz="2400" b="1">
                <a:solidFill>
                  <a:srgbClr val="0000FF"/>
                </a:solidFill>
                <a:effectLst>
                  <a:outerShdw blurRad="38100" dist="38100" dir="2700000" algn="tl">
                    <a:srgbClr val="000000"/>
                  </a:outerShdw>
                </a:effectLst>
                <a:latin typeface="Arial" pitchFamily="34" charset="0"/>
              </a:rPr>
              <a:t>.</a:t>
            </a:r>
            <a:r>
              <a:rPr lang="zh-CN" altLang="en-US" sz="2400" b="1">
                <a:solidFill>
                  <a:srgbClr val="0000FF"/>
                </a:solidFill>
                <a:effectLst>
                  <a:outerShdw blurRad="38100" dist="38100" dir="2700000" algn="tl">
                    <a:srgbClr val="000000"/>
                  </a:outerShdw>
                </a:effectLst>
                <a:latin typeface="宋体" pitchFamily="2" charset="-122"/>
              </a:rPr>
              <a:t>3</a:t>
            </a:r>
            <a:r>
              <a:rPr lang="en-US" altLang="zh-CN" sz="2400" b="1">
                <a:solidFill>
                  <a:srgbClr val="0000FF"/>
                </a:solidFill>
                <a:effectLst>
                  <a:outerShdw blurRad="38100" dist="38100" dir="2700000" algn="tl">
                    <a:srgbClr val="000000"/>
                  </a:outerShdw>
                </a:effectLst>
                <a:latin typeface="宋体" pitchFamily="2" charset="-122"/>
              </a:rPr>
              <a:t>V</a:t>
            </a:r>
            <a:r>
              <a:rPr lang="en-US" altLang="zh-CN" sz="2400" b="1">
                <a:solidFill>
                  <a:srgbClr val="0000FF"/>
                </a:solidFill>
                <a:effectLst>
                  <a:outerShdw blurRad="38100" dist="38100" dir="2700000" algn="tl">
                    <a:srgbClr val="000000"/>
                  </a:outerShdw>
                </a:effectLst>
                <a:latin typeface="Arial" pitchFamily="34" charset="0"/>
              </a:rPr>
              <a:t> </a:t>
            </a:r>
            <a:r>
              <a:rPr lang="en-US" altLang="zh-CN" sz="2400" b="1">
                <a:solidFill>
                  <a:srgbClr val="0000FF"/>
                </a:solidFill>
                <a:effectLst>
                  <a:outerShdw blurRad="38100" dist="38100" dir="2700000" algn="tl">
                    <a:srgbClr val="000000"/>
                  </a:outerShdw>
                </a:effectLst>
                <a:latin typeface="宋体" pitchFamily="2" charset="-122"/>
              </a:rPr>
              <a:t>TTL:</a:t>
            </a:r>
            <a:r>
              <a:rPr lang="zh-CN" altLang="en-US" sz="2400" b="1">
                <a:solidFill>
                  <a:srgbClr val="FF0000"/>
                </a:solidFill>
                <a:effectLst>
                  <a:outerShdw blurRad="38100" dist="38100" dir="2700000" algn="tl">
                    <a:srgbClr val="000000"/>
                  </a:outerShdw>
                </a:effectLst>
                <a:latin typeface="宋体" pitchFamily="2" charset="-122"/>
              </a:rPr>
              <a:t>转换标准相同</a:t>
            </a:r>
            <a:r>
              <a:rPr lang="zh-CN" altLang="en-US" sz="2400" b="1">
                <a:solidFill>
                  <a:srgbClr val="0000FF"/>
                </a:solidFill>
                <a:effectLst>
                  <a:outerShdw blurRad="38100" dist="38100" dir="2700000" algn="tl">
                    <a:srgbClr val="000000"/>
                  </a:outerShdw>
                </a:effectLst>
                <a:latin typeface="宋体" pitchFamily="2" charset="-122"/>
              </a:rPr>
              <a:t>    </a:t>
            </a:r>
            <a:endParaRPr lang="en-US" altLang="zh-CN" sz="2400" b="1">
              <a:solidFill>
                <a:srgbClr val="FF0000"/>
              </a:solidFill>
              <a:effectLst>
                <a:outerShdw blurRad="38100" dist="38100" dir="2700000" algn="tl">
                  <a:srgbClr val="000000"/>
                </a:outerShdw>
              </a:effectLst>
              <a:latin typeface="宋体" pitchFamily="2" charset="-122"/>
            </a:endParaRPr>
          </a:p>
        </p:txBody>
      </p:sp>
      <p:sp>
        <p:nvSpPr>
          <p:cNvPr id="8" name="Text Box 87">
            <a:extLst>
              <a:ext uri="{FF2B5EF4-FFF2-40B4-BE49-F238E27FC236}">
                <a16:creationId xmlns:a16="http://schemas.microsoft.com/office/drawing/2014/main" id="{63D07B94-3067-4BA6-A1C6-03D5932EBE2C}"/>
              </a:ext>
            </a:extLst>
          </p:cNvPr>
          <p:cNvSpPr txBox="1">
            <a:spLocks noChangeArrowheads="1"/>
          </p:cNvSpPr>
          <p:nvPr/>
        </p:nvSpPr>
        <p:spPr bwMode="auto">
          <a:xfrm>
            <a:off x="4630738" y="4578350"/>
            <a:ext cx="4425950" cy="904875"/>
          </a:xfrm>
          <a:prstGeom prst="rect">
            <a:avLst/>
          </a:prstGeom>
          <a:noFill/>
          <a:ln w="9525">
            <a:noFill/>
            <a:miter lim="800000"/>
            <a:headEnd/>
            <a:tailEnd/>
          </a:ln>
          <a:effectLst>
            <a:outerShdw dist="35921" dir="2700000" algn="ctr" rotWithShape="0">
              <a:srgbClr val="FFFFFF"/>
            </a:outerShdw>
          </a:effectLst>
        </p:spPr>
        <p:txBody>
          <a:bodyPr lIns="18000" rIns="18000">
            <a:spAutoFit/>
          </a:bodyPr>
          <a:lstStyle/>
          <a:p>
            <a:pPr algn="ctr" eaLnBrk="1" hangingPunct="1">
              <a:lnSpc>
                <a:spcPct val="110000"/>
              </a:lnSpc>
              <a:defRPr/>
            </a:pPr>
            <a:r>
              <a:rPr lang="zh-CN" altLang="en-US" sz="2400" b="1">
                <a:solidFill>
                  <a:srgbClr val="0000FF"/>
                </a:solidFill>
                <a:effectLst>
                  <a:outerShdw blurRad="38100" dist="38100" dir="2700000" algn="tl">
                    <a:srgbClr val="000000"/>
                  </a:outerShdw>
                </a:effectLst>
                <a:latin typeface="宋体" pitchFamily="2" charset="-122"/>
              </a:rPr>
              <a:t>接口问题：3</a:t>
            </a:r>
            <a:r>
              <a:rPr lang="zh-CN" altLang="en-US" sz="2400" b="1">
                <a:solidFill>
                  <a:srgbClr val="0000FF"/>
                </a:solidFill>
                <a:effectLst>
                  <a:outerShdw blurRad="38100" dist="38100" dir="2700000" algn="tl">
                    <a:srgbClr val="000000"/>
                  </a:outerShdw>
                </a:effectLst>
                <a:latin typeface="Arial" pitchFamily="34" charset="0"/>
              </a:rPr>
              <a:t>.</a:t>
            </a:r>
            <a:r>
              <a:rPr lang="zh-CN" altLang="en-US" sz="2400" b="1">
                <a:solidFill>
                  <a:srgbClr val="0000FF"/>
                </a:solidFill>
                <a:effectLst>
                  <a:outerShdw blurRad="38100" dist="38100" dir="2700000" algn="tl">
                    <a:srgbClr val="000000"/>
                  </a:outerShdw>
                </a:effectLst>
                <a:latin typeface="宋体" pitchFamily="2" charset="-122"/>
              </a:rPr>
              <a:t>3</a:t>
            </a:r>
            <a:r>
              <a:rPr lang="en-US" altLang="zh-CN" sz="2400" b="1">
                <a:solidFill>
                  <a:srgbClr val="0000FF"/>
                </a:solidFill>
                <a:effectLst>
                  <a:outerShdw blurRad="38100" dist="38100" dir="2700000" algn="tl">
                    <a:srgbClr val="000000"/>
                  </a:outerShdw>
                </a:effectLst>
                <a:latin typeface="宋体" pitchFamily="2" charset="-122"/>
              </a:rPr>
              <a:t>V</a:t>
            </a:r>
            <a:r>
              <a:rPr lang="en-US" altLang="zh-CN" sz="2400" b="1">
                <a:solidFill>
                  <a:srgbClr val="0000FF"/>
                </a:solidFill>
                <a:effectLst>
                  <a:outerShdw blurRad="38100" dist="38100" dir="2700000" algn="tl">
                    <a:srgbClr val="000000"/>
                  </a:outerShdw>
                </a:effectLst>
                <a:latin typeface="Arial" pitchFamily="34" charset="0"/>
              </a:rPr>
              <a:t> </a:t>
            </a:r>
            <a:r>
              <a:rPr lang="en-US" altLang="zh-CN" sz="2400" b="1">
                <a:solidFill>
                  <a:srgbClr val="0000FF"/>
                </a:solidFill>
                <a:effectLst>
                  <a:outerShdw blurRad="38100" dist="38100" dir="2700000" algn="tl">
                    <a:srgbClr val="000000"/>
                  </a:outerShdw>
                </a:effectLst>
                <a:latin typeface="宋体" pitchFamily="2" charset="-122"/>
              </a:rPr>
              <a:t>TTL</a:t>
            </a:r>
            <a:r>
              <a:rPr lang="zh-CN" altLang="en-US" sz="2400" b="1">
                <a:solidFill>
                  <a:srgbClr val="0000FF"/>
                </a:solidFill>
                <a:effectLst>
                  <a:outerShdw blurRad="38100" dist="38100" dir="2700000" algn="tl">
                    <a:srgbClr val="000000"/>
                  </a:outerShdw>
                </a:effectLst>
                <a:latin typeface="宋体" pitchFamily="2" charset="-122"/>
              </a:rPr>
              <a:t>能否承受高于电源电压输入的能力？</a:t>
            </a:r>
            <a:endParaRPr lang="en-US" altLang="zh-CN" sz="2400" b="1">
              <a:solidFill>
                <a:srgbClr val="FF0000"/>
              </a:solidFill>
              <a:effectLst>
                <a:outerShdw blurRad="38100" dist="38100" dir="2700000" algn="tl">
                  <a:srgbClr val="000000"/>
                </a:outerShdw>
              </a:effectLst>
              <a:latin typeface="宋体" pitchFamily="2" charset="-122"/>
            </a:endParaRPr>
          </a:p>
        </p:txBody>
      </p:sp>
      <p:sp>
        <p:nvSpPr>
          <p:cNvPr id="2" name="灯片编号占位符 1">
            <a:extLst>
              <a:ext uri="{FF2B5EF4-FFF2-40B4-BE49-F238E27FC236}">
                <a16:creationId xmlns:a16="http://schemas.microsoft.com/office/drawing/2014/main" id="{8A83FF5F-7CEA-4052-B9C7-D25B6E8FF6BC}"/>
              </a:ext>
            </a:extLst>
          </p:cNvPr>
          <p:cNvSpPr>
            <a:spLocks noGrp="1"/>
          </p:cNvSpPr>
          <p:nvPr>
            <p:ph type="sldNum" sz="quarter" idx="10"/>
          </p:nvPr>
        </p:nvSpPr>
        <p:spPr>
          <a:xfrm>
            <a:off x="8628063" y="6551613"/>
            <a:ext cx="515937" cy="306387"/>
          </a:xfrm>
        </p:spPr>
        <p:txBody>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a:fld id="{A713E01C-D90E-40F0-8624-4C7E02A5B7BE}" type="slidenum">
              <a:rPr lang="en-US" altLang="zh-CN">
                <a:solidFill>
                  <a:srgbClr val="000000"/>
                </a:solidFill>
                <a:latin typeface="Arial" panose="020B0604020202020204" pitchFamily="34" charset="0"/>
              </a:rPr>
              <a:pPr algn="l"/>
              <a:t>93</a:t>
            </a:fld>
            <a:endParaRPr lang="en-US" altLang="zh-CN">
              <a:solidFill>
                <a:srgbClr val="000000"/>
              </a:solidFill>
              <a:latin typeface="Arial" panose="020B0604020202020204" pitchFamily="34" charset="0"/>
            </a:endParaRPr>
          </a:p>
        </p:txBody>
      </p:sp>
      <p:pic>
        <p:nvPicPr>
          <p:cNvPr id="190466" name="Picture 2">
            <a:extLst>
              <a:ext uri="{FF2B5EF4-FFF2-40B4-BE49-F238E27FC236}">
                <a16:creationId xmlns:a16="http://schemas.microsoft.com/office/drawing/2014/main" id="{D65B0C26-5653-402B-B406-DDCC0E9727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75" y="2046288"/>
            <a:ext cx="1117600" cy="4068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0467" name="Picture 3">
            <a:extLst>
              <a:ext uri="{FF2B5EF4-FFF2-40B4-BE49-F238E27FC236}">
                <a16:creationId xmlns:a16="http://schemas.microsoft.com/office/drawing/2014/main" id="{7E153F32-0CC6-4D57-9B9F-2704D7D82F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8300" y="2046288"/>
            <a:ext cx="1047750" cy="4019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0468" name="Picture 4">
            <a:extLst>
              <a:ext uri="{FF2B5EF4-FFF2-40B4-BE49-F238E27FC236}">
                <a16:creationId xmlns:a16="http://schemas.microsoft.com/office/drawing/2014/main" id="{302C1D18-6DB8-4D2A-BC0C-24AC856166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7213" y="2032000"/>
            <a:ext cx="1266825" cy="400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 Box 87">
            <a:extLst>
              <a:ext uri="{FF2B5EF4-FFF2-40B4-BE49-F238E27FC236}">
                <a16:creationId xmlns:a16="http://schemas.microsoft.com/office/drawing/2014/main" id="{A33D3478-BEDA-456C-B85C-8937042063D9}"/>
              </a:ext>
            </a:extLst>
          </p:cNvPr>
          <p:cNvSpPr txBox="1">
            <a:spLocks noChangeArrowheads="1"/>
          </p:cNvSpPr>
          <p:nvPr/>
        </p:nvSpPr>
        <p:spPr bwMode="auto">
          <a:xfrm>
            <a:off x="4543425" y="5483225"/>
            <a:ext cx="4538663" cy="855663"/>
          </a:xfrm>
          <a:prstGeom prst="rect">
            <a:avLst/>
          </a:prstGeom>
          <a:noFill/>
          <a:ln w="9525">
            <a:noFill/>
            <a:miter lim="800000"/>
            <a:headEnd/>
            <a:tailEnd/>
          </a:ln>
          <a:effectLst>
            <a:outerShdw dist="35921" dir="2700000" algn="ctr" rotWithShape="0">
              <a:srgbClr val="FFFFFF"/>
            </a:outerShdw>
          </a:effectLst>
        </p:spPr>
        <p:txBody>
          <a:bodyPr lIns="18000" rIns="18000">
            <a:spAutoFit/>
          </a:bodyPr>
          <a:lstStyle/>
          <a:p>
            <a:pPr marL="2598738" indent="-2598738" algn="ctr" eaLnBrk="1" hangingPunct="1">
              <a:lnSpc>
                <a:spcPct val="110000"/>
              </a:lnSpc>
              <a:defRPr/>
            </a:pPr>
            <a:r>
              <a:rPr lang="zh-CN" altLang="en-US" sz="2400" b="1">
                <a:solidFill>
                  <a:srgbClr val="0000FF"/>
                </a:solidFill>
                <a:effectLst>
                  <a:outerShdw blurRad="38100" dist="38100" dir="2700000" algn="tl">
                    <a:srgbClr val="000000"/>
                  </a:outerShdw>
                </a:effectLst>
                <a:latin typeface="宋体" pitchFamily="2" charset="-122"/>
              </a:rPr>
              <a:t>3</a:t>
            </a:r>
            <a:r>
              <a:rPr lang="zh-CN" altLang="en-US" sz="2400" b="1">
                <a:solidFill>
                  <a:srgbClr val="0000FF"/>
                </a:solidFill>
                <a:effectLst>
                  <a:outerShdw blurRad="38100" dist="38100" dir="2700000" algn="tl">
                    <a:srgbClr val="000000"/>
                  </a:outerShdw>
                </a:effectLst>
                <a:latin typeface="Arial" pitchFamily="34" charset="0"/>
                <a:cs typeface="Times New Roman" pitchFamily="18" charset="0"/>
              </a:rPr>
              <a:t>.</a:t>
            </a:r>
            <a:r>
              <a:rPr lang="zh-CN" altLang="en-US" sz="2400" b="1">
                <a:solidFill>
                  <a:srgbClr val="0000FF"/>
                </a:solidFill>
                <a:effectLst>
                  <a:outerShdw blurRad="38100" dist="38100" dir="2700000" algn="tl">
                    <a:srgbClr val="000000"/>
                  </a:outerShdw>
                </a:effectLst>
                <a:latin typeface="宋体" pitchFamily="2" charset="-122"/>
              </a:rPr>
              <a:t>3</a:t>
            </a:r>
            <a:r>
              <a:rPr lang="en-US" altLang="zh-CN" sz="2400" b="1">
                <a:solidFill>
                  <a:srgbClr val="0000FF"/>
                </a:solidFill>
                <a:effectLst>
                  <a:outerShdw blurRad="38100" dist="38100" dir="2700000" algn="tl">
                    <a:srgbClr val="000000"/>
                  </a:outerShdw>
                </a:effectLst>
                <a:latin typeface="宋体" pitchFamily="2" charset="-122"/>
              </a:rPr>
              <a:t>V</a:t>
            </a:r>
            <a:r>
              <a:rPr lang="en-US" altLang="zh-CN" sz="2400" b="1">
                <a:solidFill>
                  <a:srgbClr val="0000FF"/>
                </a:solidFill>
                <a:effectLst>
                  <a:outerShdw blurRad="38100" dist="38100" dir="2700000" algn="tl">
                    <a:srgbClr val="000000"/>
                  </a:outerShdw>
                </a:effectLst>
                <a:latin typeface="Arial" pitchFamily="34" charset="0"/>
              </a:rPr>
              <a:t> </a:t>
            </a:r>
            <a:r>
              <a:rPr lang="en-US" altLang="zh-CN" sz="2400" b="1">
                <a:solidFill>
                  <a:srgbClr val="0000FF"/>
                </a:solidFill>
                <a:effectLst>
                  <a:outerShdw blurRad="38100" dist="38100" dir="2700000" algn="tl">
                    <a:srgbClr val="000000"/>
                  </a:outerShdw>
                </a:effectLst>
                <a:latin typeface="宋体" pitchFamily="2" charset="-122"/>
              </a:rPr>
              <a:t>TTL</a:t>
            </a:r>
            <a:r>
              <a:rPr lang="zh-CN" altLang="en-US" sz="2400" b="1">
                <a:solidFill>
                  <a:srgbClr val="0000FF"/>
                </a:solidFill>
                <a:effectLst>
                  <a:outerShdw blurRad="38100" dist="38100" dir="2700000" algn="tl">
                    <a:srgbClr val="000000"/>
                  </a:outerShdw>
                </a:effectLst>
                <a:latin typeface="宋体" pitchFamily="2" charset="-122"/>
              </a:rPr>
              <a:t>和</a:t>
            </a:r>
            <a:r>
              <a:rPr lang="en-US" altLang="zh-CN" sz="2400" b="1">
                <a:solidFill>
                  <a:srgbClr val="0000FF"/>
                </a:solidFill>
                <a:effectLst>
                  <a:outerShdw blurRad="38100" dist="38100" dir="2700000" algn="tl">
                    <a:srgbClr val="000000"/>
                  </a:outerShdw>
                </a:effectLst>
                <a:latin typeface="宋体" pitchFamily="2" charset="-122"/>
              </a:rPr>
              <a:t>5V</a:t>
            </a:r>
            <a:r>
              <a:rPr lang="en-US" altLang="zh-CN" sz="2400" b="1">
                <a:solidFill>
                  <a:srgbClr val="0000FF"/>
                </a:solidFill>
                <a:effectLst>
                  <a:outerShdw blurRad="38100" dist="38100" dir="2700000" algn="tl">
                    <a:srgbClr val="000000"/>
                  </a:outerShdw>
                </a:effectLst>
                <a:latin typeface="Arial" pitchFamily="34" charset="0"/>
              </a:rPr>
              <a:t> </a:t>
            </a:r>
            <a:r>
              <a:rPr lang="en-US" altLang="zh-CN" sz="2400" b="1">
                <a:solidFill>
                  <a:srgbClr val="0000FF"/>
                </a:solidFill>
                <a:effectLst>
                  <a:outerShdw blurRad="38100" dist="38100" dir="2700000" algn="tl">
                    <a:srgbClr val="000000"/>
                  </a:outerShdw>
                </a:effectLst>
                <a:latin typeface="宋体" pitchFamily="2" charset="-122"/>
              </a:rPr>
              <a:t>CMOS:</a:t>
            </a:r>
            <a:r>
              <a:rPr lang="zh-CN" altLang="en-US" sz="2400" b="1">
                <a:solidFill>
                  <a:srgbClr val="FF0000"/>
                </a:solidFill>
                <a:effectLst>
                  <a:outerShdw blurRad="38100" dist="38100" dir="2700000" algn="tl">
                    <a:srgbClr val="000000"/>
                  </a:outerShdw>
                </a:effectLst>
                <a:latin typeface="宋体" pitchFamily="2" charset="-122"/>
              </a:rPr>
              <a:t>存在电平匹配的问题  </a:t>
            </a:r>
            <a:endParaRPr lang="en-US" altLang="zh-CN" sz="2400" b="1">
              <a:solidFill>
                <a:srgbClr val="FF0000"/>
              </a:solidFill>
              <a:effectLst>
                <a:outerShdw blurRad="38100" dist="38100" dir="2700000" algn="tl">
                  <a:srgbClr val="000000"/>
                </a:outerShdw>
              </a:effectLst>
              <a:latin typeface="宋体"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withEffect">
                                  <p:stCondLst>
                                    <p:cond delay="0"/>
                                  </p:stCondLst>
                                  <p:childTnLst>
                                    <p:set>
                                      <p:cBhvr>
                                        <p:cTn id="6" dur="1" fill="hold">
                                          <p:stCondLst>
                                            <p:cond delay="0"/>
                                          </p:stCondLst>
                                        </p:cTn>
                                        <p:tgtEl>
                                          <p:spTgt spid="190468"/>
                                        </p:tgtEl>
                                        <p:attrNameLst>
                                          <p:attrName>style.visibility</p:attrName>
                                        </p:attrNameLst>
                                      </p:cBhvr>
                                      <p:to>
                                        <p:strVal val="visible"/>
                                      </p:to>
                                    </p:set>
                                    <p:animEffect transition="in" filter="wipe(up)">
                                      <p:cBhvr>
                                        <p:cTn id="7" dur="500"/>
                                        <p:tgtEl>
                                          <p:spTgt spid="19046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wipe(left)">
                                      <p:cBhvr>
                                        <p:cTn id="10" dur="500"/>
                                        <p:tgtEl>
                                          <p:spTgt spid="6">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wipe(left)">
                                      <p:cBhvr>
                                        <p:cTn id="13" dur="500"/>
                                        <p:tgtEl>
                                          <p:spTgt spid="6">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wipe(left)">
                                      <p:cBhvr>
                                        <p:cTn id="16" dur="500"/>
                                        <p:tgtEl>
                                          <p:spTgt spid="6">
                                            <p:txEl>
                                              <p:pRg st="2" end="2"/>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wipe(left)">
                                      <p:cBhvr>
                                        <p:cTn id="19" dur="500"/>
                                        <p:tgtEl>
                                          <p:spTgt spid="6">
                                            <p:txEl>
                                              <p:pRg st="3" end="3"/>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wipe(left)">
                                      <p:cBhvr>
                                        <p:cTn id="22" dur="500"/>
                                        <p:tgtEl>
                                          <p:spTgt spid="6">
                                            <p:txEl>
                                              <p:pRg st="4" end="4"/>
                                            </p:txEl>
                                          </p:spTgt>
                                        </p:tgtEl>
                                      </p:cBhvr>
                                    </p:animEffect>
                                  </p:childTnLst>
                                </p:cTn>
                              </p:par>
                              <p:par>
                                <p:cTn id="23" presetID="22" presetClass="entr" presetSubtype="1" fill="hold" nodeType="withEffect">
                                  <p:stCondLst>
                                    <p:cond delay="0"/>
                                  </p:stCondLst>
                                  <p:childTnLst>
                                    <p:set>
                                      <p:cBhvr>
                                        <p:cTn id="24" dur="1" fill="hold">
                                          <p:stCondLst>
                                            <p:cond delay="0"/>
                                          </p:stCondLst>
                                        </p:cTn>
                                        <p:tgtEl>
                                          <p:spTgt spid="190467"/>
                                        </p:tgtEl>
                                        <p:attrNameLst>
                                          <p:attrName>style.visibility</p:attrName>
                                        </p:attrNameLst>
                                      </p:cBhvr>
                                      <p:to>
                                        <p:strVal val="visible"/>
                                      </p:to>
                                    </p:set>
                                    <p:animEffect transition="in" filter="wipe(up)">
                                      <p:cBhvr>
                                        <p:cTn id="25" dur="500"/>
                                        <p:tgtEl>
                                          <p:spTgt spid="190467"/>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7">
                                            <p:txEl>
                                              <p:pRg st="0" end="0"/>
                                            </p:txEl>
                                          </p:spTgt>
                                        </p:tgtEl>
                                        <p:attrNameLst>
                                          <p:attrName>style.visibility</p:attrName>
                                        </p:attrNameLst>
                                      </p:cBhvr>
                                      <p:to>
                                        <p:strVal val="visible"/>
                                      </p:to>
                                    </p:set>
                                    <p:animEffect transition="in" filter="wipe(left)">
                                      <p:cBhvr>
                                        <p:cTn id="28" dur="500"/>
                                        <p:tgtEl>
                                          <p:spTgt spid="7">
                                            <p:txEl>
                                              <p:pRg st="0" end="0"/>
                                            </p:tx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Effect transition="in" filter="wipe(left)">
                                      <p:cBhvr>
                                        <p:cTn id="31" dur="500"/>
                                        <p:tgtEl>
                                          <p:spTgt spid="8">
                                            <p:txEl>
                                              <p:pRg st="0" end="0"/>
                                            </p:txEl>
                                          </p:spTgt>
                                        </p:tgtEl>
                                      </p:cBhvr>
                                    </p:animEffect>
                                  </p:childTnLst>
                                </p:cTn>
                              </p:par>
                              <p:par>
                                <p:cTn id="32" presetID="22" presetClass="entr" presetSubtype="1" fill="hold" nodeType="withEffect">
                                  <p:stCondLst>
                                    <p:cond delay="0"/>
                                  </p:stCondLst>
                                  <p:childTnLst>
                                    <p:set>
                                      <p:cBhvr>
                                        <p:cTn id="33" dur="1" fill="hold">
                                          <p:stCondLst>
                                            <p:cond delay="0"/>
                                          </p:stCondLst>
                                        </p:cTn>
                                        <p:tgtEl>
                                          <p:spTgt spid="190466"/>
                                        </p:tgtEl>
                                        <p:attrNameLst>
                                          <p:attrName>style.visibility</p:attrName>
                                        </p:attrNameLst>
                                      </p:cBhvr>
                                      <p:to>
                                        <p:strVal val="visible"/>
                                      </p:to>
                                    </p:set>
                                    <p:animEffect transition="in" filter="wipe(up)">
                                      <p:cBhvr>
                                        <p:cTn id="34" dur="500"/>
                                        <p:tgtEl>
                                          <p:spTgt spid="190466"/>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4">
                                            <p:txEl>
                                              <p:pRg st="0" end="0"/>
                                            </p:txEl>
                                          </p:spTgt>
                                        </p:tgtEl>
                                        <p:attrNameLst>
                                          <p:attrName>style.visibility</p:attrName>
                                        </p:attrNameLst>
                                      </p:cBhvr>
                                      <p:to>
                                        <p:strVal val="visible"/>
                                      </p:to>
                                    </p:set>
                                    <p:animEffect transition="in" filter="wipe(left)">
                                      <p:cBhvr>
                                        <p:cTn id="37"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autoUpdateAnimBg="0"/>
      <p:bldP spid="8" grpId="0" build="p" autoUpdateAnimBg="0"/>
      <p:bldP spid="14" grpId="0" build="p"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BADBFDBE-F547-44B0-96A5-4970A3624EDF}"/>
              </a:ext>
            </a:extLst>
          </p:cNvPr>
          <p:cNvSpPr>
            <a:spLocks noGrp="1" noChangeArrowheads="1"/>
          </p:cNvSpPr>
          <p:nvPr>
            <p:ph type="title" idx="4294967295"/>
          </p:nvPr>
        </p:nvSpPr>
        <p:spPr/>
        <p:txBody>
          <a:bodyPr vert="horz" lIns="91440" tIns="45720" rIns="91440" bIns="45720" rtlCol="0" anchor="b">
            <a:noAutofit/>
          </a:bodyPr>
          <a:lstStyle/>
          <a:p>
            <a:r>
              <a:rPr lang="zh-CN" altLang="en-US" sz="3200" dirty="0">
                <a:solidFill>
                  <a:srgbClr val="FF0000"/>
                </a:solidFill>
              </a:rPr>
              <a:t>外部总线接口的电平转换技术（补充）</a:t>
            </a:r>
          </a:p>
        </p:txBody>
      </p:sp>
      <p:sp>
        <p:nvSpPr>
          <p:cNvPr id="122883" name="Rectangle 3">
            <a:extLst>
              <a:ext uri="{FF2B5EF4-FFF2-40B4-BE49-F238E27FC236}">
                <a16:creationId xmlns:a16="http://schemas.microsoft.com/office/drawing/2014/main" id="{C2942054-8FBB-4E40-B964-B81FE561C618}"/>
              </a:ext>
            </a:extLst>
          </p:cNvPr>
          <p:cNvSpPr>
            <a:spLocks noGrp="1" noChangeArrowheads="1"/>
          </p:cNvSpPr>
          <p:nvPr>
            <p:ph type="body" idx="4294967295"/>
          </p:nvPr>
        </p:nvSpPr>
        <p:spPr>
          <a:xfrm>
            <a:off x="468313" y="1117600"/>
            <a:ext cx="3609975" cy="379413"/>
          </a:xfrm>
        </p:spPr>
        <p:txBody>
          <a:bodyPr>
            <a:normAutofit fontScale="92500" lnSpcReduction="20000"/>
          </a:bodyPr>
          <a:lstStyle/>
          <a:p>
            <a:pPr eaLnBrk="1" hangingPunct="1">
              <a:lnSpc>
                <a:spcPct val="80000"/>
              </a:lnSpc>
              <a:buFontTx/>
              <a:buNone/>
            </a:pPr>
            <a:r>
              <a:rPr lang="zh-CN" altLang="en-US" sz="2800"/>
              <a:t>集成施密特触发器</a:t>
            </a:r>
          </a:p>
        </p:txBody>
      </p:sp>
      <p:sp>
        <p:nvSpPr>
          <p:cNvPr id="2" name="灯片编号占位符 1">
            <a:extLst>
              <a:ext uri="{FF2B5EF4-FFF2-40B4-BE49-F238E27FC236}">
                <a16:creationId xmlns:a16="http://schemas.microsoft.com/office/drawing/2014/main" id="{DADE5BD3-E2ED-4B70-A2B3-566268317918}"/>
              </a:ext>
            </a:extLst>
          </p:cNvPr>
          <p:cNvSpPr>
            <a:spLocks noGrp="1"/>
          </p:cNvSpPr>
          <p:nvPr>
            <p:ph type="sldNum" sz="quarter" idx="10"/>
          </p:nvPr>
        </p:nvSpPr>
        <p:spPr>
          <a:xfrm>
            <a:off x="8628063" y="6551613"/>
            <a:ext cx="515937" cy="306387"/>
          </a:xfrm>
        </p:spPr>
        <p:txBody>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a:fld id="{AAADD3AC-D588-43C7-B2D0-50DF82858FF4}" type="slidenum">
              <a:rPr lang="en-US" altLang="zh-CN">
                <a:solidFill>
                  <a:srgbClr val="000000"/>
                </a:solidFill>
                <a:latin typeface="Arial" panose="020B0604020202020204" pitchFamily="34" charset="0"/>
              </a:rPr>
              <a:pPr algn="l"/>
              <a:t>94</a:t>
            </a:fld>
            <a:endParaRPr lang="en-US" altLang="zh-CN">
              <a:solidFill>
                <a:srgbClr val="000000"/>
              </a:solidFill>
              <a:latin typeface="Arial" panose="020B0604020202020204" pitchFamily="34" charset="0"/>
            </a:endParaRPr>
          </a:p>
        </p:txBody>
      </p:sp>
      <p:pic>
        <p:nvPicPr>
          <p:cNvPr id="122885" name="图片 3">
            <a:extLst>
              <a:ext uri="{FF2B5EF4-FFF2-40B4-BE49-F238E27FC236}">
                <a16:creationId xmlns:a16="http://schemas.microsoft.com/office/drawing/2014/main" id="{C4CB7027-FE21-4E37-A483-F61F4289BC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938" y="1849438"/>
            <a:ext cx="8620125" cy="455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2768116-DA56-4BEC-8C6C-954B7702C592}"/>
              </a:ext>
            </a:extLst>
          </p:cNvPr>
          <p:cNvSpPr>
            <a:spLocks noGrp="1"/>
          </p:cNvSpPr>
          <p:nvPr>
            <p:ph type="title"/>
          </p:nvPr>
        </p:nvSpPr>
        <p:spPr>
          <a:xfrm>
            <a:off x="468313" y="357188"/>
            <a:ext cx="8229600" cy="504825"/>
          </a:xfrm>
        </p:spPr>
        <p:txBody>
          <a:bodyPr vert="horz" lIns="91440" tIns="45720" rIns="91440" bIns="45720" rtlCol="0" anchor="b">
            <a:noAutofit/>
          </a:bodyPr>
          <a:lstStyle/>
          <a:p>
            <a:r>
              <a:rPr lang="en-US" altLang="zh-CN" sz="3200" dirty="0">
                <a:solidFill>
                  <a:srgbClr val="FF0000"/>
                </a:solidFill>
              </a:rPr>
              <a:t>2. IAP15W4K58S4</a:t>
            </a:r>
            <a:r>
              <a:rPr lang="zh-CN" altLang="en-US" sz="3200" dirty="0">
                <a:solidFill>
                  <a:srgbClr val="FF0000"/>
                </a:solidFill>
              </a:rPr>
              <a:t>单片机</a:t>
            </a:r>
            <a:r>
              <a:rPr lang="en-US" altLang="zh-CN" sz="3200" dirty="0">
                <a:solidFill>
                  <a:srgbClr val="FF0000"/>
                </a:solidFill>
              </a:rPr>
              <a:t>I/O</a:t>
            </a:r>
            <a:r>
              <a:rPr lang="zh-CN" altLang="en-US" sz="3200" dirty="0">
                <a:solidFill>
                  <a:srgbClr val="FF0000"/>
                </a:solidFill>
              </a:rPr>
              <a:t>口的结构</a:t>
            </a:r>
          </a:p>
        </p:txBody>
      </p:sp>
      <p:sp>
        <p:nvSpPr>
          <p:cNvPr id="526339" name="Rectangle 3">
            <a:extLst>
              <a:ext uri="{FF2B5EF4-FFF2-40B4-BE49-F238E27FC236}">
                <a16:creationId xmlns:a16="http://schemas.microsoft.com/office/drawing/2014/main" id="{561411F7-2541-457D-801B-B958E7DAB6A8}"/>
              </a:ext>
            </a:extLst>
          </p:cNvPr>
          <p:cNvSpPr>
            <a:spLocks noGrp="1" noChangeArrowheads="1"/>
          </p:cNvSpPr>
          <p:nvPr>
            <p:ph idx="1"/>
          </p:nvPr>
        </p:nvSpPr>
        <p:spPr>
          <a:xfrm>
            <a:off x="250031" y="1274763"/>
            <a:ext cx="8229600" cy="701675"/>
          </a:xfrm>
        </p:spPr>
        <p:txBody>
          <a:bodyPr/>
          <a:lstStyle/>
          <a:p>
            <a:pPr marL="0" indent="0" eaLnBrk="1" hangingPunct="1">
              <a:buFontTx/>
              <a:buNone/>
              <a:defRPr/>
            </a:pPr>
            <a:r>
              <a:rPr lang="zh-CN" altLang="en-US" dirty="0">
                <a:solidFill>
                  <a:srgbClr val="FF00FF"/>
                </a:solidFill>
                <a:latin typeface="+mj-lt"/>
              </a:rPr>
              <a:t>（</a:t>
            </a:r>
            <a:r>
              <a:rPr lang="en-US" altLang="zh-CN" dirty="0">
                <a:solidFill>
                  <a:srgbClr val="FF00FF"/>
                </a:solidFill>
                <a:latin typeface="+mj-lt"/>
              </a:rPr>
              <a:t>4</a:t>
            </a:r>
            <a:r>
              <a:rPr lang="zh-CN" altLang="en-US" dirty="0">
                <a:solidFill>
                  <a:srgbClr val="FF00FF"/>
                </a:solidFill>
                <a:latin typeface="+mj-lt"/>
              </a:rPr>
              <a:t>）开漏输出工作模式的结构</a:t>
            </a:r>
          </a:p>
          <a:p>
            <a:pPr eaLnBrk="1" hangingPunct="1">
              <a:buFontTx/>
              <a:buNone/>
              <a:defRPr/>
            </a:pPr>
            <a:endParaRPr lang="en-US" altLang="zh-CN" dirty="0"/>
          </a:p>
        </p:txBody>
      </p:sp>
      <p:sp>
        <p:nvSpPr>
          <p:cNvPr id="2" name="日期占位符 1">
            <a:extLst>
              <a:ext uri="{FF2B5EF4-FFF2-40B4-BE49-F238E27FC236}">
                <a16:creationId xmlns:a16="http://schemas.microsoft.com/office/drawing/2014/main" id="{CDAB89DF-1306-4A56-8C7B-EA4A5A29D3B3}"/>
              </a:ext>
            </a:extLst>
          </p:cNvPr>
          <p:cNvSpPr>
            <a:spLocks noGrp="1"/>
          </p:cNvSpPr>
          <p:nvPr>
            <p:ph type="dt" sz="quarter" idx="11"/>
          </p:nvPr>
        </p:nvSpPr>
        <p:spPr/>
        <p:txBody>
          <a:bodyPr/>
          <a:lstStyle/>
          <a:p>
            <a:pPr>
              <a:defRPr/>
            </a:pPr>
            <a:fld id="{EBCC8A5F-AD91-49E6-A47E-0E1A6C122F23}" type="datetime10">
              <a:rPr lang="zh-CN" altLang="en-US"/>
              <a:pPr>
                <a:defRPr/>
              </a:pPr>
              <a:t>13:37</a:t>
            </a:fld>
            <a:endParaRPr lang="zh-CN" altLang="en-US"/>
          </a:p>
        </p:txBody>
      </p:sp>
      <p:sp>
        <p:nvSpPr>
          <p:cNvPr id="123909" name="Rectangle 5">
            <a:extLst>
              <a:ext uri="{FF2B5EF4-FFF2-40B4-BE49-F238E27FC236}">
                <a16:creationId xmlns:a16="http://schemas.microsoft.com/office/drawing/2014/main" id="{2308626F-7485-4043-9E5C-38BCA6B7F459}"/>
              </a:ext>
            </a:extLst>
          </p:cNvPr>
          <p:cNvSpPr>
            <a:spLocks noChangeArrowheads="1"/>
          </p:cNvSpPr>
          <p:nvPr/>
        </p:nvSpPr>
        <p:spPr bwMode="auto">
          <a:xfrm>
            <a:off x="0" y="2876550"/>
            <a:ext cx="9144000" cy="0"/>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3910" name="Rectangle 8">
            <a:extLst>
              <a:ext uri="{FF2B5EF4-FFF2-40B4-BE49-F238E27FC236}">
                <a16:creationId xmlns:a16="http://schemas.microsoft.com/office/drawing/2014/main" id="{ADB7F3C9-1D0A-4F00-818C-16662FD8D770}"/>
              </a:ext>
            </a:extLst>
          </p:cNvPr>
          <p:cNvSpPr>
            <a:spLocks noChangeArrowheads="1"/>
          </p:cNvSpPr>
          <p:nvPr/>
        </p:nvSpPr>
        <p:spPr bwMode="auto">
          <a:xfrm>
            <a:off x="0" y="2876550"/>
            <a:ext cx="9144000" cy="0"/>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3911" name="Rectangle 9">
            <a:extLst>
              <a:ext uri="{FF2B5EF4-FFF2-40B4-BE49-F238E27FC236}">
                <a16:creationId xmlns:a16="http://schemas.microsoft.com/office/drawing/2014/main" id="{666D0E98-4E3A-428E-815D-3B85FB1E4C2D}"/>
              </a:ext>
            </a:extLst>
          </p:cNvPr>
          <p:cNvSpPr>
            <a:spLocks noChangeArrowheads="1"/>
          </p:cNvSpPr>
          <p:nvPr/>
        </p:nvSpPr>
        <p:spPr bwMode="auto">
          <a:xfrm>
            <a:off x="1631950" y="5799138"/>
            <a:ext cx="6323013" cy="523875"/>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solidFill>
                  <a:srgbClr val="990033"/>
                </a:solidFill>
                <a:latin typeface="宋体" panose="02010600030101010101" pitchFamily="2" charset="-122"/>
              </a:rPr>
              <a:t>图</a:t>
            </a:r>
            <a:r>
              <a:rPr lang="en-US" altLang="zh-CN" sz="2800" b="1">
                <a:solidFill>
                  <a:srgbClr val="990033"/>
                </a:solidFill>
                <a:latin typeface="宋体" panose="02010600030101010101" pitchFamily="2" charset="-122"/>
              </a:rPr>
              <a:t>3-18 </a:t>
            </a:r>
            <a:r>
              <a:rPr lang="zh-CN" altLang="en-US" sz="2800" b="1">
                <a:solidFill>
                  <a:srgbClr val="990033"/>
                </a:solidFill>
                <a:latin typeface="宋体" panose="02010600030101010101" pitchFamily="2" charset="-122"/>
              </a:rPr>
              <a:t>开漏输出工作模式的</a:t>
            </a:r>
            <a:r>
              <a:rPr lang="en-US" altLang="zh-CN" sz="2800" b="1">
                <a:solidFill>
                  <a:srgbClr val="990033"/>
                </a:solidFill>
                <a:latin typeface="宋体" panose="02010600030101010101" pitchFamily="2" charset="-122"/>
              </a:rPr>
              <a:t>I/O</a:t>
            </a:r>
            <a:r>
              <a:rPr lang="zh-CN" altLang="en-US" sz="2800" b="1">
                <a:solidFill>
                  <a:srgbClr val="990033"/>
                </a:solidFill>
                <a:latin typeface="宋体" panose="02010600030101010101" pitchFamily="2" charset="-122"/>
              </a:rPr>
              <a:t>位结构</a:t>
            </a:r>
          </a:p>
        </p:txBody>
      </p:sp>
      <p:sp>
        <p:nvSpPr>
          <p:cNvPr id="4" name="灯片编号占位符 3">
            <a:extLst>
              <a:ext uri="{FF2B5EF4-FFF2-40B4-BE49-F238E27FC236}">
                <a16:creationId xmlns:a16="http://schemas.microsoft.com/office/drawing/2014/main" id="{9EDE4345-801A-414A-8269-56DDEF2BD1AE}"/>
              </a:ext>
            </a:extLst>
          </p:cNvPr>
          <p:cNvSpPr>
            <a:spLocks noGrp="1"/>
          </p:cNvSpPr>
          <p:nvPr>
            <p:ph type="sldNum" sz="quarter" idx="10"/>
          </p:nvPr>
        </p:nvSpPr>
        <p:spPr/>
        <p:txBody>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a:fld id="{0A089F8A-01F0-473E-8C66-9FB24F7B7F69}" type="slidenum">
              <a:rPr lang="en-US" altLang="zh-CN">
                <a:latin typeface="Arial" panose="020B0604020202020204" pitchFamily="34" charset="0"/>
              </a:rPr>
              <a:pPr algn="l"/>
              <a:t>95</a:t>
            </a:fld>
            <a:endParaRPr lang="en-US" altLang="zh-CN">
              <a:latin typeface="Arial" panose="020B0604020202020204" pitchFamily="34" charset="0"/>
            </a:endParaRPr>
          </a:p>
        </p:txBody>
      </p:sp>
      <p:pic>
        <p:nvPicPr>
          <p:cNvPr id="123913" name="Picture 394" descr="D:\DOCUME~1\ADMINI~1\LOCALS~1\Temp\HS5ClipImage_56b0178b.gif">
            <a:extLst>
              <a:ext uri="{FF2B5EF4-FFF2-40B4-BE49-F238E27FC236}">
                <a16:creationId xmlns:a16="http://schemas.microsoft.com/office/drawing/2014/main" id="{469A4BCA-361D-4D6E-B1DA-E353EC4A68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088" y="2736850"/>
            <a:ext cx="6981825" cy="291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组合 9">
            <a:extLst>
              <a:ext uri="{FF2B5EF4-FFF2-40B4-BE49-F238E27FC236}">
                <a16:creationId xmlns:a16="http://schemas.microsoft.com/office/drawing/2014/main" id="{6F76892F-26C5-4BB1-8AD2-06D431BFC4DF}"/>
              </a:ext>
            </a:extLst>
          </p:cNvPr>
          <p:cNvGrpSpPr>
            <a:grpSpLocks/>
          </p:cNvGrpSpPr>
          <p:nvPr/>
        </p:nvGrpSpPr>
        <p:grpSpPr bwMode="auto">
          <a:xfrm>
            <a:off x="4024313" y="1473200"/>
            <a:ext cx="681037" cy="1701800"/>
            <a:chOff x="8491946" y="2412238"/>
            <a:chExt cx="679994" cy="1944048"/>
          </a:xfrm>
        </p:grpSpPr>
        <p:sp>
          <p:nvSpPr>
            <p:cNvPr id="12" name="矩形 11">
              <a:extLst>
                <a:ext uri="{FF2B5EF4-FFF2-40B4-BE49-F238E27FC236}">
                  <a16:creationId xmlns:a16="http://schemas.microsoft.com/office/drawing/2014/main" id="{E296C1D2-30B9-4B8A-A2A7-7ED408B96347}"/>
                </a:ext>
              </a:extLst>
            </p:cNvPr>
            <p:cNvSpPr/>
            <p:nvPr/>
          </p:nvSpPr>
          <p:spPr bwMode="auto">
            <a:xfrm>
              <a:off x="8701175" y="3384262"/>
              <a:ext cx="160091" cy="507774"/>
            </a:xfrm>
            <a:prstGeom prst="rect">
              <a:avLst/>
            </a:prstGeom>
            <a:noFill/>
            <a:ln w="28575" cap="flat" cmpd="sng" algn="ctr">
              <a:solidFill>
                <a:schemeClr val="bg1">
                  <a:lumMod val="50000"/>
                </a:schemeClr>
              </a:solidFill>
              <a:prstDash val="sysDot"/>
              <a:round/>
              <a:headEnd type="none" w="med" len="med"/>
              <a:tailEnd type="none" w="med" len="med"/>
            </a:ln>
            <a:effectLst/>
          </p:spPr>
          <p:txBody>
            <a:bodyPr wrap="none" anchor="ctr"/>
            <a:lstStyle/>
            <a:p>
              <a:pPr algn="ctr" eaLnBrk="1" hangingPunct="1">
                <a:defRPr/>
              </a:pPr>
              <a:endParaRPr lang="zh-CN" altLang="en-US"/>
            </a:p>
          </p:txBody>
        </p:sp>
        <p:cxnSp>
          <p:nvCxnSpPr>
            <p:cNvPr id="13" name="直接连接符 12">
              <a:extLst>
                <a:ext uri="{FF2B5EF4-FFF2-40B4-BE49-F238E27FC236}">
                  <a16:creationId xmlns:a16="http://schemas.microsoft.com/office/drawing/2014/main" id="{6F322063-FB99-4D64-90FA-DC492ADC3D25}"/>
                </a:ext>
              </a:extLst>
            </p:cNvPr>
            <p:cNvCxnSpPr>
              <a:endCxn id="12" idx="0"/>
            </p:cNvCxnSpPr>
            <p:nvPr/>
          </p:nvCxnSpPr>
          <p:spPr bwMode="auto">
            <a:xfrm>
              <a:off x="8780429" y="2920012"/>
              <a:ext cx="0" cy="464250"/>
            </a:xfrm>
            <a:prstGeom prst="line">
              <a:avLst/>
            </a:prstGeom>
            <a:solidFill>
              <a:schemeClr val="accent1">
                <a:alpha val="50000"/>
              </a:schemeClr>
            </a:solidFill>
            <a:ln w="28575" cap="flat"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a:extLst>
                <a:ext uri="{FF2B5EF4-FFF2-40B4-BE49-F238E27FC236}">
                  <a16:creationId xmlns:a16="http://schemas.microsoft.com/office/drawing/2014/main" id="{ED14B227-2336-4B4E-860F-22AE0F7A6EC4}"/>
                </a:ext>
              </a:extLst>
            </p:cNvPr>
            <p:cNvCxnSpPr/>
            <p:nvPr/>
          </p:nvCxnSpPr>
          <p:spPr bwMode="auto">
            <a:xfrm>
              <a:off x="8780429" y="3892036"/>
              <a:ext cx="0" cy="464250"/>
            </a:xfrm>
            <a:prstGeom prst="line">
              <a:avLst/>
            </a:prstGeom>
            <a:solidFill>
              <a:schemeClr val="accent1">
                <a:alpha val="50000"/>
              </a:schemeClr>
            </a:solidFill>
            <a:ln w="28575" cap="flat"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a:extLst>
                <a:ext uri="{FF2B5EF4-FFF2-40B4-BE49-F238E27FC236}">
                  <a16:creationId xmlns:a16="http://schemas.microsoft.com/office/drawing/2014/main" id="{26544E98-57B3-4957-81FF-80EC70310E87}"/>
                </a:ext>
              </a:extLst>
            </p:cNvPr>
            <p:cNvCxnSpPr/>
            <p:nvPr/>
          </p:nvCxnSpPr>
          <p:spPr bwMode="auto">
            <a:xfrm>
              <a:off x="8636187" y="2910945"/>
              <a:ext cx="282142" cy="0"/>
            </a:xfrm>
            <a:prstGeom prst="line">
              <a:avLst/>
            </a:prstGeom>
            <a:solidFill>
              <a:schemeClr val="accent1">
                <a:alpha val="50000"/>
              </a:schemeClr>
            </a:solidFill>
            <a:ln w="28575" cap="flat"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3929" name="矩形 15">
              <a:extLst>
                <a:ext uri="{FF2B5EF4-FFF2-40B4-BE49-F238E27FC236}">
                  <a16:creationId xmlns:a16="http://schemas.microsoft.com/office/drawing/2014/main" id="{F432E3BE-BCCC-4200-ADD3-CC0AFF7B801A}"/>
                </a:ext>
              </a:extLst>
            </p:cNvPr>
            <p:cNvSpPr>
              <a:spLocks noChangeArrowheads="1"/>
            </p:cNvSpPr>
            <p:nvPr/>
          </p:nvSpPr>
          <p:spPr bwMode="auto">
            <a:xfrm>
              <a:off x="8491946" y="2412238"/>
              <a:ext cx="6799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t>Vcc</a:t>
              </a:r>
              <a:endParaRPr lang="zh-CN" altLang="en-US" sz="2400"/>
            </a:p>
          </p:txBody>
        </p:sp>
      </p:grpSp>
      <p:sp>
        <p:nvSpPr>
          <p:cNvPr id="5" name="矩形 4">
            <a:extLst>
              <a:ext uri="{FF2B5EF4-FFF2-40B4-BE49-F238E27FC236}">
                <a16:creationId xmlns:a16="http://schemas.microsoft.com/office/drawing/2014/main" id="{7A379645-88BD-49C8-9E40-3AAF938AE434}"/>
              </a:ext>
            </a:extLst>
          </p:cNvPr>
          <p:cNvSpPr>
            <a:spLocks noChangeArrowheads="1"/>
          </p:cNvSpPr>
          <p:nvPr/>
        </p:nvSpPr>
        <p:spPr bwMode="auto">
          <a:xfrm>
            <a:off x="1393825" y="2073275"/>
            <a:ext cx="26511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a:solidFill>
                  <a:srgbClr val="3333FF"/>
                </a:solidFill>
              </a:rPr>
              <a:t>片内无此类接电源正极的上拉配置</a:t>
            </a:r>
          </a:p>
        </p:txBody>
      </p:sp>
      <p:sp>
        <p:nvSpPr>
          <p:cNvPr id="17" name="矩形 16">
            <a:extLst>
              <a:ext uri="{FF2B5EF4-FFF2-40B4-BE49-F238E27FC236}">
                <a16:creationId xmlns:a16="http://schemas.microsoft.com/office/drawing/2014/main" id="{0AA621F3-5652-4DAE-BBD2-CDF3C60B0414}"/>
              </a:ext>
            </a:extLst>
          </p:cNvPr>
          <p:cNvSpPr>
            <a:spLocks noChangeArrowheads="1"/>
          </p:cNvSpPr>
          <p:nvPr/>
        </p:nvSpPr>
        <p:spPr bwMode="auto">
          <a:xfrm>
            <a:off x="7307263" y="1150938"/>
            <a:ext cx="1785937"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a:solidFill>
                  <a:srgbClr val="3333FF"/>
                </a:solidFill>
              </a:rPr>
              <a:t>从口线输出时</a:t>
            </a:r>
            <a:r>
              <a:rPr lang="en-US" altLang="zh-CN" sz="2400" b="1">
                <a:solidFill>
                  <a:srgbClr val="3333FF"/>
                </a:solidFill>
              </a:rPr>
              <a:t>, </a:t>
            </a:r>
            <a:r>
              <a:rPr lang="zh-CN" altLang="en-US" sz="2400" b="1">
                <a:solidFill>
                  <a:srgbClr val="3333FF"/>
                </a:solidFill>
              </a:rPr>
              <a:t>片外</a:t>
            </a:r>
            <a:r>
              <a:rPr lang="zh-CN" altLang="en-US" sz="2400" b="1">
                <a:solidFill>
                  <a:srgbClr val="FF0000"/>
                </a:solidFill>
              </a:rPr>
              <a:t>须经上拉电阻接电源正极</a:t>
            </a:r>
          </a:p>
        </p:txBody>
      </p:sp>
      <p:sp>
        <p:nvSpPr>
          <p:cNvPr id="18" name="矩形 17">
            <a:extLst>
              <a:ext uri="{FF2B5EF4-FFF2-40B4-BE49-F238E27FC236}">
                <a16:creationId xmlns:a16="http://schemas.microsoft.com/office/drawing/2014/main" id="{311A2ED8-5312-4086-B36F-B2501EF8350B}"/>
              </a:ext>
            </a:extLst>
          </p:cNvPr>
          <p:cNvSpPr/>
          <p:nvPr/>
        </p:nvSpPr>
        <p:spPr>
          <a:xfrm>
            <a:off x="6732588" y="3732213"/>
            <a:ext cx="1016000" cy="612775"/>
          </a:xfrm>
          <a:prstGeom prst="rect">
            <a:avLst/>
          </a:prstGeom>
          <a:noFill/>
        </p:spPr>
        <p:txBody>
          <a:bodyPr lIns="0" tIns="36000" rIns="0" bIns="0" anchor="b">
            <a:spAutoFit/>
          </a:bodyPr>
          <a:lstStyle/>
          <a:p>
            <a:pPr algn="ctr" eaLnBrk="1" hangingPunct="1">
              <a:lnSpc>
                <a:spcPct val="75000"/>
              </a:lnSpc>
              <a:defRPr/>
            </a:pPr>
            <a:r>
              <a:rPr lang="zh-CN" altLang="en-US" sz="2400" b="1" kern="0" dirty="0">
                <a:solidFill>
                  <a:srgbClr val="FF0000"/>
                </a:solidFill>
                <a:cs typeface="Times New Roman" panose="02020603050405020304" pitchFamily="18" charset="0"/>
              </a:rPr>
              <a:t>例</a:t>
            </a:r>
            <a:r>
              <a:rPr lang="en-US" altLang="zh-CN" sz="2400" b="1" kern="0" dirty="0">
                <a:solidFill>
                  <a:srgbClr val="FF0000"/>
                </a:solidFill>
                <a:cs typeface="Times New Roman" panose="02020603050405020304" pitchFamily="18" charset="0"/>
              </a:rPr>
              <a:t>:</a:t>
            </a:r>
            <a:r>
              <a:rPr lang="zh-CN" altLang="en-US" sz="2400" b="1" kern="0" dirty="0">
                <a:solidFill>
                  <a:srgbClr val="FF0000"/>
                </a:solidFill>
                <a:cs typeface="Times New Roman" panose="02020603050405020304" pitchFamily="18" charset="0"/>
              </a:rPr>
              <a:t>口线</a:t>
            </a:r>
            <a:r>
              <a:rPr lang="en-US" altLang="zh-CN" sz="2400" b="1" kern="0" dirty="0">
                <a:solidFill>
                  <a:srgbClr val="FF0000"/>
                </a:solidFill>
                <a:cs typeface="Times New Roman" panose="02020603050405020304" pitchFamily="18" charset="0"/>
              </a:rPr>
              <a:t>P3.2</a:t>
            </a:r>
            <a:endParaRPr lang="en-US" altLang="zh-CN" sz="2400" b="1" dirty="0">
              <a:solidFill>
                <a:srgbClr val="FF0000"/>
              </a:solidFill>
              <a:ea typeface="宋体" charset="-122"/>
              <a:cs typeface="Times New Roman" pitchFamily="18" charset="0"/>
            </a:endParaRPr>
          </a:p>
        </p:txBody>
      </p:sp>
      <p:sp>
        <p:nvSpPr>
          <p:cNvPr id="19" name="矩形 18">
            <a:extLst>
              <a:ext uri="{FF2B5EF4-FFF2-40B4-BE49-F238E27FC236}">
                <a16:creationId xmlns:a16="http://schemas.microsoft.com/office/drawing/2014/main" id="{D280BA01-4F31-41AF-93FC-1BED092ECEC0}"/>
              </a:ext>
            </a:extLst>
          </p:cNvPr>
          <p:cNvSpPr/>
          <p:nvPr/>
        </p:nvSpPr>
        <p:spPr>
          <a:xfrm>
            <a:off x="396875" y="3929063"/>
            <a:ext cx="1311275" cy="868362"/>
          </a:xfrm>
          <a:prstGeom prst="rect">
            <a:avLst/>
          </a:prstGeom>
          <a:noFill/>
        </p:spPr>
        <p:txBody>
          <a:bodyPr lIns="0" tIns="36000" rIns="0" bIns="0" anchor="b">
            <a:spAutoFit/>
          </a:bodyPr>
          <a:lstStyle/>
          <a:p>
            <a:pPr algn="ctr" eaLnBrk="1" hangingPunct="1">
              <a:lnSpc>
                <a:spcPct val="75000"/>
              </a:lnSpc>
              <a:defRPr/>
            </a:pPr>
            <a:r>
              <a:rPr lang="zh-CN" altLang="en-US" sz="2400" b="1" kern="0" dirty="0">
                <a:solidFill>
                  <a:srgbClr val="0000FF"/>
                </a:solidFill>
                <a:cs typeface="Times New Roman" panose="02020603050405020304" pitchFamily="18" charset="0"/>
              </a:rPr>
              <a:t>例</a:t>
            </a:r>
            <a:r>
              <a:rPr lang="en-US" altLang="zh-CN" sz="2400" b="1" kern="0" dirty="0">
                <a:solidFill>
                  <a:srgbClr val="0000FF"/>
                </a:solidFill>
                <a:cs typeface="Times New Roman" panose="02020603050405020304" pitchFamily="18" charset="0"/>
              </a:rPr>
              <a:t>:</a:t>
            </a:r>
            <a:r>
              <a:rPr lang="zh-CN" altLang="en-US" sz="2400" b="1" kern="0" dirty="0">
                <a:solidFill>
                  <a:srgbClr val="0000FF"/>
                </a:solidFill>
                <a:cs typeface="Times New Roman" panose="02020603050405020304" pitchFamily="18" charset="0"/>
              </a:rPr>
              <a:t>口线</a:t>
            </a:r>
            <a:r>
              <a:rPr lang="en-US" altLang="zh-CN" sz="2400" b="1" kern="0" dirty="0">
                <a:solidFill>
                  <a:srgbClr val="0000FF"/>
                </a:solidFill>
                <a:cs typeface="Times New Roman" panose="02020603050405020304" pitchFamily="18" charset="0"/>
              </a:rPr>
              <a:t>P3.2</a:t>
            </a:r>
            <a:r>
              <a:rPr lang="zh-CN" altLang="en-US" sz="2400" b="1" kern="0" dirty="0">
                <a:solidFill>
                  <a:srgbClr val="0000FF"/>
                </a:solidFill>
                <a:cs typeface="Times New Roman" panose="02020603050405020304" pitchFamily="18" charset="0"/>
              </a:rPr>
              <a:t>的锁存器位</a:t>
            </a:r>
            <a:endParaRPr lang="en-US" altLang="zh-CN" sz="2400" b="1" dirty="0">
              <a:solidFill>
                <a:srgbClr val="0000FF"/>
              </a:solidFill>
              <a:ea typeface="宋体" charset="-122"/>
              <a:cs typeface="Times New Roman" pitchFamily="18" charset="0"/>
            </a:endParaRPr>
          </a:p>
        </p:txBody>
      </p:sp>
      <p:grpSp>
        <p:nvGrpSpPr>
          <p:cNvPr id="20" name="组合 19">
            <a:extLst>
              <a:ext uri="{FF2B5EF4-FFF2-40B4-BE49-F238E27FC236}">
                <a16:creationId xmlns:a16="http://schemas.microsoft.com/office/drawing/2014/main" id="{DFA2216D-4C72-4DF4-A7C2-540BAD0823A4}"/>
              </a:ext>
            </a:extLst>
          </p:cNvPr>
          <p:cNvGrpSpPr>
            <a:grpSpLocks/>
          </p:cNvGrpSpPr>
          <p:nvPr/>
        </p:nvGrpSpPr>
        <p:grpSpPr bwMode="auto">
          <a:xfrm>
            <a:off x="6748463" y="1131888"/>
            <a:ext cx="679450" cy="1652587"/>
            <a:chOff x="8491946" y="2467219"/>
            <a:chExt cx="679994" cy="1889067"/>
          </a:xfrm>
        </p:grpSpPr>
        <p:sp>
          <p:nvSpPr>
            <p:cNvPr id="123920" name="矩形 20">
              <a:extLst>
                <a:ext uri="{FF2B5EF4-FFF2-40B4-BE49-F238E27FC236}">
                  <a16:creationId xmlns:a16="http://schemas.microsoft.com/office/drawing/2014/main" id="{5B02E945-6EDE-46CC-B03A-B88CDFEDAECC}"/>
                </a:ext>
              </a:extLst>
            </p:cNvPr>
            <p:cNvSpPr>
              <a:spLocks noChangeArrowheads="1"/>
            </p:cNvSpPr>
            <p:nvPr/>
          </p:nvSpPr>
          <p:spPr bwMode="auto">
            <a:xfrm>
              <a:off x="8701314" y="3383829"/>
              <a:ext cx="159657" cy="508000"/>
            </a:xfrm>
            <a:prstGeom prst="rect">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cxnSp>
          <p:nvCxnSpPr>
            <p:cNvPr id="123921" name="直接连接符 21">
              <a:extLst>
                <a:ext uri="{FF2B5EF4-FFF2-40B4-BE49-F238E27FC236}">
                  <a16:creationId xmlns:a16="http://schemas.microsoft.com/office/drawing/2014/main" id="{0A3988C6-3183-4228-A6C0-B07495C6B0EA}"/>
                </a:ext>
              </a:extLst>
            </p:cNvPr>
            <p:cNvCxnSpPr>
              <a:cxnSpLocks noChangeShapeType="1"/>
              <a:endCxn id="123920" idx="0"/>
            </p:cNvCxnSpPr>
            <p:nvPr/>
          </p:nvCxnSpPr>
          <p:spPr bwMode="auto">
            <a:xfrm>
              <a:off x="8781142" y="2919372"/>
              <a:ext cx="1" cy="464457"/>
            </a:xfrm>
            <a:prstGeom prst="line">
              <a:avLst/>
            </a:prstGeom>
            <a:noFill/>
            <a:ln w="285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922" name="直接连接符 22">
              <a:extLst>
                <a:ext uri="{FF2B5EF4-FFF2-40B4-BE49-F238E27FC236}">
                  <a16:creationId xmlns:a16="http://schemas.microsoft.com/office/drawing/2014/main" id="{440CF150-9D9E-4020-AAD6-D09C4939EE80}"/>
                </a:ext>
              </a:extLst>
            </p:cNvPr>
            <p:cNvCxnSpPr>
              <a:cxnSpLocks noChangeShapeType="1"/>
            </p:cNvCxnSpPr>
            <p:nvPr/>
          </p:nvCxnSpPr>
          <p:spPr bwMode="auto">
            <a:xfrm>
              <a:off x="8781143" y="3891829"/>
              <a:ext cx="1" cy="464457"/>
            </a:xfrm>
            <a:prstGeom prst="line">
              <a:avLst/>
            </a:prstGeom>
            <a:noFill/>
            <a:ln w="285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923" name="直接连接符 23">
              <a:extLst>
                <a:ext uri="{FF2B5EF4-FFF2-40B4-BE49-F238E27FC236}">
                  <a16:creationId xmlns:a16="http://schemas.microsoft.com/office/drawing/2014/main" id="{C2013395-7DDF-418F-9190-000C7FE29010}"/>
                </a:ext>
              </a:extLst>
            </p:cNvPr>
            <p:cNvCxnSpPr>
              <a:cxnSpLocks noChangeShapeType="1"/>
            </p:cNvCxnSpPr>
            <p:nvPr/>
          </p:nvCxnSpPr>
          <p:spPr bwMode="auto">
            <a:xfrm>
              <a:off x="8628744" y="2919372"/>
              <a:ext cx="283029" cy="0"/>
            </a:xfrm>
            <a:prstGeom prst="line">
              <a:avLst/>
            </a:prstGeom>
            <a:noFill/>
            <a:ln w="285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3924" name="矩形 24">
              <a:extLst>
                <a:ext uri="{FF2B5EF4-FFF2-40B4-BE49-F238E27FC236}">
                  <a16:creationId xmlns:a16="http://schemas.microsoft.com/office/drawing/2014/main" id="{29F09E55-4ABC-453F-8736-D4A49A53BE34}"/>
                </a:ext>
              </a:extLst>
            </p:cNvPr>
            <p:cNvSpPr>
              <a:spLocks noChangeArrowheads="1"/>
            </p:cNvSpPr>
            <p:nvPr/>
          </p:nvSpPr>
          <p:spPr bwMode="auto">
            <a:xfrm>
              <a:off x="8491946" y="2467219"/>
              <a:ext cx="6799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t>Vcc</a:t>
              </a:r>
              <a:endParaRPr lang="zh-CN" altLang="en-US" sz="2400"/>
            </a:p>
          </p:txBody>
        </p:sp>
      </p:gr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2" descr="D:\DOCUME~1\ADMINI~1\LOCALS~1\Temp\HS5ClipImage_56b0178b.gif">
            <a:extLst>
              <a:ext uri="{FF2B5EF4-FFF2-40B4-BE49-F238E27FC236}">
                <a16:creationId xmlns:a16="http://schemas.microsoft.com/office/drawing/2014/main" id="{CD429081-5A7F-4B90-AE6C-5D8B2D1D3E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0" y="3840163"/>
            <a:ext cx="6059488" cy="253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1" name="标题 3">
            <a:extLst>
              <a:ext uri="{FF2B5EF4-FFF2-40B4-BE49-F238E27FC236}">
                <a16:creationId xmlns:a16="http://schemas.microsoft.com/office/drawing/2014/main" id="{3F5D1425-C5B9-473C-8297-FD5B3E1BE68D}"/>
              </a:ext>
            </a:extLst>
          </p:cNvPr>
          <p:cNvSpPr>
            <a:spLocks noGrp="1" noChangeArrowheads="1"/>
          </p:cNvSpPr>
          <p:nvPr>
            <p:ph type="title"/>
          </p:nvPr>
        </p:nvSpPr>
        <p:spPr>
          <a:xfrm>
            <a:off x="468313" y="357188"/>
            <a:ext cx="8229600" cy="504825"/>
          </a:xfrm>
        </p:spPr>
        <p:txBody>
          <a:bodyPr>
            <a:normAutofit fontScale="90000"/>
          </a:bodyPr>
          <a:lstStyle/>
          <a:p>
            <a:pPr eaLnBrk="1" hangingPunct="1"/>
            <a:r>
              <a:rPr lang="zh-CN" altLang="en-US">
                <a:solidFill>
                  <a:srgbClr val="FF00FF"/>
                </a:solidFill>
              </a:rPr>
              <a:t>（</a:t>
            </a:r>
            <a:r>
              <a:rPr lang="en-US" altLang="zh-CN">
                <a:solidFill>
                  <a:srgbClr val="FF00FF"/>
                </a:solidFill>
              </a:rPr>
              <a:t>4</a:t>
            </a:r>
            <a:r>
              <a:rPr lang="zh-CN" altLang="en-US">
                <a:solidFill>
                  <a:srgbClr val="FF00FF"/>
                </a:solidFill>
              </a:rPr>
              <a:t>）开漏输出工作模式的结构</a:t>
            </a:r>
          </a:p>
        </p:txBody>
      </p:sp>
      <p:sp>
        <p:nvSpPr>
          <p:cNvPr id="527363" name="Rectangle 3">
            <a:extLst>
              <a:ext uri="{FF2B5EF4-FFF2-40B4-BE49-F238E27FC236}">
                <a16:creationId xmlns:a16="http://schemas.microsoft.com/office/drawing/2014/main" id="{57BF1B29-DCDD-4818-BC7D-6FD1AFC9A2C6}"/>
              </a:ext>
            </a:extLst>
          </p:cNvPr>
          <p:cNvSpPr>
            <a:spLocks noGrp="1" noChangeArrowheads="1"/>
          </p:cNvSpPr>
          <p:nvPr>
            <p:ph idx="1"/>
          </p:nvPr>
        </p:nvSpPr>
        <p:spPr>
          <a:xfrm>
            <a:off x="285371" y="1423987"/>
            <a:ext cx="8748712" cy="2974975"/>
          </a:xfrm>
        </p:spPr>
        <p:txBody>
          <a:bodyPr/>
          <a:lstStyle/>
          <a:p>
            <a:pPr marL="261938" lvl="1" indent="-261938" eaLnBrk="1" hangingPunct="1">
              <a:defRPr/>
            </a:pPr>
            <a:r>
              <a:rPr lang="zh-CN" altLang="en-US" dirty="0"/>
              <a:t>这种配置方式必须有</a:t>
            </a:r>
            <a:r>
              <a:rPr lang="zh-CN" altLang="en-US" dirty="0">
                <a:hlinkClick r:id="rId3" action="ppaction://hlinksldjump"/>
              </a:rPr>
              <a:t>外部上拉电阻</a:t>
            </a:r>
            <a:r>
              <a:rPr lang="zh-CN" altLang="en-US" dirty="0"/>
              <a:t>，即通过电阻外接到</a:t>
            </a:r>
            <a:r>
              <a:rPr lang="en-US" altLang="zh-CN" dirty="0" err="1"/>
              <a:t>Vcc</a:t>
            </a:r>
            <a:r>
              <a:rPr lang="zh-CN" altLang="en-US" dirty="0"/>
              <a:t>。当口线锁存器为</a:t>
            </a:r>
            <a:r>
              <a:rPr lang="en-US" altLang="zh-CN" dirty="0"/>
              <a:t>0</a:t>
            </a:r>
            <a:r>
              <a:rPr lang="zh-CN" altLang="en-US" dirty="0"/>
              <a:t>时</a:t>
            </a:r>
            <a:r>
              <a:rPr lang="en-US" altLang="zh-CN" dirty="0"/>
              <a:t>,</a:t>
            </a:r>
            <a:r>
              <a:rPr lang="en-US" altLang="zh-CN" dirty="0">
                <a:solidFill>
                  <a:srgbClr val="FF0000"/>
                </a:solidFill>
              </a:rPr>
              <a:t>T2</a:t>
            </a:r>
            <a:r>
              <a:rPr lang="zh-CN" altLang="en-US" dirty="0">
                <a:solidFill>
                  <a:srgbClr val="FF0000"/>
                </a:solidFill>
              </a:rPr>
              <a:t>开启</a:t>
            </a:r>
            <a:r>
              <a:rPr lang="zh-CN" altLang="en-US" dirty="0"/>
              <a:t>。</a:t>
            </a:r>
            <a:endParaRPr lang="en-US" altLang="zh-CN" dirty="0"/>
          </a:p>
          <a:p>
            <a:pPr marL="261938" lvl="1" indent="-261938" eaLnBrk="1" hangingPunct="1">
              <a:defRPr/>
            </a:pPr>
            <a:r>
              <a:rPr lang="zh-CN" altLang="en-US" dirty="0"/>
              <a:t>这种方式的下拉结构与</a:t>
            </a:r>
            <a:r>
              <a:rPr lang="zh-CN" altLang="en-US" dirty="0">
                <a:hlinkClick r:id="rId4" action="ppaction://hlinksldjump"/>
              </a:rPr>
              <a:t>准双向口模式下拉结构</a:t>
            </a:r>
            <a:r>
              <a:rPr lang="zh-CN" altLang="en-US" dirty="0"/>
              <a:t>相同。</a:t>
            </a:r>
          </a:p>
          <a:p>
            <a:pPr marL="261938" lvl="1" indent="-261938" eaLnBrk="1" hangingPunct="1">
              <a:defRPr/>
            </a:pPr>
            <a:r>
              <a:rPr lang="zh-CN" altLang="en-US" dirty="0"/>
              <a:t>输出低电平时</a:t>
            </a:r>
            <a:r>
              <a:rPr lang="en-US" altLang="zh-CN" dirty="0"/>
              <a:t>,</a:t>
            </a:r>
            <a:r>
              <a:rPr lang="zh-CN" altLang="en-US" dirty="0"/>
              <a:t>灌电流可达</a:t>
            </a:r>
            <a:r>
              <a:rPr lang="en-US" altLang="zh-CN" dirty="0"/>
              <a:t>20mA</a:t>
            </a:r>
            <a:r>
              <a:rPr lang="zh-CN" altLang="en-US" dirty="0"/>
              <a:t>。</a:t>
            </a:r>
            <a:endParaRPr lang="en-US" altLang="zh-CN" dirty="0"/>
          </a:p>
          <a:p>
            <a:pPr marL="261938" lvl="1" indent="-261938" eaLnBrk="1" hangingPunct="1">
              <a:defRPr/>
            </a:pPr>
            <a:r>
              <a:rPr lang="zh-CN" altLang="en-US" dirty="0"/>
              <a:t>输出高电平时</a:t>
            </a:r>
            <a:r>
              <a:rPr lang="en-US" altLang="zh-CN" dirty="0"/>
              <a:t>,</a:t>
            </a:r>
            <a:r>
              <a:rPr lang="zh-CN" altLang="en-US" dirty="0">
                <a:solidFill>
                  <a:srgbClr val="FF0000"/>
                </a:solidFill>
              </a:rPr>
              <a:t>驱动电流不流经单片机</a:t>
            </a:r>
            <a:r>
              <a:rPr lang="en-US" altLang="zh-CN" dirty="0">
                <a:solidFill>
                  <a:srgbClr val="FF0000"/>
                </a:solidFill>
              </a:rPr>
              <a:t>,</a:t>
            </a:r>
            <a:r>
              <a:rPr lang="zh-CN" altLang="en-US" dirty="0">
                <a:solidFill>
                  <a:srgbClr val="FF0000"/>
                </a:solidFill>
              </a:rPr>
              <a:t>无负载限制</a:t>
            </a:r>
            <a:r>
              <a:rPr lang="zh-CN" altLang="en-US" dirty="0"/>
              <a:t>。</a:t>
            </a:r>
            <a:endParaRPr lang="en-US" altLang="zh-CN" dirty="0"/>
          </a:p>
          <a:p>
            <a:pPr marL="261938" lvl="1" indent="-261938" eaLnBrk="1" hangingPunct="1">
              <a:defRPr/>
            </a:pPr>
            <a:r>
              <a:rPr lang="zh-CN" altLang="en-US" dirty="0"/>
              <a:t>开漏端口带有一个施密特触发输入及干扰抑制电路。</a:t>
            </a:r>
          </a:p>
        </p:txBody>
      </p:sp>
      <p:sp>
        <p:nvSpPr>
          <p:cNvPr id="2" name="日期占位符 1">
            <a:extLst>
              <a:ext uri="{FF2B5EF4-FFF2-40B4-BE49-F238E27FC236}">
                <a16:creationId xmlns:a16="http://schemas.microsoft.com/office/drawing/2014/main" id="{7EA4E0AD-38CD-4E93-9675-A879563B03C8}"/>
              </a:ext>
            </a:extLst>
          </p:cNvPr>
          <p:cNvSpPr>
            <a:spLocks noGrp="1"/>
          </p:cNvSpPr>
          <p:nvPr>
            <p:ph type="dt" sz="quarter" idx="11"/>
          </p:nvPr>
        </p:nvSpPr>
        <p:spPr/>
        <p:txBody>
          <a:bodyPr/>
          <a:lstStyle/>
          <a:p>
            <a:pPr>
              <a:defRPr/>
            </a:pPr>
            <a:fld id="{29743DEA-B0E2-4A62-887F-41D369390124}" type="datetime10">
              <a:rPr lang="zh-CN" altLang="en-US"/>
              <a:pPr>
                <a:defRPr/>
              </a:pPr>
              <a:t>13:37</a:t>
            </a:fld>
            <a:endParaRPr lang="zh-CN" altLang="en-US"/>
          </a:p>
        </p:txBody>
      </p:sp>
      <p:sp>
        <p:nvSpPr>
          <p:cNvPr id="5" name="灯片编号占位符 4">
            <a:extLst>
              <a:ext uri="{FF2B5EF4-FFF2-40B4-BE49-F238E27FC236}">
                <a16:creationId xmlns:a16="http://schemas.microsoft.com/office/drawing/2014/main" id="{B61F4CBD-B873-474C-AEA2-35C052E7D523}"/>
              </a:ext>
            </a:extLst>
          </p:cNvPr>
          <p:cNvSpPr>
            <a:spLocks noGrp="1"/>
          </p:cNvSpPr>
          <p:nvPr>
            <p:ph type="sldNum" sz="quarter" idx="10"/>
          </p:nvPr>
        </p:nvSpPr>
        <p:spPr/>
        <p:txBody>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a:fld id="{B488417C-E5CC-49FB-9DD8-977C8B38B041}" type="slidenum">
              <a:rPr lang="en-US" altLang="zh-CN">
                <a:latin typeface="Arial" panose="020B0604020202020204" pitchFamily="34" charset="0"/>
              </a:rPr>
              <a:pPr algn="l"/>
              <a:t>96</a:t>
            </a:fld>
            <a:endParaRPr lang="en-US" altLang="zh-CN">
              <a:latin typeface="Arial" panose="020B0604020202020204" pitchFamily="34" charset="0"/>
            </a:endParaRPr>
          </a:p>
        </p:txBody>
      </p:sp>
      <p:sp>
        <p:nvSpPr>
          <p:cNvPr id="7" name="矩形 6">
            <a:extLst>
              <a:ext uri="{FF2B5EF4-FFF2-40B4-BE49-F238E27FC236}">
                <a16:creationId xmlns:a16="http://schemas.microsoft.com/office/drawing/2014/main" id="{AC83132F-A115-423E-ADB8-80BDABDF17DF}"/>
              </a:ext>
            </a:extLst>
          </p:cNvPr>
          <p:cNvSpPr>
            <a:spLocks noChangeArrowheads="1"/>
          </p:cNvSpPr>
          <p:nvPr/>
        </p:nvSpPr>
        <p:spPr bwMode="auto">
          <a:xfrm>
            <a:off x="4097338" y="4884738"/>
            <a:ext cx="3381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3333FF"/>
                </a:solidFill>
              </a:rPr>
              <a:t>1</a:t>
            </a:r>
            <a:endParaRPr lang="zh-CN" altLang="en-US" sz="2400" b="1">
              <a:solidFill>
                <a:srgbClr val="3333FF"/>
              </a:solidFill>
            </a:endParaRPr>
          </a:p>
        </p:txBody>
      </p:sp>
      <p:sp>
        <p:nvSpPr>
          <p:cNvPr id="8" name="矩形 7">
            <a:extLst>
              <a:ext uri="{FF2B5EF4-FFF2-40B4-BE49-F238E27FC236}">
                <a16:creationId xmlns:a16="http://schemas.microsoft.com/office/drawing/2014/main" id="{20EE32B7-9BE8-4F67-AED7-DF6CCF1BAD74}"/>
              </a:ext>
            </a:extLst>
          </p:cNvPr>
          <p:cNvSpPr>
            <a:spLocks noChangeArrowheads="1"/>
          </p:cNvSpPr>
          <p:nvPr/>
        </p:nvSpPr>
        <p:spPr bwMode="auto">
          <a:xfrm>
            <a:off x="2863850" y="4916488"/>
            <a:ext cx="3381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3366FF"/>
                </a:solidFill>
              </a:rPr>
              <a:t>0</a:t>
            </a:r>
            <a:endParaRPr lang="zh-CN" altLang="en-US" sz="2400" b="1">
              <a:solidFill>
                <a:srgbClr val="3366FF"/>
              </a:solidFill>
            </a:endParaRPr>
          </a:p>
        </p:txBody>
      </p:sp>
      <p:grpSp>
        <p:nvGrpSpPr>
          <p:cNvPr id="23" name="组合 22">
            <a:extLst>
              <a:ext uri="{FF2B5EF4-FFF2-40B4-BE49-F238E27FC236}">
                <a16:creationId xmlns:a16="http://schemas.microsoft.com/office/drawing/2014/main" id="{38084561-32FC-4752-88C6-453DFEDCBE84}"/>
              </a:ext>
            </a:extLst>
          </p:cNvPr>
          <p:cNvGrpSpPr>
            <a:grpSpLocks/>
          </p:cNvGrpSpPr>
          <p:nvPr/>
        </p:nvGrpSpPr>
        <p:grpSpPr bwMode="auto">
          <a:xfrm>
            <a:off x="7640638" y="2462213"/>
            <a:ext cx="1501775" cy="1860550"/>
            <a:chOff x="7670346" y="2506498"/>
            <a:chExt cx="1501594" cy="1859273"/>
          </a:xfrm>
        </p:grpSpPr>
        <p:cxnSp>
          <p:nvCxnSpPr>
            <p:cNvPr id="124956" name="直接连接符 5">
              <a:extLst>
                <a:ext uri="{FF2B5EF4-FFF2-40B4-BE49-F238E27FC236}">
                  <a16:creationId xmlns:a16="http://schemas.microsoft.com/office/drawing/2014/main" id="{198589C3-6693-4291-9CDF-AA058FD6F95B}"/>
                </a:ext>
              </a:extLst>
            </p:cNvPr>
            <p:cNvCxnSpPr>
              <a:cxnSpLocks noChangeShapeType="1"/>
            </p:cNvCxnSpPr>
            <p:nvPr/>
          </p:nvCxnSpPr>
          <p:spPr bwMode="auto">
            <a:xfrm>
              <a:off x="7670346" y="4365771"/>
              <a:ext cx="1110798" cy="0"/>
            </a:xfrm>
            <a:prstGeom prst="line">
              <a:avLst/>
            </a:prstGeom>
            <a:noFill/>
            <a:ln w="285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957" name="矩形 8">
              <a:extLst>
                <a:ext uri="{FF2B5EF4-FFF2-40B4-BE49-F238E27FC236}">
                  <a16:creationId xmlns:a16="http://schemas.microsoft.com/office/drawing/2014/main" id="{01443122-7A8F-46D4-A461-67D660CBA41D}"/>
                </a:ext>
              </a:extLst>
            </p:cNvPr>
            <p:cNvSpPr>
              <a:spLocks noChangeArrowheads="1"/>
            </p:cNvSpPr>
            <p:nvPr/>
          </p:nvSpPr>
          <p:spPr bwMode="auto">
            <a:xfrm>
              <a:off x="8701314" y="3383829"/>
              <a:ext cx="159657" cy="508000"/>
            </a:xfrm>
            <a:prstGeom prst="rect">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cxnSp>
          <p:nvCxnSpPr>
            <p:cNvPr id="124958" name="直接连接符 10">
              <a:extLst>
                <a:ext uri="{FF2B5EF4-FFF2-40B4-BE49-F238E27FC236}">
                  <a16:creationId xmlns:a16="http://schemas.microsoft.com/office/drawing/2014/main" id="{0A6006F0-D398-4829-AAB6-4E29B9E64949}"/>
                </a:ext>
              </a:extLst>
            </p:cNvPr>
            <p:cNvCxnSpPr>
              <a:cxnSpLocks noChangeShapeType="1"/>
              <a:endCxn id="124957" idx="0"/>
            </p:cNvCxnSpPr>
            <p:nvPr/>
          </p:nvCxnSpPr>
          <p:spPr bwMode="auto">
            <a:xfrm>
              <a:off x="8781142" y="2919372"/>
              <a:ext cx="1" cy="464457"/>
            </a:xfrm>
            <a:prstGeom prst="line">
              <a:avLst/>
            </a:prstGeom>
            <a:noFill/>
            <a:ln w="285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959" name="直接连接符 13">
              <a:extLst>
                <a:ext uri="{FF2B5EF4-FFF2-40B4-BE49-F238E27FC236}">
                  <a16:creationId xmlns:a16="http://schemas.microsoft.com/office/drawing/2014/main" id="{B37AA50D-C1BE-40D0-98F6-B10B37C21BC7}"/>
                </a:ext>
              </a:extLst>
            </p:cNvPr>
            <p:cNvCxnSpPr>
              <a:cxnSpLocks noChangeShapeType="1"/>
            </p:cNvCxnSpPr>
            <p:nvPr/>
          </p:nvCxnSpPr>
          <p:spPr bwMode="auto">
            <a:xfrm>
              <a:off x="8781143" y="3891829"/>
              <a:ext cx="1" cy="464457"/>
            </a:xfrm>
            <a:prstGeom prst="line">
              <a:avLst/>
            </a:prstGeom>
            <a:noFill/>
            <a:ln w="285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960" name="直接连接符 18">
              <a:extLst>
                <a:ext uri="{FF2B5EF4-FFF2-40B4-BE49-F238E27FC236}">
                  <a16:creationId xmlns:a16="http://schemas.microsoft.com/office/drawing/2014/main" id="{BCBE4C21-08DE-4FB8-BAE9-8363ECDA2F65}"/>
                </a:ext>
              </a:extLst>
            </p:cNvPr>
            <p:cNvCxnSpPr>
              <a:cxnSpLocks noChangeShapeType="1"/>
            </p:cNvCxnSpPr>
            <p:nvPr/>
          </p:nvCxnSpPr>
          <p:spPr bwMode="auto">
            <a:xfrm>
              <a:off x="8628744" y="2919372"/>
              <a:ext cx="283029" cy="0"/>
            </a:xfrm>
            <a:prstGeom prst="line">
              <a:avLst/>
            </a:prstGeom>
            <a:noFill/>
            <a:ln w="285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961" name="矩形 21">
              <a:extLst>
                <a:ext uri="{FF2B5EF4-FFF2-40B4-BE49-F238E27FC236}">
                  <a16:creationId xmlns:a16="http://schemas.microsoft.com/office/drawing/2014/main" id="{5C5DD9BC-7262-4002-8033-92A52F798D4E}"/>
                </a:ext>
              </a:extLst>
            </p:cNvPr>
            <p:cNvSpPr>
              <a:spLocks noChangeArrowheads="1"/>
            </p:cNvSpPr>
            <p:nvPr/>
          </p:nvSpPr>
          <p:spPr bwMode="auto">
            <a:xfrm>
              <a:off x="8491946" y="2506498"/>
              <a:ext cx="6799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t>Vcc</a:t>
              </a:r>
              <a:endParaRPr lang="zh-CN" altLang="en-US" sz="2400"/>
            </a:p>
          </p:txBody>
        </p:sp>
      </p:grpSp>
      <p:sp>
        <p:nvSpPr>
          <p:cNvPr id="26" name="矩形 25">
            <a:extLst>
              <a:ext uri="{FF2B5EF4-FFF2-40B4-BE49-F238E27FC236}">
                <a16:creationId xmlns:a16="http://schemas.microsoft.com/office/drawing/2014/main" id="{9228F470-BEF5-4D27-92AB-4E19C5BC794A}"/>
              </a:ext>
            </a:extLst>
          </p:cNvPr>
          <p:cNvSpPr>
            <a:spLocks noChangeArrowheads="1"/>
          </p:cNvSpPr>
          <p:nvPr/>
        </p:nvSpPr>
        <p:spPr bwMode="auto">
          <a:xfrm>
            <a:off x="4900613" y="5087938"/>
            <a:ext cx="80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a:solidFill>
                  <a:srgbClr val="3333FF"/>
                </a:solidFill>
              </a:rPr>
              <a:t>开启</a:t>
            </a:r>
          </a:p>
        </p:txBody>
      </p:sp>
      <p:sp>
        <p:nvSpPr>
          <p:cNvPr id="27" name="矩形 26">
            <a:extLst>
              <a:ext uri="{FF2B5EF4-FFF2-40B4-BE49-F238E27FC236}">
                <a16:creationId xmlns:a16="http://schemas.microsoft.com/office/drawing/2014/main" id="{CBDE581D-79A6-461E-AC32-A4FED2D9BA40}"/>
              </a:ext>
            </a:extLst>
          </p:cNvPr>
          <p:cNvSpPr>
            <a:spLocks noChangeArrowheads="1"/>
          </p:cNvSpPr>
          <p:nvPr/>
        </p:nvSpPr>
        <p:spPr bwMode="auto">
          <a:xfrm>
            <a:off x="6521450" y="4840288"/>
            <a:ext cx="1589088" cy="1108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a:solidFill>
                  <a:srgbClr val="3333FF"/>
                </a:solidFill>
              </a:rPr>
              <a:t>输出低时</a:t>
            </a:r>
            <a:r>
              <a:rPr lang="en-US" altLang="zh-CN" sz="2400" b="1">
                <a:solidFill>
                  <a:srgbClr val="3333FF"/>
                </a:solidFill>
              </a:rPr>
              <a:t>,</a:t>
            </a:r>
            <a:r>
              <a:rPr lang="zh-CN" altLang="en-US" sz="2400" b="1">
                <a:solidFill>
                  <a:srgbClr val="3333FF"/>
                </a:solidFill>
              </a:rPr>
              <a:t>灌电流最大可达</a:t>
            </a:r>
            <a:r>
              <a:rPr lang="en-US" altLang="zh-CN" sz="2400" b="1">
                <a:solidFill>
                  <a:srgbClr val="3333FF"/>
                </a:solidFill>
              </a:rPr>
              <a:t>20mA</a:t>
            </a:r>
            <a:endParaRPr lang="zh-CN" altLang="en-US" sz="2400" b="1">
              <a:solidFill>
                <a:srgbClr val="3333FF"/>
              </a:solidFill>
            </a:endParaRPr>
          </a:p>
        </p:txBody>
      </p:sp>
      <p:sp>
        <p:nvSpPr>
          <p:cNvPr id="28" name="任意多边形 27">
            <a:extLst>
              <a:ext uri="{FF2B5EF4-FFF2-40B4-BE49-F238E27FC236}">
                <a16:creationId xmlns:a16="http://schemas.microsoft.com/office/drawing/2014/main" id="{95B2989C-03BC-47C4-826E-BB83F066739F}"/>
              </a:ext>
            </a:extLst>
          </p:cNvPr>
          <p:cNvSpPr>
            <a:spLocks/>
          </p:cNvSpPr>
          <p:nvPr/>
        </p:nvSpPr>
        <p:spPr bwMode="auto">
          <a:xfrm rot="-195418">
            <a:off x="4914900" y="4462463"/>
            <a:ext cx="1836738" cy="566737"/>
          </a:xfrm>
          <a:custGeom>
            <a:avLst/>
            <a:gdLst>
              <a:gd name="T0" fmla="*/ 1837088 w 1941838"/>
              <a:gd name="T1" fmla="*/ 27428 h 732096"/>
              <a:gd name="T2" fmla="*/ 230523 w 1941838"/>
              <a:gd name="T3" fmla="*/ 61154 h 732096"/>
              <a:gd name="T4" fmla="*/ 10821 w 1941838"/>
              <a:gd name="T5" fmla="*/ 567058 h 732096"/>
              <a:gd name="T6" fmla="*/ 10821 w 1941838"/>
              <a:gd name="T7" fmla="*/ 567058 h 7320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41838" h="732096">
                <a:moveTo>
                  <a:pt x="1941838" y="35411"/>
                </a:moveTo>
                <a:cubicBezTo>
                  <a:pt x="1253619" y="-875"/>
                  <a:pt x="565400" y="-37161"/>
                  <a:pt x="243667" y="78953"/>
                </a:cubicBezTo>
                <a:cubicBezTo>
                  <a:pt x="-78066" y="195067"/>
                  <a:pt x="11438" y="732096"/>
                  <a:pt x="11438" y="732096"/>
                </a:cubicBezTo>
              </a:path>
            </a:pathLst>
          </a:custGeom>
          <a:noFill/>
          <a:ln w="19050" cap="flat" cmpd="sng" algn="ctr">
            <a:solidFill>
              <a:srgbClr val="3333FF"/>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矩形 19">
            <a:extLst>
              <a:ext uri="{FF2B5EF4-FFF2-40B4-BE49-F238E27FC236}">
                <a16:creationId xmlns:a16="http://schemas.microsoft.com/office/drawing/2014/main" id="{D4B1AE86-ED05-459F-B5B2-E639A628C0CC}"/>
              </a:ext>
            </a:extLst>
          </p:cNvPr>
          <p:cNvSpPr>
            <a:spLocks noChangeArrowheads="1"/>
          </p:cNvSpPr>
          <p:nvPr/>
        </p:nvSpPr>
        <p:spPr bwMode="auto">
          <a:xfrm>
            <a:off x="2901950" y="4079875"/>
            <a:ext cx="338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FF0000"/>
                </a:solidFill>
              </a:rPr>
              <a:t>1</a:t>
            </a:r>
            <a:endParaRPr lang="zh-CN" altLang="en-US" sz="2400" b="1">
              <a:solidFill>
                <a:srgbClr val="FF0000"/>
              </a:solidFill>
            </a:endParaRPr>
          </a:p>
        </p:txBody>
      </p:sp>
      <p:sp>
        <p:nvSpPr>
          <p:cNvPr id="21" name="矩形 20">
            <a:extLst>
              <a:ext uri="{FF2B5EF4-FFF2-40B4-BE49-F238E27FC236}">
                <a16:creationId xmlns:a16="http://schemas.microsoft.com/office/drawing/2014/main" id="{00B4C076-C919-42EF-B313-634F0FE13B43}"/>
              </a:ext>
            </a:extLst>
          </p:cNvPr>
          <p:cNvSpPr>
            <a:spLocks noChangeArrowheads="1"/>
          </p:cNvSpPr>
          <p:nvPr/>
        </p:nvSpPr>
        <p:spPr bwMode="auto">
          <a:xfrm>
            <a:off x="3937000" y="4179888"/>
            <a:ext cx="3381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FF0000"/>
                </a:solidFill>
              </a:rPr>
              <a:t>0</a:t>
            </a:r>
            <a:endParaRPr lang="zh-CN" altLang="en-US" sz="2400" b="1">
              <a:solidFill>
                <a:srgbClr val="FF0000"/>
              </a:solidFill>
            </a:endParaRPr>
          </a:p>
        </p:txBody>
      </p:sp>
      <p:sp>
        <p:nvSpPr>
          <p:cNvPr id="24" name="矩形 23">
            <a:extLst>
              <a:ext uri="{FF2B5EF4-FFF2-40B4-BE49-F238E27FC236}">
                <a16:creationId xmlns:a16="http://schemas.microsoft.com/office/drawing/2014/main" id="{FAB5586D-B0A7-4EC1-AEC2-DA59357E3B8A}"/>
              </a:ext>
            </a:extLst>
          </p:cNvPr>
          <p:cNvSpPr>
            <a:spLocks noChangeArrowheads="1"/>
          </p:cNvSpPr>
          <p:nvPr/>
        </p:nvSpPr>
        <p:spPr bwMode="auto">
          <a:xfrm>
            <a:off x="4392613" y="4210050"/>
            <a:ext cx="8032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a:solidFill>
                  <a:srgbClr val="FF0000"/>
                </a:solidFill>
              </a:rPr>
              <a:t>截止</a:t>
            </a:r>
          </a:p>
        </p:txBody>
      </p:sp>
      <p:sp>
        <p:nvSpPr>
          <p:cNvPr id="25" name="矩形 24">
            <a:extLst>
              <a:ext uri="{FF2B5EF4-FFF2-40B4-BE49-F238E27FC236}">
                <a16:creationId xmlns:a16="http://schemas.microsoft.com/office/drawing/2014/main" id="{68520DD9-4181-4AE6-8225-9DFFDFFFB65F}"/>
              </a:ext>
            </a:extLst>
          </p:cNvPr>
          <p:cNvSpPr>
            <a:spLocks noChangeArrowheads="1"/>
          </p:cNvSpPr>
          <p:nvPr/>
        </p:nvSpPr>
        <p:spPr bwMode="auto">
          <a:xfrm>
            <a:off x="6503988" y="4344988"/>
            <a:ext cx="339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3366FF"/>
                </a:solidFill>
              </a:rPr>
              <a:t>0</a:t>
            </a:r>
            <a:endParaRPr lang="zh-CN" altLang="en-US" sz="2400" b="1">
              <a:solidFill>
                <a:srgbClr val="3366FF"/>
              </a:solidFill>
            </a:endParaRPr>
          </a:p>
        </p:txBody>
      </p:sp>
      <p:sp>
        <p:nvSpPr>
          <p:cNvPr id="29" name="矩形 28">
            <a:extLst>
              <a:ext uri="{FF2B5EF4-FFF2-40B4-BE49-F238E27FC236}">
                <a16:creationId xmlns:a16="http://schemas.microsoft.com/office/drawing/2014/main" id="{30BA4B59-A83E-4902-BA44-82807F5B8400}"/>
              </a:ext>
            </a:extLst>
          </p:cNvPr>
          <p:cNvSpPr>
            <a:spLocks noChangeArrowheads="1"/>
          </p:cNvSpPr>
          <p:nvPr/>
        </p:nvSpPr>
        <p:spPr bwMode="auto">
          <a:xfrm>
            <a:off x="6503988" y="3849688"/>
            <a:ext cx="339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a:solidFill>
                  <a:srgbClr val="FF0000"/>
                </a:solidFill>
              </a:rPr>
              <a:t>1</a:t>
            </a:r>
            <a:endParaRPr lang="zh-CN" altLang="en-US" sz="2400" b="1">
              <a:solidFill>
                <a:srgbClr val="FF0000"/>
              </a:solidFill>
            </a:endParaRPr>
          </a:p>
        </p:txBody>
      </p:sp>
      <p:grpSp>
        <p:nvGrpSpPr>
          <p:cNvPr id="34" name="组合 33">
            <a:extLst>
              <a:ext uri="{FF2B5EF4-FFF2-40B4-BE49-F238E27FC236}">
                <a16:creationId xmlns:a16="http://schemas.microsoft.com/office/drawing/2014/main" id="{581109CB-4714-4FA9-B7D8-1686D3476DA6}"/>
              </a:ext>
            </a:extLst>
          </p:cNvPr>
          <p:cNvGrpSpPr>
            <a:grpSpLocks/>
          </p:cNvGrpSpPr>
          <p:nvPr/>
        </p:nvGrpSpPr>
        <p:grpSpPr bwMode="auto">
          <a:xfrm>
            <a:off x="7573963" y="2452688"/>
            <a:ext cx="1617662" cy="1866900"/>
            <a:chOff x="7577865" y="2764587"/>
            <a:chExt cx="1618095" cy="1868006"/>
          </a:xfrm>
        </p:grpSpPr>
        <p:pic>
          <p:nvPicPr>
            <p:cNvPr id="124953" name="图片 34">
              <a:extLst>
                <a:ext uri="{FF2B5EF4-FFF2-40B4-BE49-F238E27FC236}">
                  <a16:creationId xmlns:a16="http://schemas.microsoft.com/office/drawing/2014/main" id="{A21ED3F0-1E73-4ABE-8147-5F38D908ED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77982" y="2764587"/>
              <a:ext cx="717978" cy="1690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4954" name="直接连接符 35">
              <a:extLst>
                <a:ext uri="{FF2B5EF4-FFF2-40B4-BE49-F238E27FC236}">
                  <a16:creationId xmlns:a16="http://schemas.microsoft.com/office/drawing/2014/main" id="{CC4C2870-779E-42A2-A4AC-7DED50A6BEC0}"/>
                </a:ext>
              </a:extLst>
            </p:cNvPr>
            <p:cNvCxnSpPr>
              <a:cxnSpLocks noChangeShapeType="1"/>
            </p:cNvCxnSpPr>
            <p:nvPr/>
          </p:nvCxnSpPr>
          <p:spPr bwMode="auto">
            <a:xfrm>
              <a:off x="7577865" y="4626889"/>
              <a:ext cx="1175156" cy="0"/>
            </a:xfrm>
            <a:prstGeom prst="line">
              <a:avLst/>
            </a:prstGeom>
            <a:noFill/>
            <a:ln w="28575" algn="ctr">
              <a:solidFill>
                <a:srgbClr val="3333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955" name="直接连接符 36">
              <a:extLst>
                <a:ext uri="{FF2B5EF4-FFF2-40B4-BE49-F238E27FC236}">
                  <a16:creationId xmlns:a16="http://schemas.microsoft.com/office/drawing/2014/main" id="{EB1ADF34-7A93-418D-8A6D-CBEFDB9B9851}"/>
                </a:ext>
              </a:extLst>
            </p:cNvPr>
            <p:cNvCxnSpPr>
              <a:cxnSpLocks noChangeShapeType="1"/>
            </p:cNvCxnSpPr>
            <p:nvPr/>
          </p:nvCxnSpPr>
          <p:spPr bwMode="auto">
            <a:xfrm flipV="1">
              <a:off x="8753021" y="4393765"/>
              <a:ext cx="4480" cy="238828"/>
            </a:xfrm>
            <a:prstGeom prst="line">
              <a:avLst/>
            </a:prstGeom>
            <a:noFill/>
            <a:ln w="28575" algn="ctr">
              <a:solidFill>
                <a:srgbClr val="3333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0" name="组合 29">
            <a:extLst>
              <a:ext uri="{FF2B5EF4-FFF2-40B4-BE49-F238E27FC236}">
                <a16:creationId xmlns:a16="http://schemas.microsoft.com/office/drawing/2014/main" id="{6F752C86-9BC1-4A89-B0E4-8804D38FA442}"/>
              </a:ext>
            </a:extLst>
          </p:cNvPr>
          <p:cNvGrpSpPr>
            <a:grpSpLocks/>
          </p:cNvGrpSpPr>
          <p:nvPr/>
        </p:nvGrpSpPr>
        <p:grpSpPr bwMode="auto">
          <a:xfrm>
            <a:off x="7646988" y="4311650"/>
            <a:ext cx="1571625" cy="1844675"/>
            <a:chOff x="7540432" y="4627084"/>
            <a:chExt cx="1570736" cy="1844320"/>
          </a:xfrm>
        </p:grpSpPr>
        <p:pic>
          <p:nvPicPr>
            <p:cNvPr id="124950" name="图片 30">
              <a:extLst>
                <a:ext uri="{FF2B5EF4-FFF2-40B4-BE49-F238E27FC236}">
                  <a16:creationId xmlns:a16="http://schemas.microsoft.com/office/drawing/2014/main" id="{F33AE45F-5942-4BF0-802F-E914F74069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28715" y="5211550"/>
              <a:ext cx="882453" cy="1259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4951" name="直接连接符 31">
              <a:extLst>
                <a:ext uri="{FF2B5EF4-FFF2-40B4-BE49-F238E27FC236}">
                  <a16:creationId xmlns:a16="http://schemas.microsoft.com/office/drawing/2014/main" id="{6C97320B-3751-4D91-8836-A8B3E4E1B011}"/>
                </a:ext>
              </a:extLst>
            </p:cNvPr>
            <p:cNvCxnSpPr>
              <a:cxnSpLocks noChangeShapeType="1"/>
            </p:cNvCxnSpPr>
            <p:nvPr/>
          </p:nvCxnSpPr>
          <p:spPr bwMode="auto">
            <a:xfrm>
              <a:off x="7540432" y="4627084"/>
              <a:ext cx="1107475" cy="0"/>
            </a:xfrm>
            <a:prstGeom prst="line">
              <a:avLst/>
            </a:prstGeom>
            <a:noFill/>
            <a:ln w="2857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952" name="直接连接符 32">
              <a:extLst>
                <a:ext uri="{FF2B5EF4-FFF2-40B4-BE49-F238E27FC236}">
                  <a16:creationId xmlns:a16="http://schemas.microsoft.com/office/drawing/2014/main" id="{A2ED54A3-2F29-452C-A488-D8B3A5A98758}"/>
                </a:ext>
              </a:extLst>
            </p:cNvPr>
            <p:cNvCxnSpPr>
              <a:cxnSpLocks noChangeShapeType="1"/>
            </p:cNvCxnSpPr>
            <p:nvPr/>
          </p:nvCxnSpPr>
          <p:spPr bwMode="auto">
            <a:xfrm>
              <a:off x="8647907" y="4627084"/>
              <a:ext cx="0" cy="782198"/>
            </a:xfrm>
            <a:prstGeom prst="line">
              <a:avLst/>
            </a:prstGeom>
            <a:noFill/>
            <a:ln w="2857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8" name="矩形 37">
            <a:extLst>
              <a:ext uri="{FF2B5EF4-FFF2-40B4-BE49-F238E27FC236}">
                <a16:creationId xmlns:a16="http://schemas.microsoft.com/office/drawing/2014/main" id="{0844C1E2-67B1-410A-8EB2-F103BAEBF38D}"/>
              </a:ext>
            </a:extLst>
          </p:cNvPr>
          <p:cNvSpPr/>
          <p:nvPr/>
        </p:nvSpPr>
        <p:spPr>
          <a:xfrm>
            <a:off x="7573963" y="3919538"/>
            <a:ext cx="1106487" cy="738187"/>
          </a:xfrm>
          <a:prstGeom prst="rect">
            <a:avLst/>
          </a:prstGeom>
          <a:noFill/>
        </p:spPr>
        <p:txBody>
          <a:bodyPr lIns="0" tIns="36000" rIns="0" bIns="0" anchor="b">
            <a:spAutoFit/>
          </a:bodyPr>
          <a:lstStyle/>
          <a:p>
            <a:pPr algn="ctr" eaLnBrk="1" hangingPunct="1">
              <a:lnSpc>
                <a:spcPct val="95000"/>
              </a:lnSpc>
              <a:defRPr/>
            </a:pPr>
            <a:r>
              <a:rPr lang="zh-CN" altLang="en-US" sz="2400" b="1" kern="0" dirty="0">
                <a:solidFill>
                  <a:srgbClr val="FF0000"/>
                </a:solidFill>
                <a:cs typeface="Times New Roman" panose="02020603050405020304" pitchFamily="18" charset="0"/>
              </a:rPr>
              <a:t>例</a:t>
            </a:r>
            <a:r>
              <a:rPr lang="en-US" altLang="zh-CN" sz="2400" b="1" kern="0" dirty="0">
                <a:solidFill>
                  <a:srgbClr val="FF0000"/>
                </a:solidFill>
                <a:cs typeface="Times New Roman" panose="02020603050405020304" pitchFamily="18" charset="0"/>
              </a:rPr>
              <a:t>:</a:t>
            </a:r>
            <a:r>
              <a:rPr lang="zh-CN" altLang="en-US" sz="2400" b="1" kern="0" dirty="0">
                <a:solidFill>
                  <a:srgbClr val="FF0000"/>
                </a:solidFill>
                <a:cs typeface="Times New Roman" panose="02020603050405020304" pitchFamily="18" charset="0"/>
              </a:rPr>
              <a:t>口线</a:t>
            </a:r>
            <a:r>
              <a:rPr lang="en-US" altLang="zh-CN" sz="2400" b="1" kern="0" dirty="0">
                <a:solidFill>
                  <a:srgbClr val="FF0000"/>
                </a:solidFill>
                <a:cs typeface="Times New Roman" panose="02020603050405020304" pitchFamily="18" charset="0"/>
              </a:rPr>
              <a:t>P3.2</a:t>
            </a:r>
            <a:endParaRPr lang="en-US" altLang="zh-CN" sz="2400" b="1" dirty="0">
              <a:solidFill>
                <a:srgbClr val="FF0000"/>
              </a:solidFill>
              <a:ea typeface="宋体" charset="-122"/>
              <a:cs typeface="Times New Roman" pitchFamily="18" charset="0"/>
            </a:endParaRPr>
          </a:p>
        </p:txBody>
      </p:sp>
      <p:sp>
        <p:nvSpPr>
          <p:cNvPr id="39" name="矩形 38">
            <a:extLst>
              <a:ext uri="{FF2B5EF4-FFF2-40B4-BE49-F238E27FC236}">
                <a16:creationId xmlns:a16="http://schemas.microsoft.com/office/drawing/2014/main" id="{8365215B-1312-4759-839C-F3412251AE02}"/>
              </a:ext>
            </a:extLst>
          </p:cNvPr>
          <p:cNvSpPr/>
          <p:nvPr/>
        </p:nvSpPr>
        <p:spPr>
          <a:xfrm>
            <a:off x="471488" y="4243388"/>
            <a:ext cx="1311275" cy="868362"/>
          </a:xfrm>
          <a:prstGeom prst="rect">
            <a:avLst/>
          </a:prstGeom>
          <a:noFill/>
        </p:spPr>
        <p:txBody>
          <a:bodyPr lIns="0" tIns="36000" rIns="0" bIns="0" anchor="b">
            <a:spAutoFit/>
          </a:bodyPr>
          <a:lstStyle/>
          <a:p>
            <a:pPr algn="ctr" eaLnBrk="1" hangingPunct="1">
              <a:lnSpc>
                <a:spcPct val="75000"/>
              </a:lnSpc>
              <a:defRPr/>
            </a:pPr>
            <a:r>
              <a:rPr lang="zh-CN" altLang="en-US" sz="2400" b="1" kern="0" dirty="0">
                <a:solidFill>
                  <a:srgbClr val="0000FF"/>
                </a:solidFill>
                <a:cs typeface="Times New Roman" panose="02020603050405020304" pitchFamily="18" charset="0"/>
              </a:rPr>
              <a:t>例</a:t>
            </a:r>
            <a:r>
              <a:rPr lang="en-US" altLang="zh-CN" sz="2400" b="1" kern="0" dirty="0">
                <a:solidFill>
                  <a:srgbClr val="0000FF"/>
                </a:solidFill>
                <a:cs typeface="Times New Roman" panose="02020603050405020304" pitchFamily="18" charset="0"/>
              </a:rPr>
              <a:t>:</a:t>
            </a:r>
            <a:r>
              <a:rPr lang="zh-CN" altLang="en-US" sz="2400" b="1" kern="0" dirty="0">
                <a:solidFill>
                  <a:srgbClr val="0000FF"/>
                </a:solidFill>
                <a:cs typeface="Times New Roman" panose="02020603050405020304" pitchFamily="18" charset="0"/>
              </a:rPr>
              <a:t>口线</a:t>
            </a:r>
            <a:r>
              <a:rPr lang="en-US" altLang="zh-CN" sz="2400" b="1" kern="0" dirty="0">
                <a:solidFill>
                  <a:srgbClr val="0000FF"/>
                </a:solidFill>
                <a:cs typeface="Times New Roman" panose="02020603050405020304" pitchFamily="18" charset="0"/>
              </a:rPr>
              <a:t>P3.2</a:t>
            </a:r>
            <a:r>
              <a:rPr lang="zh-CN" altLang="en-US" sz="2400" b="1" kern="0" dirty="0">
                <a:solidFill>
                  <a:srgbClr val="0000FF"/>
                </a:solidFill>
                <a:cs typeface="Times New Roman" panose="02020603050405020304" pitchFamily="18" charset="0"/>
              </a:rPr>
              <a:t>的锁存器位</a:t>
            </a:r>
            <a:endParaRPr lang="en-US" altLang="zh-CN" sz="2400" b="1" dirty="0">
              <a:solidFill>
                <a:srgbClr val="0000FF"/>
              </a:solidFill>
              <a:ea typeface="宋体" charset="-122"/>
              <a:cs typeface="Times New Roman" pitchFamily="18" charset="0"/>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标题 1">
            <a:extLst>
              <a:ext uri="{FF2B5EF4-FFF2-40B4-BE49-F238E27FC236}">
                <a16:creationId xmlns:a16="http://schemas.microsoft.com/office/drawing/2014/main" id="{69D87682-E355-4BB1-9C05-4FCF1785C488}"/>
              </a:ext>
            </a:extLst>
          </p:cNvPr>
          <p:cNvSpPr>
            <a:spLocks noGrp="1" noChangeArrowheads="1"/>
          </p:cNvSpPr>
          <p:nvPr>
            <p:ph type="title"/>
          </p:nvPr>
        </p:nvSpPr>
        <p:spPr>
          <a:xfrm>
            <a:off x="58738" y="357188"/>
            <a:ext cx="9172575" cy="504825"/>
          </a:xfrm>
          <a:solidFill>
            <a:schemeClr val="bg1"/>
          </a:solidFill>
        </p:spPr>
        <p:txBody>
          <a:bodyPr>
            <a:noAutofit/>
          </a:bodyPr>
          <a:lstStyle/>
          <a:p>
            <a:pPr eaLnBrk="1" hangingPunct="1"/>
            <a:r>
              <a:rPr lang="en-US" altLang="zh-CN" sz="3600" dirty="0">
                <a:solidFill>
                  <a:srgbClr val="FF0000"/>
                </a:solidFill>
                <a:latin typeface="Times New Roman" panose="02020603050405020304" pitchFamily="18" charset="0"/>
                <a:cs typeface="Times New Roman" panose="02020603050405020304" pitchFamily="18" charset="0"/>
              </a:rPr>
              <a:t>3.   I/O</a:t>
            </a:r>
            <a:r>
              <a:rPr lang="zh-CN" altLang="en-US" sz="3600" dirty="0">
                <a:solidFill>
                  <a:srgbClr val="FF0000"/>
                </a:solidFill>
                <a:latin typeface="Times New Roman" panose="02020603050405020304" pitchFamily="18" charset="0"/>
                <a:cs typeface="Times New Roman" panose="02020603050405020304" pitchFamily="18" charset="0"/>
              </a:rPr>
              <a:t>口的复用功能 </a:t>
            </a:r>
            <a:r>
              <a:rPr lang="en-US" altLang="zh-CN" sz="3600" dirty="0">
                <a:solidFill>
                  <a:srgbClr val="FF00FF"/>
                </a:solidFill>
                <a:latin typeface="Times New Roman" panose="02020603050405020304" pitchFamily="18" charset="0"/>
                <a:cs typeface="Times New Roman" panose="02020603050405020304" pitchFamily="18" charset="0"/>
              </a:rPr>
              <a:t>---</a:t>
            </a:r>
            <a:r>
              <a:rPr lang="zh-CN" altLang="en-US" sz="2000" dirty="0">
                <a:solidFill>
                  <a:srgbClr val="FF00FF"/>
                </a:solidFill>
                <a:latin typeface="Times New Roman" panose="02020603050405020304" pitchFamily="18" charset="0"/>
                <a:cs typeface="Times New Roman" panose="02020603050405020304" pitchFamily="18" charset="0"/>
              </a:rPr>
              <a:t>通过设置相关寄存器选择功能</a:t>
            </a:r>
            <a:endParaRPr lang="zh-CN" altLang="en-US" sz="2000" dirty="0">
              <a:solidFill>
                <a:srgbClr val="FF00FF"/>
              </a:solidFill>
            </a:endParaRPr>
          </a:p>
        </p:txBody>
      </p:sp>
      <p:sp>
        <p:nvSpPr>
          <p:cNvPr id="502787" name="Rectangle 3">
            <a:extLst>
              <a:ext uri="{FF2B5EF4-FFF2-40B4-BE49-F238E27FC236}">
                <a16:creationId xmlns:a16="http://schemas.microsoft.com/office/drawing/2014/main" id="{99700FCE-153D-463D-875F-17F84AC20F3E}"/>
              </a:ext>
            </a:extLst>
          </p:cNvPr>
          <p:cNvSpPr>
            <a:spLocks noGrp="1" noChangeArrowheads="1"/>
          </p:cNvSpPr>
          <p:nvPr>
            <p:ph idx="1"/>
          </p:nvPr>
        </p:nvSpPr>
        <p:spPr>
          <a:xfrm>
            <a:off x="1114425" y="1209676"/>
            <a:ext cx="8029575" cy="1011237"/>
          </a:xfrm>
          <a:ln>
            <a:solidFill>
              <a:srgbClr val="FF00FF"/>
            </a:solidFill>
            <a:miter lim="800000"/>
            <a:headEnd/>
            <a:tailEnd/>
          </a:ln>
        </p:spPr>
        <p:txBody>
          <a:bodyPr>
            <a:normAutofit/>
          </a:bodyPr>
          <a:lstStyle/>
          <a:p>
            <a:pPr marL="0" indent="0" eaLnBrk="1" hangingPunct="1">
              <a:lnSpc>
                <a:spcPct val="101000"/>
              </a:lnSpc>
              <a:spcBef>
                <a:spcPct val="0"/>
              </a:spcBef>
              <a:buClr>
                <a:srgbClr val="FF0000"/>
              </a:buClr>
              <a:buFontTx/>
              <a:buNone/>
            </a:pPr>
            <a:r>
              <a:rPr lang="en-US" altLang="zh-CN" dirty="0">
                <a:solidFill>
                  <a:srgbClr val="3D41D1"/>
                </a:solidFill>
              </a:rPr>
              <a:t>P0</a:t>
            </a:r>
            <a:r>
              <a:rPr lang="zh-CN" altLang="zh-CN" dirty="0">
                <a:solidFill>
                  <a:srgbClr val="3D41D1"/>
                </a:solidFill>
              </a:rPr>
              <a:t>口可复用为</a:t>
            </a:r>
            <a:r>
              <a:rPr lang="zh-CN" altLang="zh-CN" dirty="0">
                <a:solidFill>
                  <a:srgbClr val="FF00FF"/>
                </a:solidFill>
              </a:rPr>
              <a:t>数据总线</a:t>
            </a:r>
            <a:r>
              <a:rPr lang="en-US" altLang="zh-CN" dirty="0">
                <a:solidFill>
                  <a:srgbClr val="FF00FF"/>
                </a:solidFill>
              </a:rPr>
              <a:t>(D7</a:t>
            </a:r>
            <a:r>
              <a:rPr lang="zh-CN" altLang="zh-CN" dirty="0">
                <a:solidFill>
                  <a:srgbClr val="FF00FF"/>
                </a:solidFill>
              </a:rPr>
              <a:t>～</a:t>
            </a:r>
            <a:r>
              <a:rPr lang="en-US" altLang="zh-CN" dirty="0">
                <a:solidFill>
                  <a:srgbClr val="FF00FF"/>
                </a:solidFill>
              </a:rPr>
              <a:t>D0)</a:t>
            </a:r>
            <a:r>
              <a:rPr lang="zh-CN" altLang="zh-CN" dirty="0">
                <a:solidFill>
                  <a:srgbClr val="3D41D1"/>
                </a:solidFill>
              </a:rPr>
              <a:t>、</a:t>
            </a:r>
            <a:r>
              <a:rPr lang="zh-CN" altLang="zh-CN" dirty="0">
                <a:solidFill>
                  <a:srgbClr val="FF00FF"/>
                </a:solidFill>
              </a:rPr>
              <a:t>地址总线低</a:t>
            </a:r>
            <a:r>
              <a:rPr lang="en-US" altLang="zh-CN" dirty="0">
                <a:solidFill>
                  <a:srgbClr val="FF00FF"/>
                </a:solidFill>
              </a:rPr>
              <a:t>8</a:t>
            </a:r>
            <a:r>
              <a:rPr lang="zh-CN" altLang="zh-CN" dirty="0">
                <a:solidFill>
                  <a:srgbClr val="FF00FF"/>
                </a:solidFill>
              </a:rPr>
              <a:t>位</a:t>
            </a:r>
            <a:r>
              <a:rPr lang="en-US" altLang="zh-CN" dirty="0">
                <a:solidFill>
                  <a:srgbClr val="FF00FF"/>
                </a:solidFill>
              </a:rPr>
              <a:t>(A7</a:t>
            </a:r>
            <a:r>
              <a:rPr lang="zh-CN" altLang="zh-CN" dirty="0">
                <a:solidFill>
                  <a:srgbClr val="FF00FF"/>
                </a:solidFill>
              </a:rPr>
              <a:t>～</a:t>
            </a:r>
            <a:r>
              <a:rPr lang="en-US" altLang="zh-CN" dirty="0">
                <a:solidFill>
                  <a:srgbClr val="FF00FF"/>
                </a:solidFill>
              </a:rPr>
              <a:t>A0)</a:t>
            </a:r>
            <a:r>
              <a:rPr lang="zh-CN" altLang="zh-CN" dirty="0">
                <a:solidFill>
                  <a:srgbClr val="3D41D1"/>
                </a:solidFill>
              </a:rPr>
              <a:t>、串口</a:t>
            </a:r>
            <a:r>
              <a:rPr lang="en-US" altLang="zh-CN" dirty="0">
                <a:solidFill>
                  <a:srgbClr val="3D41D1"/>
                </a:solidFill>
              </a:rPr>
              <a:t>3</a:t>
            </a:r>
            <a:r>
              <a:rPr lang="zh-CN" altLang="zh-CN" dirty="0">
                <a:solidFill>
                  <a:srgbClr val="3D41D1"/>
                </a:solidFill>
              </a:rPr>
              <a:t>、串口</a:t>
            </a:r>
            <a:r>
              <a:rPr lang="en-US" altLang="zh-CN" dirty="0">
                <a:solidFill>
                  <a:srgbClr val="3D41D1"/>
                </a:solidFill>
              </a:rPr>
              <a:t>4</a:t>
            </a:r>
            <a:r>
              <a:rPr lang="zh-CN" altLang="zh-CN" dirty="0">
                <a:solidFill>
                  <a:srgbClr val="3D41D1"/>
                </a:solidFill>
              </a:rPr>
              <a:t>、</a:t>
            </a:r>
            <a:r>
              <a:rPr lang="en-US" altLang="zh-CN" dirty="0">
                <a:solidFill>
                  <a:srgbClr val="3D41D1"/>
                </a:solidFill>
              </a:rPr>
              <a:t>T3</a:t>
            </a:r>
            <a:r>
              <a:rPr lang="zh-CN" altLang="zh-CN" dirty="0">
                <a:solidFill>
                  <a:srgbClr val="3D41D1"/>
                </a:solidFill>
              </a:rPr>
              <a:t>时钟输出、</a:t>
            </a:r>
            <a:r>
              <a:rPr lang="en-US" altLang="zh-CN" dirty="0">
                <a:solidFill>
                  <a:srgbClr val="3D41D1"/>
                </a:solidFill>
              </a:rPr>
              <a:t>T3</a:t>
            </a:r>
            <a:r>
              <a:rPr lang="zh-CN" altLang="zh-CN" dirty="0">
                <a:solidFill>
                  <a:srgbClr val="3D41D1"/>
                </a:solidFill>
              </a:rPr>
              <a:t>脉冲输入、</a:t>
            </a:r>
            <a:r>
              <a:rPr lang="en-US" altLang="zh-CN" dirty="0">
                <a:solidFill>
                  <a:srgbClr val="3D41D1"/>
                </a:solidFill>
              </a:rPr>
              <a:t>T4</a:t>
            </a:r>
            <a:r>
              <a:rPr lang="zh-CN" altLang="zh-CN" dirty="0">
                <a:solidFill>
                  <a:srgbClr val="3D41D1"/>
                </a:solidFill>
              </a:rPr>
              <a:t>时钟输出、</a:t>
            </a:r>
            <a:r>
              <a:rPr lang="en-US" altLang="zh-CN" dirty="0">
                <a:solidFill>
                  <a:srgbClr val="3D41D1"/>
                </a:solidFill>
              </a:rPr>
              <a:t>T4</a:t>
            </a:r>
            <a:r>
              <a:rPr lang="zh-CN" altLang="zh-CN" dirty="0">
                <a:solidFill>
                  <a:srgbClr val="3D41D1"/>
                </a:solidFill>
              </a:rPr>
              <a:t>脉冲输入、</a:t>
            </a:r>
            <a:r>
              <a:rPr lang="en-US" altLang="zh-CN" dirty="0">
                <a:solidFill>
                  <a:srgbClr val="3D41D1"/>
                </a:solidFill>
              </a:rPr>
              <a:t>PWM</a:t>
            </a:r>
            <a:r>
              <a:rPr lang="zh-CN" altLang="zh-CN" dirty="0">
                <a:solidFill>
                  <a:srgbClr val="3D41D1"/>
                </a:solidFill>
              </a:rPr>
              <a:t>输出控制</a:t>
            </a:r>
            <a:r>
              <a:rPr lang="zh-CN" altLang="en-US" dirty="0">
                <a:solidFill>
                  <a:srgbClr val="3D41D1"/>
                </a:solidFill>
              </a:rPr>
              <a:t>。</a:t>
            </a:r>
            <a:endParaRPr lang="en-US" altLang="zh-CN" dirty="0">
              <a:solidFill>
                <a:srgbClr val="3D41D1"/>
              </a:solidFill>
            </a:endParaRPr>
          </a:p>
        </p:txBody>
      </p:sp>
      <p:sp>
        <p:nvSpPr>
          <p:cNvPr id="5" name="Rectangle 5">
            <a:extLst>
              <a:ext uri="{FF2B5EF4-FFF2-40B4-BE49-F238E27FC236}">
                <a16:creationId xmlns:a16="http://schemas.microsoft.com/office/drawing/2014/main" id="{1536914C-5DF7-4E45-9C71-65F7D5FF3BF5}"/>
              </a:ext>
            </a:extLst>
          </p:cNvPr>
          <p:cNvSpPr>
            <a:spLocks noChangeArrowheads="1"/>
          </p:cNvSpPr>
          <p:nvPr/>
        </p:nvSpPr>
        <p:spPr bwMode="auto">
          <a:xfrm>
            <a:off x="2069192" y="2158797"/>
            <a:ext cx="68707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dirty="0">
                <a:solidFill>
                  <a:srgbClr val="FF0000"/>
                </a:solidFill>
                <a:latin typeface="宋体" panose="02010600030101010101" pitchFamily="2" charset="-122"/>
                <a:cs typeface="Times New Roman" panose="02020603050405020304" pitchFamily="18" charset="0"/>
              </a:rPr>
              <a:t>P0</a:t>
            </a:r>
            <a:r>
              <a:rPr lang="zh-CN" altLang="en-US" sz="2400" b="1" dirty="0">
                <a:solidFill>
                  <a:srgbClr val="FF0000"/>
                </a:solidFill>
                <a:latin typeface="宋体" panose="02010600030101010101" pitchFamily="2" charset="-122"/>
                <a:cs typeface="Times New Roman" panose="02020603050405020304" pitchFamily="18" charset="0"/>
              </a:rPr>
              <a:t>口的复用功能 </a:t>
            </a:r>
            <a:r>
              <a:rPr lang="en-US" altLang="zh-CN" sz="2000" dirty="0">
                <a:solidFill>
                  <a:srgbClr val="FF00FF"/>
                </a:solidFill>
              </a:rPr>
              <a:t>(AD: </a:t>
            </a:r>
            <a:r>
              <a:rPr lang="zh-CN" altLang="en-US" sz="2000" dirty="0">
                <a:solidFill>
                  <a:srgbClr val="FF00FF"/>
                </a:solidFill>
              </a:rPr>
              <a:t>地址总线</a:t>
            </a:r>
            <a:r>
              <a:rPr lang="en-US" altLang="zh-CN" sz="2000" dirty="0">
                <a:solidFill>
                  <a:srgbClr val="FF00FF"/>
                </a:solidFill>
              </a:rPr>
              <a:t>A/</a:t>
            </a:r>
            <a:r>
              <a:rPr lang="zh-CN" altLang="en-US" sz="2000" dirty="0">
                <a:solidFill>
                  <a:srgbClr val="FF00FF"/>
                </a:solidFill>
              </a:rPr>
              <a:t>数据总线</a:t>
            </a:r>
            <a:r>
              <a:rPr lang="en-US" altLang="zh-CN" sz="2000" dirty="0">
                <a:solidFill>
                  <a:srgbClr val="FF00FF"/>
                </a:solidFill>
              </a:rPr>
              <a:t>D)</a:t>
            </a:r>
            <a:endParaRPr lang="zh-CN" altLang="en-US" sz="2400" b="1" dirty="0">
              <a:solidFill>
                <a:srgbClr val="FF0000"/>
              </a:solidFill>
              <a:latin typeface="宋体" panose="02010600030101010101" pitchFamily="2" charset="-122"/>
              <a:cs typeface="Times New Roman" panose="02020603050405020304" pitchFamily="18" charset="0"/>
            </a:endParaRPr>
          </a:p>
        </p:txBody>
      </p:sp>
      <p:graphicFrame>
        <p:nvGraphicFramePr>
          <p:cNvPr id="6" name="表格 5">
            <a:extLst>
              <a:ext uri="{FF2B5EF4-FFF2-40B4-BE49-F238E27FC236}">
                <a16:creationId xmlns:a16="http://schemas.microsoft.com/office/drawing/2014/main" id="{27B4EDAB-2BB6-4992-8ED2-A03AB2E63822}"/>
              </a:ext>
            </a:extLst>
          </p:cNvPr>
          <p:cNvGraphicFramePr>
            <a:graphicFrameLocks noGrp="1"/>
          </p:cNvGraphicFramePr>
          <p:nvPr>
            <p:extLst>
              <p:ext uri="{D42A27DB-BD31-4B8C-83A1-F6EECF244321}">
                <p14:modId xmlns:p14="http://schemas.microsoft.com/office/powerpoint/2010/main" val="2463777309"/>
              </p:ext>
            </p:extLst>
          </p:nvPr>
        </p:nvGraphicFramePr>
        <p:xfrm>
          <a:off x="600756" y="2595813"/>
          <a:ext cx="8148637" cy="3863973"/>
        </p:xfrm>
        <a:graphic>
          <a:graphicData uri="http://schemas.openxmlformats.org/drawingml/2006/table">
            <a:tbl>
              <a:tblPr/>
              <a:tblGrid>
                <a:gridCol w="1020780">
                  <a:extLst>
                    <a:ext uri="{9D8B030D-6E8A-4147-A177-3AD203B41FA5}">
                      <a16:colId xmlns:a16="http://schemas.microsoft.com/office/drawing/2014/main" val="20000"/>
                    </a:ext>
                  </a:extLst>
                </a:gridCol>
                <a:gridCol w="7127857">
                  <a:extLst>
                    <a:ext uri="{9D8B030D-6E8A-4147-A177-3AD203B41FA5}">
                      <a16:colId xmlns:a16="http://schemas.microsoft.com/office/drawing/2014/main" val="20001"/>
                    </a:ext>
                  </a:extLst>
                </a:gridCol>
              </a:tblGrid>
              <a:tr h="321998">
                <a:tc>
                  <a:txBody>
                    <a:bodyPr/>
                    <a:lstStyle/>
                    <a:p>
                      <a:pPr algn="ctr">
                        <a:lnSpc>
                          <a:spcPct val="85000"/>
                        </a:lnSpc>
                        <a:spcAft>
                          <a:spcPts val="0"/>
                        </a:spcAft>
                      </a:pPr>
                      <a:r>
                        <a:rPr lang="zh-CN" sz="2400" b="1" kern="1050" dirty="0">
                          <a:latin typeface="Times New Roman"/>
                          <a:ea typeface="宋体"/>
                          <a:cs typeface="Times New Roman"/>
                        </a:rPr>
                        <a:t>引脚</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85000"/>
                        </a:lnSpc>
                        <a:spcAft>
                          <a:spcPts val="0"/>
                        </a:spcAft>
                      </a:pPr>
                      <a:r>
                        <a:rPr lang="zh-CN" sz="2400" b="1" kern="1050" dirty="0">
                          <a:solidFill>
                            <a:srgbClr val="FF0000"/>
                          </a:solidFill>
                          <a:latin typeface="Times New Roman"/>
                          <a:ea typeface="宋体"/>
                          <a:cs typeface="Times New Roman"/>
                        </a:rPr>
                        <a:t>复 用 功 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21998">
                <a:tc>
                  <a:txBody>
                    <a:bodyPr/>
                    <a:lstStyle/>
                    <a:p>
                      <a:pPr algn="ctr">
                        <a:lnSpc>
                          <a:spcPct val="85000"/>
                        </a:lnSpc>
                        <a:spcAft>
                          <a:spcPts val="0"/>
                        </a:spcAft>
                      </a:pPr>
                      <a:r>
                        <a:rPr lang="en-GB" sz="2400" b="1" kern="1050">
                          <a:latin typeface="Times New Roman"/>
                          <a:ea typeface="宋体"/>
                          <a:cs typeface="Times New Roman"/>
                        </a:rPr>
                        <a:t>P0.0</a:t>
                      </a:r>
                      <a:endParaRPr lang="zh-CN" sz="2400" b="1" kern="1050">
                        <a:latin typeface="Times New Roman"/>
                        <a:ea typeface="宋体"/>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95250" algn="just">
                        <a:lnSpc>
                          <a:spcPct val="85000"/>
                        </a:lnSpc>
                        <a:spcAft>
                          <a:spcPts val="0"/>
                        </a:spcAft>
                      </a:pPr>
                      <a:r>
                        <a:rPr lang="en-GB" sz="2400" b="1" kern="1050">
                          <a:solidFill>
                            <a:srgbClr val="FF00FF"/>
                          </a:solidFill>
                          <a:latin typeface="Times New Roman"/>
                          <a:ea typeface="宋体"/>
                          <a:cs typeface="Times New Roman"/>
                        </a:rPr>
                        <a:t>AD0</a:t>
                      </a:r>
                      <a:r>
                        <a:rPr lang="en-GB" sz="2400" b="1" kern="1050">
                          <a:latin typeface="Times New Roman"/>
                          <a:ea typeface="宋体"/>
                          <a:cs typeface="Times New Roman"/>
                        </a:rPr>
                        <a:t>/RXD3</a:t>
                      </a:r>
                      <a:r>
                        <a:rPr lang="zh-CN" sz="2400" b="1" kern="1050">
                          <a:latin typeface="Times New Roman"/>
                          <a:ea typeface="宋体"/>
                          <a:cs typeface="Times New Roman"/>
                        </a:rPr>
                        <a:t>（串口</a:t>
                      </a:r>
                      <a:r>
                        <a:rPr lang="en-GB" sz="2400" b="1" kern="1050">
                          <a:latin typeface="Times New Roman"/>
                          <a:ea typeface="宋体"/>
                          <a:cs typeface="Times New Roman"/>
                        </a:rPr>
                        <a:t>3</a:t>
                      </a:r>
                      <a:r>
                        <a:rPr lang="zh-CN" sz="2400" b="1" kern="1050">
                          <a:latin typeface="Times New Roman"/>
                          <a:ea typeface="宋体"/>
                          <a:cs typeface="Times New Roman"/>
                        </a:rPr>
                        <a:t>数据接收端）</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21998">
                <a:tc>
                  <a:txBody>
                    <a:bodyPr/>
                    <a:lstStyle/>
                    <a:p>
                      <a:pPr algn="ctr">
                        <a:lnSpc>
                          <a:spcPct val="85000"/>
                        </a:lnSpc>
                        <a:spcAft>
                          <a:spcPts val="0"/>
                        </a:spcAft>
                      </a:pPr>
                      <a:r>
                        <a:rPr lang="en-GB" sz="2400" b="1" kern="1050">
                          <a:latin typeface="Times New Roman"/>
                          <a:ea typeface="宋体"/>
                          <a:cs typeface="Times New Roman"/>
                        </a:rPr>
                        <a:t>P0.1</a:t>
                      </a:r>
                      <a:endParaRPr lang="zh-CN" sz="2400" b="1" kern="1050">
                        <a:latin typeface="Times New Roman"/>
                        <a:ea typeface="宋体"/>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95250" algn="just">
                        <a:lnSpc>
                          <a:spcPct val="85000"/>
                        </a:lnSpc>
                        <a:spcAft>
                          <a:spcPts val="0"/>
                        </a:spcAft>
                      </a:pPr>
                      <a:r>
                        <a:rPr lang="en-GB" sz="2400" b="1" kern="1050">
                          <a:solidFill>
                            <a:srgbClr val="FF00FF"/>
                          </a:solidFill>
                          <a:latin typeface="Times New Roman"/>
                          <a:ea typeface="宋体"/>
                          <a:cs typeface="Times New Roman"/>
                        </a:rPr>
                        <a:t>AD1</a:t>
                      </a:r>
                      <a:r>
                        <a:rPr lang="en-GB" sz="2400" b="1" kern="1050">
                          <a:latin typeface="Times New Roman"/>
                          <a:ea typeface="宋体"/>
                          <a:cs typeface="Times New Roman"/>
                        </a:rPr>
                        <a:t>/TXD3</a:t>
                      </a:r>
                      <a:r>
                        <a:rPr lang="zh-CN" sz="2400" b="1" kern="1050">
                          <a:latin typeface="Times New Roman"/>
                          <a:ea typeface="宋体"/>
                          <a:cs typeface="Times New Roman"/>
                        </a:rPr>
                        <a:t>（串口</a:t>
                      </a:r>
                      <a:r>
                        <a:rPr lang="en-GB" sz="2400" b="1" kern="1050">
                          <a:latin typeface="Times New Roman"/>
                          <a:ea typeface="宋体"/>
                          <a:cs typeface="Times New Roman"/>
                        </a:rPr>
                        <a:t>3</a:t>
                      </a:r>
                      <a:r>
                        <a:rPr lang="zh-CN" sz="2400" b="1" kern="1050">
                          <a:latin typeface="Times New Roman"/>
                          <a:ea typeface="宋体"/>
                          <a:cs typeface="Times New Roman"/>
                        </a:rPr>
                        <a:t>数据发送端）</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21998">
                <a:tc>
                  <a:txBody>
                    <a:bodyPr/>
                    <a:lstStyle/>
                    <a:p>
                      <a:pPr algn="ctr">
                        <a:lnSpc>
                          <a:spcPct val="85000"/>
                        </a:lnSpc>
                        <a:spcAft>
                          <a:spcPts val="0"/>
                        </a:spcAft>
                      </a:pPr>
                      <a:r>
                        <a:rPr lang="en-GB" sz="2400" b="1" kern="1050">
                          <a:latin typeface="Times New Roman"/>
                          <a:ea typeface="宋体"/>
                          <a:cs typeface="Times New Roman"/>
                        </a:rPr>
                        <a:t>P0.2</a:t>
                      </a:r>
                      <a:endParaRPr lang="zh-CN" sz="2400" b="1" kern="1050">
                        <a:latin typeface="Times New Roman"/>
                        <a:ea typeface="宋体"/>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95250" algn="just">
                        <a:lnSpc>
                          <a:spcPct val="85000"/>
                        </a:lnSpc>
                        <a:spcAft>
                          <a:spcPts val="0"/>
                        </a:spcAft>
                      </a:pPr>
                      <a:r>
                        <a:rPr lang="en-GB" sz="2400" b="1" kern="1050">
                          <a:solidFill>
                            <a:srgbClr val="FF00FF"/>
                          </a:solidFill>
                          <a:latin typeface="Times New Roman"/>
                          <a:ea typeface="宋体"/>
                          <a:cs typeface="Times New Roman"/>
                        </a:rPr>
                        <a:t>AD2</a:t>
                      </a:r>
                      <a:r>
                        <a:rPr lang="en-GB" sz="2400" b="1" kern="1050">
                          <a:latin typeface="Times New Roman"/>
                          <a:ea typeface="宋体"/>
                          <a:cs typeface="Times New Roman"/>
                        </a:rPr>
                        <a:t>/RXD4</a:t>
                      </a:r>
                      <a:r>
                        <a:rPr lang="zh-CN" sz="2400" b="1" kern="1050">
                          <a:latin typeface="Times New Roman"/>
                          <a:ea typeface="宋体"/>
                          <a:cs typeface="Times New Roman"/>
                        </a:rPr>
                        <a:t>（串口</a:t>
                      </a:r>
                      <a:r>
                        <a:rPr lang="en-GB" sz="2400" b="1" kern="1050">
                          <a:latin typeface="Times New Roman"/>
                          <a:ea typeface="宋体"/>
                          <a:cs typeface="Times New Roman"/>
                        </a:rPr>
                        <a:t>4</a:t>
                      </a:r>
                      <a:r>
                        <a:rPr lang="zh-CN" sz="2400" b="1" kern="1050">
                          <a:latin typeface="Times New Roman"/>
                          <a:ea typeface="宋体"/>
                          <a:cs typeface="Times New Roman"/>
                        </a:rPr>
                        <a:t>数据接收端）</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21998">
                <a:tc>
                  <a:txBody>
                    <a:bodyPr/>
                    <a:lstStyle/>
                    <a:p>
                      <a:pPr algn="ctr">
                        <a:lnSpc>
                          <a:spcPct val="85000"/>
                        </a:lnSpc>
                        <a:spcAft>
                          <a:spcPts val="0"/>
                        </a:spcAft>
                      </a:pPr>
                      <a:r>
                        <a:rPr lang="en-GB" sz="2400" b="1" kern="1050">
                          <a:latin typeface="Times New Roman"/>
                          <a:ea typeface="宋体"/>
                          <a:cs typeface="Times New Roman"/>
                        </a:rPr>
                        <a:t>P0.3</a:t>
                      </a:r>
                      <a:endParaRPr lang="zh-CN" sz="2400" b="1" kern="1050">
                        <a:latin typeface="Times New Roman"/>
                        <a:ea typeface="宋体"/>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95250" algn="just">
                        <a:lnSpc>
                          <a:spcPct val="85000"/>
                        </a:lnSpc>
                        <a:spcAft>
                          <a:spcPts val="0"/>
                        </a:spcAft>
                      </a:pPr>
                      <a:r>
                        <a:rPr lang="en-GB" sz="2400" b="1" kern="1050">
                          <a:solidFill>
                            <a:srgbClr val="FF00FF"/>
                          </a:solidFill>
                          <a:latin typeface="Times New Roman"/>
                          <a:ea typeface="宋体"/>
                          <a:cs typeface="Times New Roman"/>
                        </a:rPr>
                        <a:t>AD3</a:t>
                      </a:r>
                      <a:r>
                        <a:rPr lang="en-GB" sz="2400" b="1" kern="1050">
                          <a:latin typeface="Times New Roman"/>
                          <a:ea typeface="宋体"/>
                          <a:cs typeface="Times New Roman"/>
                        </a:rPr>
                        <a:t>/TXD4</a:t>
                      </a:r>
                      <a:r>
                        <a:rPr lang="zh-CN" sz="2400" b="1" kern="1050">
                          <a:latin typeface="Times New Roman"/>
                          <a:ea typeface="宋体"/>
                          <a:cs typeface="Times New Roman"/>
                        </a:rPr>
                        <a:t>（串口</a:t>
                      </a:r>
                      <a:r>
                        <a:rPr lang="en-GB" sz="2400" b="1" kern="1050">
                          <a:latin typeface="Times New Roman"/>
                          <a:ea typeface="宋体"/>
                          <a:cs typeface="Times New Roman"/>
                        </a:rPr>
                        <a:t>4</a:t>
                      </a:r>
                      <a:r>
                        <a:rPr lang="zh-CN" sz="2400" b="1" kern="1050">
                          <a:latin typeface="Times New Roman"/>
                          <a:ea typeface="宋体"/>
                          <a:cs typeface="Times New Roman"/>
                        </a:rPr>
                        <a:t>数据发送端）</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21998">
                <a:tc>
                  <a:txBody>
                    <a:bodyPr/>
                    <a:lstStyle/>
                    <a:p>
                      <a:pPr algn="ctr">
                        <a:lnSpc>
                          <a:spcPct val="85000"/>
                        </a:lnSpc>
                        <a:spcAft>
                          <a:spcPts val="0"/>
                        </a:spcAft>
                      </a:pPr>
                      <a:r>
                        <a:rPr lang="en-GB" sz="2400" b="1" kern="1050">
                          <a:latin typeface="Times New Roman"/>
                          <a:ea typeface="宋体"/>
                          <a:cs typeface="Times New Roman"/>
                        </a:rPr>
                        <a:t>P0.4</a:t>
                      </a:r>
                      <a:endParaRPr lang="zh-CN" sz="2400" b="1" kern="1050">
                        <a:latin typeface="Times New Roman"/>
                        <a:ea typeface="宋体"/>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95250" algn="just">
                        <a:lnSpc>
                          <a:spcPct val="85000"/>
                        </a:lnSpc>
                        <a:spcAft>
                          <a:spcPts val="0"/>
                        </a:spcAft>
                      </a:pPr>
                      <a:r>
                        <a:rPr lang="en-GB" sz="2400" b="1" kern="1050">
                          <a:solidFill>
                            <a:srgbClr val="FF00FF"/>
                          </a:solidFill>
                          <a:latin typeface="Times New Roman"/>
                          <a:ea typeface="宋体"/>
                          <a:cs typeface="Times New Roman"/>
                        </a:rPr>
                        <a:t>AD4</a:t>
                      </a:r>
                      <a:r>
                        <a:rPr lang="en-GB" sz="2400" b="1" kern="1050">
                          <a:latin typeface="Times New Roman"/>
                          <a:ea typeface="宋体"/>
                          <a:cs typeface="Times New Roman"/>
                        </a:rPr>
                        <a:t>/T3CLKO</a:t>
                      </a:r>
                      <a:r>
                        <a:rPr lang="zh-CN" sz="2400" b="1" kern="1050">
                          <a:latin typeface="Times New Roman"/>
                          <a:ea typeface="宋体"/>
                          <a:cs typeface="Times New Roman"/>
                        </a:rPr>
                        <a:t>（</a:t>
                      </a:r>
                      <a:r>
                        <a:rPr lang="en-GB" sz="2400" b="1" kern="1050">
                          <a:latin typeface="Times New Roman"/>
                          <a:ea typeface="宋体"/>
                          <a:cs typeface="Times New Roman"/>
                        </a:rPr>
                        <a:t>T3</a:t>
                      </a:r>
                      <a:r>
                        <a:rPr lang="zh-CN" sz="2400" b="1" kern="1050">
                          <a:latin typeface="Times New Roman"/>
                          <a:ea typeface="宋体"/>
                          <a:cs typeface="Times New Roman"/>
                        </a:rPr>
                        <a:t>时钟输出）</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643995">
                <a:tc>
                  <a:txBody>
                    <a:bodyPr/>
                    <a:lstStyle/>
                    <a:p>
                      <a:pPr algn="ctr">
                        <a:lnSpc>
                          <a:spcPct val="85000"/>
                        </a:lnSpc>
                        <a:spcAft>
                          <a:spcPts val="0"/>
                        </a:spcAft>
                      </a:pPr>
                      <a:r>
                        <a:rPr lang="en-GB" sz="2400" b="1" kern="1050">
                          <a:latin typeface="Times New Roman"/>
                          <a:ea typeface="宋体"/>
                          <a:cs typeface="Times New Roman"/>
                        </a:rPr>
                        <a:t>P0.5</a:t>
                      </a:r>
                      <a:endParaRPr lang="zh-CN" sz="2400" b="1" kern="1050">
                        <a:latin typeface="Times New Roman"/>
                        <a:ea typeface="宋体"/>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95250" algn="just">
                        <a:lnSpc>
                          <a:spcPct val="85000"/>
                        </a:lnSpc>
                        <a:spcAft>
                          <a:spcPts val="0"/>
                        </a:spcAft>
                      </a:pPr>
                      <a:r>
                        <a:rPr lang="en-GB" sz="2400" b="1" kern="1050">
                          <a:solidFill>
                            <a:srgbClr val="FF00FF"/>
                          </a:solidFill>
                          <a:latin typeface="Times New Roman"/>
                          <a:ea typeface="宋体"/>
                          <a:cs typeface="Times New Roman"/>
                        </a:rPr>
                        <a:t>AD5</a:t>
                      </a:r>
                      <a:r>
                        <a:rPr lang="en-GB" sz="2400" b="1" kern="1050">
                          <a:latin typeface="Times New Roman"/>
                          <a:ea typeface="宋体"/>
                          <a:cs typeface="Times New Roman"/>
                        </a:rPr>
                        <a:t>/T</a:t>
                      </a:r>
                      <a:r>
                        <a:rPr lang="en-GB" sz="2400" b="1" kern="1050" spc="30">
                          <a:latin typeface="Times New Roman"/>
                          <a:ea typeface="宋体"/>
                          <a:cs typeface="Times New Roman"/>
                        </a:rPr>
                        <a:t>3</a:t>
                      </a:r>
                      <a:r>
                        <a:rPr lang="zh-CN" sz="2400" b="1" kern="1050" spc="30">
                          <a:latin typeface="Times New Roman"/>
                          <a:ea typeface="宋体"/>
                          <a:cs typeface="Times New Roman"/>
                        </a:rPr>
                        <a:t>（</a:t>
                      </a:r>
                      <a:r>
                        <a:rPr lang="en-GB" sz="2400" b="1" kern="1050" spc="30">
                          <a:latin typeface="Times New Roman"/>
                          <a:ea typeface="宋体"/>
                          <a:cs typeface="Times New Roman"/>
                        </a:rPr>
                        <a:t>T3</a:t>
                      </a:r>
                      <a:r>
                        <a:rPr lang="zh-CN" sz="2400" b="1" kern="1050" spc="30">
                          <a:latin typeface="Times New Roman"/>
                          <a:ea typeface="宋体"/>
                          <a:cs typeface="Times New Roman"/>
                        </a:rPr>
                        <a:t>的外部输入）</a:t>
                      </a:r>
                      <a:r>
                        <a:rPr lang="en-GB" sz="2400" b="1" kern="1050" spc="30">
                          <a:latin typeface="Times New Roman"/>
                          <a:ea typeface="宋体"/>
                          <a:cs typeface="Times New Roman"/>
                        </a:rPr>
                        <a:t>/PWMFLT_2</a:t>
                      </a:r>
                      <a:r>
                        <a:rPr lang="zh-CN" sz="2400" b="1" kern="1050" spc="30">
                          <a:latin typeface="Times New Roman"/>
                          <a:ea typeface="宋体"/>
                          <a:cs typeface="Times New Roman"/>
                        </a:rPr>
                        <a:t>（</a:t>
                      </a:r>
                      <a:r>
                        <a:rPr lang="en-GB" sz="2400" b="1" kern="1050" spc="30">
                          <a:latin typeface="Times New Roman"/>
                          <a:ea typeface="宋体"/>
                          <a:cs typeface="Times New Roman"/>
                        </a:rPr>
                        <a:t>PWM</a:t>
                      </a:r>
                      <a:r>
                        <a:rPr lang="zh-CN" sz="2400" b="1" kern="1050" spc="30">
                          <a:latin typeface="Times New Roman"/>
                          <a:ea typeface="宋体"/>
                          <a:cs typeface="Times New Roman"/>
                        </a:rPr>
                        <a:t>异常停机控制第二切换引脚）</a:t>
                      </a:r>
                      <a:endParaRPr lang="zh-CN" sz="2400" b="1" kern="1050">
                        <a:latin typeface="Times New Roman"/>
                        <a:ea typeface="宋体"/>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643995">
                <a:tc>
                  <a:txBody>
                    <a:bodyPr/>
                    <a:lstStyle/>
                    <a:p>
                      <a:pPr algn="ctr">
                        <a:lnSpc>
                          <a:spcPct val="85000"/>
                        </a:lnSpc>
                        <a:spcAft>
                          <a:spcPts val="0"/>
                        </a:spcAft>
                      </a:pPr>
                      <a:r>
                        <a:rPr lang="en-GB" sz="2400" b="1" kern="1050">
                          <a:latin typeface="Times New Roman"/>
                          <a:ea typeface="宋体"/>
                          <a:cs typeface="Times New Roman"/>
                        </a:rPr>
                        <a:t>P0.6</a:t>
                      </a:r>
                      <a:endParaRPr lang="zh-CN" sz="2400" b="1" kern="1050">
                        <a:latin typeface="Times New Roman"/>
                        <a:ea typeface="宋体"/>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95250" algn="just">
                        <a:lnSpc>
                          <a:spcPct val="85000"/>
                        </a:lnSpc>
                        <a:spcAft>
                          <a:spcPts val="0"/>
                        </a:spcAft>
                      </a:pPr>
                      <a:r>
                        <a:rPr lang="en-GB" sz="2400" b="1" kern="1050">
                          <a:solidFill>
                            <a:srgbClr val="FF00FF"/>
                          </a:solidFill>
                          <a:latin typeface="Times New Roman"/>
                          <a:ea typeface="宋体"/>
                          <a:cs typeface="Times New Roman"/>
                        </a:rPr>
                        <a:t>AD6</a:t>
                      </a:r>
                      <a:r>
                        <a:rPr lang="en-GB" sz="2400" b="1" kern="1050">
                          <a:latin typeface="Times New Roman"/>
                          <a:ea typeface="宋体"/>
                          <a:cs typeface="Times New Roman"/>
                        </a:rPr>
                        <a:t>/T4CLKO</a:t>
                      </a:r>
                      <a:r>
                        <a:rPr lang="zh-CN" sz="2400" b="1" kern="1050">
                          <a:latin typeface="Times New Roman"/>
                          <a:ea typeface="宋体"/>
                          <a:cs typeface="Times New Roman"/>
                        </a:rPr>
                        <a:t>（</a:t>
                      </a:r>
                      <a:r>
                        <a:rPr lang="en-GB" sz="2400" b="1" kern="1050">
                          <a:latin typeface="Times New Roman"/>
                          <a:ea typeface="宋体"/>
                          <a:cs typeface="Times New Roman"/>
                        </a:rPr>
                        <a:t>T4</a:t>
                      </a:r>
                      <a:r>
                        <a:rPr lang="zh-CN" sz="2400" b="1" kern="1050">
                          <a:latin typeface="Times New Roman"/>
                          <a:ea typeface="宋体"/>
                          <a:cs typeface="Times New Roman"/>
                        </a:rPr>
                        <a:t>时钟输出）</a:t>
                      </a:r>
                      <a:r>
                        <a:rPr lang="en-GB" sz="2400" b="1" kern="1050">
                          <a:latin typeface="Times New Roman"/>
                          <a:ea typeface="宋体"/>
                          <a:cs typeface="Times New Roman"/>
                        </a:rPr>
                        <a:t>/PWM7_2</a:t>
                      </a:r>
                      <a:r>
                        <a:rPr lang="zh-CN" sz="2400" b="1" kern="1050">
                          <a:latin typeface="Times New Roman"/>
                          <a:ea typeface="宋体"/>
                          <a:cs typeface="Times New Roman"/>
                        </a:rPr>
                        <a:t>（</a:t>
                      </a:r>
                      <a:r>
                        <a:rPr lang="en-GB" sz="2400" b="1" kern="1050">
                          <a:latin typeface="Times New Roman"/>
                          <a:ea typeface="宋体"/>
                          <a:cs typeface="Times New Roman"/>
                        </a:rPr>
                        <a:t>PWM</a:t>
                      </a:r>
                      <a:r>
                        <a:rPr lang="zh-CN" sz="2400" b="1" kern="1050">
                          <a:latin typeface="Times New Roman"/>
                          <a:ea typeface="宋体"/>
                          <a:cs typeface="Times New Roman"/>
                        </a:rPr>
                        <a:t>输出通道</a:t>
                      </a:r>
                      <a:r>
                        <a:rPr lang="en-GB" sz="2400" b="1" kern="1050">
                          <a:latin typeface="Times New Roman"/>
                          <a:ea typeface="宋体"/>
                          <a:cs typeface="Times New Roman"/>
                        </a:rPr>
                        <a:t>7</a:t>
                      </a:r>
                      <a:r>
                        <a:rPr lang="zh-CN" sz="2400" b="1" kern="1050">
                          <a:latin typeface="Times New Roman"/>
                          <a:ea typeface="宋体"/>
                          <a:cs typeface="Times New Roman"/>
                        </a:rPr>
                        <a:t>第二切换引脚，上电后默认为高阻输入）</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643995">
                <a:tc>
                  <a:txBody>
                    <a:bodyPr/>
                    <a:lstStyle/>
                    <a:p>
                      <a:pPr algn="ctr">
                        <a:lnSpc>
                          <a:spcPct val="85000"/>
                        </a:lnSpc>
                        <a:spcAft>
                          <a:spcPts val="0"/>
                        </a:spcAft>
                      </a:pPr>
                      <a:r>
                        <a:rPr lang="en-GB" sz="2400" b="1" kern="1050">
                          <a:latin typeface="Times New Roman"/>
                          <a:ea typeface="宋体"/>
                          <a:cs typeface="Times New Roman"/>
                        </a:rPr>
                        <a:t>P0.7</a:t>
                      </a:r>
                      <a:endParaRPr lang="zh-CN" sz="2400" b="1" kern="1050">
                        <a:latin typeface="Times New Roman"/>
                        <a:ea typeface="宋体"/>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95250" algn="just">
                        <a:lnSpc>
                          <a:spcPct val="85000"/>
                        </a:lnSpc>
                        <a:spcAft>
                          <a:spcPts val="0"/>
                        </a:spcAft>
                      </a:pPr>
                      <a:r>
                        <a:rPr lang="en-GB" sz="2400" b="1" kern="1050" dirty="0">
                          <a:solidFill>
                            <a:srgbClr val="FF00FF"/>
                          </a:solidFill>
                          <a:latin typeface="Times New Roman"/>
                          <a:ea typeface="宋体"/>
                          <a:cs typeface="Times New Roman"/>
                        </a:rPr>
                        <a:t>AD7</a:t>
                      </a:r>
                      <a:r>
                        <a:rPr lang="en-GB" sz="2400" b="1" kern="1050" dirty="0">
                          <a:latin typeface="Times New Roman"/>
                          <a:ea typeface="宋体"/>
                          <a:cs typeface="Times New Roman"/>
                        </a:rPr>
                        <a:t>/T</a:t>
                      </a:r>
                      <a:r>
                        <a:rPr lang="en-GB" sz="2400" b="1" kern="1050" spc="30" dirty="0">
                          <a:latin typeface="Times New Roman"/>
                          <a:ea typeface="宋体"/>
                          <a:cs typeface="Times New Roman"/>
                        </a:rPr>
                        <a:t>4</a:t>
                      </a:r>
                      <a:r>
                        <a:rPr lang="zh-CN" sz="2400" b="1" kern="1050" spc="30" dirty="0">
                          <a:latin typeface="Times New Roman"/>
                          <a:ea typeface="宋体"/>
                          <a:cs typeface="Times New Roman"/>
                        </a:rPr>
                        <a:t>（</a:t>
                      </a:r>
                      <a:r>
                        <a:rPr lang="en-GB" sz="2400" b="1" kern="1050" spc="30" dirty="0">
                          <a:latin typeface="Times New Roman"/>
                          <a:ea typeface="宋体"/>
                          <a:cs typeface="Times New Roman"/>
                        </a:rPr>
                        <a:t>T4</a:t>
                      </a:r>
                      <a:r>
                        <a:rPr lang="zh-CN" sz="2400" b="1" kern="1050" spc="30" dirty="0">
                          <a:latin typeface="Times New Roman"/>
                          <a:ea typeface="宋体"/>
                          <a:cs typeface="Times New Roman"/>
                        </a:rPr>
                        <a:t>外部输入）</a:t>
                      </a:r>
                      <a:r>
                        <a:rPr lang="en-GB" sz="2400" b="1" kern="1050" dirty="0">
                          <a:latin typeface="Times New Roman"/>
                          <a:ea typeface="宋体"/>
                          <a:cs typeface="Times New Roman"/>
                        </a:rPr>
                        <a:t>/ PWM6_2</a:t>
                      </a:r>
                      <a:r>
                        <a:rPr lang="zh-CN" sz="2400" b="1" kern="1050" dirty="0">
                          <a:latin typeface="Times New Roman"/>
                          <a:ea typeface="宋体"/>
                          <a:cs typeface="Times New Roman"/>
                        </a:rPr>
                        <a:t>（</a:t>
                      </a:r>
                      <a:r>
                        <a:rPr lang="en-GB" sz="2400" b="1" kern="1050" dirty="0">
                          <a:latin typeface="Times New Roman"/>
                          <a:ea typeface="宋体"/>
                          <a:cs typeface="Times New Roman"/>
                        </a:rPr>
                        <a:t>PWM</a:t>
                      </a:r>
                      <a:r>
                        <a:rPr lang="zh-CN" sz="2400" b="1" kern="1050" dirty="0">
                          <a:latin typeface="Times New Roman"/>
                          <a:ea typeface="宋体"/>
                          <a:cs typeface="Times New Roman"/>
                        </a:rPr>
                        <a:t>输出通道</a:t>
                      </a:r>
                      <a:r>
                        <a:rPr lang="en-GB" sz="2400" b="1" kern="1050" dirty="0">
                          <a:latin typeface="Times New Roman"/>
                          <a:ea typeface="宋体"/>
                          <a:cs typeface="Times New Roman"/>
                        </a:rPr>
                        <a:t>6</a:t>
                      </a:r>
                      <a:r>
                        <a:rPr lang="zh-CN" sz="2400" b="1" kern="1050" dirty="0">
                          <a:latin typeface="Times New Roman"/>
                          <a:ea typeface="宋体"/>
                          <a:cs typeface="Times New Roman"/>
                        </a:rPr>
                        <a:t>第二切换引脚，上电后默认为高阻输入）</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标题 1">
            <a:extLst>
              <a:ext uri="{FF2B5EF4-FFF2-40B4-BE49-F238E27FC236}">
                <a16:creationId xmlns:a16="http://schemas.microsoft.com/office/drawing/2014/main" id="{3CD95AC7-9439-41FB-A234-B363A7FED9F1}"/>
              </a:ext>
            </a:extLst>
          </p:cNvPr>
          <p:cNvSpPr txBox="1">
            <a:spLocks/>
          </p:cNvSpPr>
          <p:nvPr/>
        </p:nvSpPr>
        <p:spPr bwMode="auto">
          <a:xfrm>
            <a:off x="-49667" y="1220688"/>
            <a:ext cx="1236663"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rtl="0" fontAlgn="base">
              <a:spcBef>
                <a:spcPct val="0"/>
              </a:spcBef>
              <a:spcAft>
                <a:spcPct val="0"/>
              </a:spcAft>
              <a:defRPr sz="3200" b="1">
                <a:solidFill>
                  <a:srgbClr val="CC3300"/>
                </a:solidFill>
                <a:latin typeface="+mj-lt"/>
                <a:ea typeface="+mj-ea"/>
                <a:cs typeface="+mj-cs"/>
              </a:defRPr>
            </a:lvl1pPr>
            <a:lvl2pPr algn="l" rtl="0" fontAlgn="base">
              <a:spcBef>
                <a:spcPct val="0"/>
              </a:spcBef>
              <a:spcAft>
                <a:spcPct val="0"/>
              </a:spcAft>
              <a:defRPr sz="2400" b="1">
                <a:solidFill>
                  <a:srgbClr val="CC3300"/>
                </a:solidFill>
                <a:latin typeface="Arial" charset="0"/>
                <a:ea typeface="宋体" pitchFamily="2" charset="-122"/>
              </a:defRPr>
            </a:lvl2pPr>
            <a:lvl3pPr algn="l" rtl="0" fontAlgn="base">
              <a:spcBef>
                <a:spcPct val="0"/>
              </a:spcBef>
              <a:spcAft>
                <a:spcPct val="0"/>
              </a:spcAft>
              <a:defRPr sz="2400" b="1">
                <a:solidFill>
                  <a:srgbClr val="CC3300"/>
                </a:solidFill>
                <a:latin typeface="Arial" charset="0"/>
                <a:ea typeface="宋体" pitchFamily="2" charset="-122"/>
              </a:defRPr>
            </a:lvl3pPr>
            <a:lvl4pPr algn="l" rtl="0" fontAlgn="base">
              <a:spcBef>
                <a:spcPct val="0"/>
              </a:spcBef>
              <a:spcAft>
                <a:spcPct val="0"/>
              </a:spcAft>
              <a:defRPr sz="2400" b="1">
                <a:solidFill>
                  <a:srgbClr val="CC3300"/>
                </a:solidFill>
                <a:latin typeface="Arial" charset="0"/>
                <a:ea typeface="宋体" pitchFamily="2" charset="-122"/>
              </a:defRPr>
            </a:lvl4pPr>
            <a:lvl5pPr algn="l" rtl="0" fontAlgn="base">
              <a:spcBef>
                <a:spcPct val="0"/>
              </a:spcBef>
              <a:spcAft>
                <a:spcPct val="0"/>
              </a:spcAft>
              <a:defRPr sz="2400" b="1">
                <a:solidFill>
                  <a:srgbClr val="CC3300"/>
                </a:solidFill>
                <a:latin typeface="Arial" charset="0"/>
                <a:ea typeface="宋体" pitchFamily="2" charset="-122"/>
              </a:defRPr>
            </a:lvl5pPr>
            <a:lvl6pPr marL="457200" algn="l" rtl="0" fontAlgn="base">
              <a:spcBef>
                <a:spcPct val="0"/>
              </a:spcBef>
              <a:spcAft>
                <a:spcPct val="0"/>
              </a:spcAft>
              <a:defRPr sz="2400" b="1">
                <a:solidFill>
                  <a:srgbClr val="CC3300"/>
                </a:solidFill>
                <a:latin typeface="Arial" charset="0"/>
                <a:ea typeface="宋体" pitchFamily="2" charset="-122"/>
              </a:defRPr>
            </a:lvl6pPr>
            <a:lvl7pPr marL="914400" algn="l" rtl="0" fontAlgn="base">
              <a:spcBef>
                <a:spcPct val="0"/>
              </a:spcBef>
              <a:spcAft>
                <a:spcPct val="0"/>
              </a:spcAft>
              <a:defRPr sz="2400" b="1">
                <a:solidFill>
                  <a:srgbClr val="CC3300"/>
                </a:solidFill>
                <a:latin typeface="Arial" charset="0"/>
                <a:ea typeface="宋体" pitchFamily="2" charset="-122"/>
              </a:defRPr>
            </a:lvl7pPr>
            <a:lvl8pPr marL="1371600" algn="l" rtl="0" fontAlgn="base">
              <a:spcBef>
                <a:spcPct val="0"/>
              </a:spcBef>
              <a:spcAft>
                <a:spcPct val="0"/>
              </a:spcAft>
              <a:defRPr sz="2400" b="1">
                <a:solidFill>
                  <a:srgbClr val="CC3300"/>
                </a:solidFill>
                <a:latin typeface="Arial" charset="0"/>
                <a:ea typeface="宋体" pitchFamily="2" charset="-122"/>
              </a:defRPr>
            </a:lvl8pPr>
            <a:lvl9pPr marL="1828800" algn="l" rtl="0" fontAlgn="base">
              <a:spcBef>
                <a:spcPct val="0"/>
              </a:spcBef>
              <a:spcAft>
                <a:spcPct val="0"/>
              </a:spcAft>
              <a:defRPr sz="2400" b="1">
                <a:solidFill>
                  <a:srgbClr val="CC3300"/>
                </a:solidFill>
                <a:latin typeface="Arial" charset="0"/>
                <a:ea typeface="宋体" pitchFamily="2" charset="-122"/>
              </a:defRPr>
            </a:lvl9pPr>
          </a:lstStyle>
          <a:p>
            <a:pPr algn="ctr" eaLnBrk="1" hangingPunct="1">
              <a:defRPr/>
            </a:pPr>
            <a:r>
              <a:rPr lang="zh-CN" altLang="en-US" kern="0" dirty="0">
                <a:solidFill>
                  <a:srgbClr val="FF0000"/>
                </a:solidFill>
                <a:latin typeface="Times New Roman" panose="02020603050405020304" pitchFamily="18" charset="0"/>
                <a:cs typeface="Times New Roman" panose="02020603050405020304" pitchFamily="18" charset="0"/>
              </a:rPr>
              <a:t>（</a:t>
            </a:r>
            <a:r>
              <a:rPr lang="en-US" altLang="zh-CN" kern="0" dirty="0">
                <a:solidFill>
                  <a:srgbClr val="FF0000"/>
                </a:solidFill>
                <a:latin typeface="Times New Roman" panose="02020603050405020304" pitchFamily="18" charset="0"/>
                <a:cs typeface="Times New Roman" panose="02020603050405020304" pitchFamily="18" charset="0"/>
              </a:rPr>
              <a:t>1</a:t>
            </a:r>
            <a:r>
              <a:rPr lang="zh-CN" altLang="en-US" kern="0" dirty="0">
                <a:solidFill>
                  <a:srgbClr val="FF0000"/>
                </a:solidFill>
                <a:latin typeface="Times New Roman" panose="02020603050405020304" pitchFamily="18" charset="0"/>
                <a:cs typeface="Times New Roman" panose="02020603050405020304" pitchFamily="18" charset="0"/>
              </a:rPr>
              <a:t>） </a:t>
            </a:r>
            <a:r>
              <a:rPr lang="en-GB" altLang="zh-CN" kern="0" dirty="0">
                <a:solidFill>
                  <a:srgbClr val="FF0000"/>
                </a:solidFill>
                <a:hlinkClick r:id="rId2" action="ppaction://hlinksldjump"/>
              </a:rPr>
              <a:t>P0</a:t>
            </a:r>
            <a:r>
              <a:rPr lang="zh-CN" altLang="en-GB" kern="0" dirty="0">
                <a:solidFill>
                  <a:srgbClr val="FF0000"/>
                </a:solidFill>
                <a:hlinkClick r:id="rId2" action="ppaction://hlinksldjump"/>
              </a:rPr>
              <a:t>口</a:t>
            </a:r>
            <a:r>
              <a:rPr lang="en-US" altLang="zh-CN" kern="0" dirty="0">
                <a:solidFill>
                  <a:srgbClr val="FF0000"/>
                </a:solidFill>
                <a:hlinkClick r:id="rId2" action="ppaction://hlinksldjump"/>
              </a:rPr>
              <a:t> </a:t>
            </a:r>
            <a:endParaRPr lang="zh-CN" altLang="en-US" kern="0" dirty="0"/>
          </a:p>
        </p:txBody>
      </p:sp>
    </p:spTree>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标题 1">
            <a:extLst>
              <a:ext uri="{FF2B5EF4-FFF2-40B4-BE49-F238E27FC236}">
                <a16:creationId xmlns:a16="http://schemas.microsoft.com/office/drawing/2014/main" id="{707C8ABE-D8F8-4768-B35D-07A93FAFC177}"/>
              </a:ext>
            </a:extLst>
          </p:cNvPr>
          <p:cNvSpPr>
            <a:spLocks noGrp="1" noChangeArrowheads="1"/>
          </p:cNvSpPr>
          <p:nvPr>
            <p:ph type="title"/>
          </p:nvPr>
        </p:nvSpPr>
        <p:spPr>
          <a:xfrm>
            <a:off x="468313" y="357188"/>
            <a:ext cx="8229600" cy="504825"/>
          </a:xfrm>
        </p:spPr>
        <p:txBody>
          <a:bodyPr>
            <a:noAutofit/>
          </a:bodyPr>
          <a:lstStyle/>
          <a:p>
            <a:pPr eaLnBrk="1" hangingPunct="1"/>
            <a:r>
              <a:rPr lang="en-US" altLang="zh-CN" sz="3600" dirty="0">
                <a:solidFill>
                  <a:srgbClr val="FF0000"/>
                </a:solidFill>
                <a:latin typeface="Times New Roman" panose="02020603050405020304" pitchFamily="18" charset="0"/>
                <a:cs typeface="Times New Roman" panose="02020603050405020304" pitchFamily="18" charset="0"/>
              </a:rPr>
              <a:t>3.   I/O</a:t>
            </a:r>
            <a:r>
              <a:rPr lang="zh-CN" altLang="en-US" sz="3600" dirty="0">
                <a:solidFill>
                  <a:srgbClr val="FF0000"/>
                </a:solidFill>
                <a:latin typeface="Times New Roman" panose="02020603050405020304" pitchFamily="18" charset="0"/>
                <a:cs typeface="Times New Roman" panose="02020603050405020304" pitchFamily="18" charset="0"/>
              </a:rPr>
              <a:t>口的复用功能        （</a:t>
            </a:r>
            <a:r>
              <a:rPr lang="en-US" altLang="zh-CN" sz="3600" dirty="0">
                <a:solidFill>
                  <a:srgbClr val="FF0000"/>
                </a:solidFill>
                <a:latin typeface="Times New Roman" panose="02020603050405020304" pitchFamily="18" charset="0"/>
                <a:cs typeface="Times New Roman" panose="02020603050405020304" pitchFamily="18" charset="0"/>
              </a:rPr>
              <a:t>2</a:t>
            </a:r>
            <a:r>
              <a:rPr lang="zh-CN" altLang="en-US" sz="3600" dirty="0">
                <a:solidFill>
                  <a:srgbClr val="FF0000"/>
                </a:solidFill>
                <a:latin typeface="Times New Roman" panose="02020603050405020304" pitchFamily="18" charset="0"/>
                <a:cs typeface="Times New Roman" panose="02020603050405020304" pitchFamily="18" charset="0"/>
              </a:rPr>
              <a:t>）</a:t>
            </a:r>
            <a:r>
              <a:rPr lang="en-US" altLang="zh-CN" sz="3600" dirty="0">
                <a:solidFill>
                  <a:srgbClr val="FF0000"/>
                </a:solidFill>
              </a:rPr>
              <a:t>P1</a:t>
            </a:r>
            <a:r>
              <a:rPr lang="zh-CN" altLang="en-US" sz="3600" dirty="0">
                <a:solidFill>
                  <a:srgbClr val="FF0000"/>
                </a:solidFill>
              </a:rPr>
              <a:t>口</a:t>
            </a:r>
            <a:r>
              <a:rPr lang="zh-CN" altLang="en-US" sz="3600" dirty="0">
                <a:solidFill>
                  <a:srgbClr val="FF0000"/>
                </a:solidFill>
                <a:latin typeface="Times New Roman" panose="02020603050405020304" pitchFamily="18" charset="0"/>
                <a:cs typeface="Times New Roman" panose="02020603050405020304" pitchFamily="18" charset="0"/>
              </a:rPr>
              <a:t> </a:t>
            </a:r>
            <a:endParaRPr lang="zh-CN" altLang="en-US" sz="3600" dirty="0"/>
          </a:p>
        </p:txBody>
      </p:sp>
      <p:sp>
        <p:nvSpPr>
          <p:cNvPr id="502787" name="Rectangle 3">
            <a:extLst>
              <a:ext uri="{FF2B5EF4-FFF2-40B4-BE49-F238E27FC236}">
                <a16:creationId xmlns:a16="http://schemas.microsoft.com/office/drawing/2014/main" id="{3B92104B-EF62-47CF-A9E7-220AC871F0D8}"/>
              </a:ext>
            </a:extLst>
          </p:cNvPr>
          <p:cNvSpPr>
            <a:spLocks noGrp="1" noChangeArrowheads="1"/>
          </p:cNvSpPr>
          <p:nvPr>
            <p:ph idx="1"/>
          </p:nvPr>
        </p:nvSpPr>
        <p:spPr>
          <a:xfrm>
            <a:off x="155575" y="1016681"/>
            <a:ext cx="8855075" cy="1338262"/>
          </a:xfrm>
        </p:spPr>
        <p:txBody>
          <a:bodyPr/>
          <a:lstStyle/>
          <a:p>
            <a:pPr marL="268288" lvl="1" indent="-268288" eaLnBrk="1" hangingPunct="1">
              <a:lnSpc>
                <a:spcPct val="101000"/>
              </a:lnSpc>
              <a:spcBef>
                <a:spcPts val="0"/>
              </a:spcBef>
              <a:spcAft>
                <a:spcPts val="600"/>
              </a:spcAft>
              <a:buClr>
                <a:srgbClr val="FF0000"/>
              </a:buClr>
              <a:buFont typeface="Wingdings" panose="05000000000000000000" pitchFamily="2" charset="2"/>
              <a:buChar char="Ø"/>
              <a:defRPr/>
            </a:pPr>
            <a:r>
              <a:rPr lang="en-US" altLang="zh-CN" sz="2600" dirty="0">
                <a:solidFill>
                  <a:srgbClr val="3D41D1"/>
                </a:solidFill>
                <a:hlinkClick r:id="rId2" action="ppaction://hlinksldjump"/>
              </a:rPr>
              <a:t>P1</a:t>
            </a:r>
            <a:r>
              <a:rPr lang="zh-CN" altLang="zh-CN" sz="2600" dirty="0">
                <a:solidFill>
                  <a:srgbClr val="3D41D1"/>
                </a:solidFill>
                <a:hlinkClick r:id="rId2" action="ppaction://hlinksldjump"/>
              </a:rPr>
              <a:t>口</a:t>
            </a:r>
            <a:r>
              <a:rPr lang="zh-CN" altLang="zh-CN" sz="2600" dirty="0">
                <a:solidFill>
                  <a:srgbClr val="3D41D1"/>
                </a:solidFill>
              </a:rPr>
              <a:t>可复用为</a:t>
            </a:r>
            <a:r>
              <a:rPr lang="en-US" altLang="zh-CN" sz="2600" dirty="0">
                <a:solidFill>
                  <a:srgbClr val="FF00FF"/>
                </a:solidFill>
              </a:rPr>
              <a:t>ADC</a:t>
            </a:r>
            <a:r>
              <a:rPr lang="zh-CN" altLang="zh-CN" sz="2600" dirty="0">
                <a:solidFill>
                  <a:srgbClr val="FF00FF"/>
                </a:solidFill>
              </a:rPr>
              <a:t>转换输入</a:t>
            </a:r>
            <a:r>
              <a:rPr lang="en-US" altLang="zh-CN" sz="2600" dirty="0">
                <a:solidFill>
                  <a:srgbClr val="FF00FF"/>
                </a:solidFill>
              </a:rPr>
              <a:t>(</a:t>
            </a:r>
            <a:r>
              <a:rPr lang="en-GB" altLang="zh-CN" sz="2600" dirty="0">
                <a:solidFill>
                  <a:srgbClr val="FF00FF"/>
                </a:solidFill>
              </a:rPr>
              <a:t>ADC7</a:t>
            </a:r>
            <a:r>
              <a:rPr lang="zh-CN" altLang="zh-CN" sz="2600" dirty="0">
                <a:solidFill>
                  <a:srgbClr val="FF00FF"/>
                </a:solidFill>
              </a:rPr>
              <a:t>～</a:t>
            </a:r>
            <a:r>
              <a:rPr lang="en-GB" altLang="zh-CN" sz="2600" dirty="0">
                <a:solidFill>
                  <a:srgbClr val="FF00FF"/>
                </a:solidFill>
              </a:rPr>
              <a:t>ADC0</a:t>
            </a:r>
            <a:r>
              <a:rPr lang="en-US" altLang="zh-CN" sz="2600" dirty="0">
                <a:solidFill>
                  <a:srgbClr val="FF00FF"/>
                </a:solidFill>
              </a:rPr>
              <a:t>)</a:t>
            </a:r>
            <a:r>
              <a:rPr lang="zh-CN" altLang="zh-CN" sz="2600" dirty="0">
                <a:solidFill>
                  <a:srgbClr val="3D41D1"/>
                </a:solidFill>
              </a:rPr>
              <a:t>、捕获</a:t>
            </a:r>
            <a:r>
              <a:rPr lang="en-US" altLang="zh-CN" sz="2600" dirty="0">
                <a:solidFill>
                  <a:srgbClr val="3D41D1"/>
                </a:solidFill>
              </a:rPr>
              <a:t>/</a:t>
            </a:r>
            <a:r>
              <a:rPr lang="zh-CN" altLang="zh-CN" sz="2600" dirty="0">
                <a:solidFill>
                  <a:srgbClr val="3D41D1"/>
                </a:solidFill>
              </a:rPr>
              <a:t>比较</a:t>
            </a:r>
            <a:r>
              <a:rPr lang="en-US" altLang="zh-CN" sz="2600" dirty="0">
                <a:solidFill>
                  <a:srgbClr val="3D41D1"/>
                </a:solidFill>
              </a:rPr>
              <a:t>/</a:t>
            </a:r>
            <a:r>
              <a:rPr lang="zh-CN" altLang="zh-CN" sz="2600" dirty="0">
                <a:solidFill>
                  <a:srgbClr val="3D41D1"/>
                </a:solidFill>
              </a:rPr>
              <a:t>脉宽调制</a:t>
            </a:r>
            <a:r>
              <a:rPr lang="en-US" altLang="zh-CN" sz="2600" dirty="0">
                <a:solidFill>
                  <a:srgbClr val="3D41D1"/>
                </a:solidFill>
              </a:rPr>
              <a:t>(CCP)</a:t>
            </a:r>
            <a:r>
              <a:rPr lang="zh-CN" altLang="zh-CN" sz="2600" spc="-900" dirty="0">
                <a:solidFill>
                  <a:srgbClr val="3D41D1"/>
                </a:solidFill>
              </a:rPr>
              <a:t>、</a:t>
            </a:r>
            <a:r>
              <a:rPr lang="en-US" altLang="zh-CN" sz="2600" dirty="0">
                <a:solidFill>
                  <a:srgbClr val="3D41D1"/>
                </a:solidFill>
              </a:rPr>
              <a:t>SPI</a:t>
            </a:r>
            <a:r>
              <a:rPr lang="zh-CN" altLang="zh-CN" sz="2600" dirty="0">
                <a:solidFill>
                  <a:srgbClr val="3D41D1"/>
                </a:solidFill>
              </a:rPr>
              <a:t>通信线</a:t>
            </a:r>
            <a:r>
              <a:rPr lang="zh-CN" altLang="zh-CN" sz="2600" spc="-900" dirty="0">
                <a:solidFill>
                  <a:srgbClr val="3D41D1"/>
                </a:solidFill>
              </a:rPr>
              <a:t>、</a:t>
            </a:r>
            <a:r>
              <a:rPr lang="zh-CN" altLang="zh-CN" sz="2600" dirty="0">
                <a:solidFill>
                  <a:srgbClr val="3D41D1"/>
                </a:solidFill>
              </a:rPr>
              <a:t>第二串口</a:t>
            </a:r>
            <a:r>
              <a:rPr lang="zh-CN" altLang="zh-CN" sz="2600" spc="-900" dirty="0">
                <a:solidFill>
                  <a:srgbClr val="3D41D1"/>
                </a:solidFill>
              </a:rPr>
              <a:t>、</a:t>
            </a:r>
            <a:r>
              <a:rPr lang="zh-CN" altLang="zh-CN" sz="2600" dirty="0">
                <a:solidFill>
                  <a:srgbClr val="3D41D1"/>
                </a:solidFill>
              </a:rPr>
              <a:t>第三串口</a:t>
            </a:r>
            <a:r>
              <a:rPr lang="zh-CN" altLang="zh-CN" sz="2600" spc="-900" dirty="0">
                <a:solidFill>
                  <a:srgbClr val="3D41D1"/>
                </a:solidFill>
              </a:rPr>
              <a:t>、</a:t>
            </a:r>
            <a:r>
              <a:rPr lang="zh-CN" altLang="zh-CN" sz="2600" dirty="0">
                <a:solidFill>
                  <a:srgbClr val="3D41D1"/>
                </a:solidFill>
              </a:rPr>
              <a:t>系统时钟输出</a:t>
            </a:r>
            <a:r>
              <a:rPr lang="zh-CN" altLang="zh-CN" sz="2600" spc="-900" dirty="0">
                <a:solidFill>
                  <a:srgbClr val="3D41D1"/>
                </a:solidFill>
              </a:rPr>
              <a:t>、</a:t>
            </a:r>
            <a:r>
              <a:rPr lang="zh-CN" altLang="zh-CN" sz="2600" dirty="0">
                <a:solidFill>
                  <a:srgbClr val="FF00FF"/>
                </a:solidFill>
              </a:rPr>
              <a:t>外接晶体引脚</a:t>
            </a:r>
            <a:r>
              <a:rPr lang="zh-CN" altLang="zh-CN" sz="2600" spc="-900" dirty="0">
                <a:solidFill>
                  <a:srgbClr val="3D41D1"/>
                </a:solidFill>
              </a:rPr>
              <a:t>、</a:t>
            </a:r>
            <a:r>
              <a:rPr lang="en-US" altLang="zh-CN" sz="2600" dirty="0">
                <a:solidFill>
                  <a:srgbClr val="3D41D1"/>
                </a:solidFill>
              </a:rPr>
              <a:t>PWM</a:t>
            </a:r>
            <a:r>
              <a:rPr lang="zh-CN" altLang="zh-CN" sz="2600" dirty="0">
                <a:solidFill>
                  <a:srgbClr val="3D41D1"/>
                </a:solidFill>
              </a:rPr>
              <a:t>输出</a:t>
            </a:r>
            <a:r>
              <a:rPr lang="zh-CN" altLang="zh-CN" sz="2600" spc="-900" dirty="0">
                <a:solidFill>
                  <a:srgbClr val="3D41D1"/>
                </a:solidFill>
              </a:rPr>
              <a:t>、</a:t>
            </a:r>
            <a:r>
              <a:rPr lang="zh-CN" altLang="zh-CN" sz="2600" dirty="0">
                <a:solidFill>
                  <a:srgbClr val="3D41D1"/>
                </a:solidFill>
              </a:rPr>
              <a:t>比较器的结果输出等</a:t>
            </a:r>
            <a:r>
              <a:rPr lang="zh-CN" altLang="en-US" sz="2600" dirty="0">
                <a:solidFill>
                  <a:srgbClr val="3D41D1"/>
                </a:solidFill>
              </a:rPr>
              <a:t>。</a:t>
            </a:r>
          </a:p>
        </p:txBody>
      </p:sp>
      <p:sp>
        <p:nvSpPr>
          <p:cNvPr id="3" name="灯片编号占位符 2">
            <a:extLst>
              <a:ext uri="{FF2B5EF4-FFF2-40B4-BE49-F238E27FC236}">
                <a16:creationId xmlns:a16="http://schemas.microsoft.com/office/drawing/2014/main" id="{6ED49872-9DB5-42D1-91C0-EDBA0B2CC945}"/>
              </a:ext>
            </a:extLst>
          </p:cNvPr>
          <p:cNvSpPr>
            <a:spLocks noGrp="1"/>
          </p:cNvSpPr>
          <p:nvPr>
            <p:ph type="sldNum" sz="quarter" idx="10"/>
          </p:nvPr>
        </p:nvSpPr>
        <p:spPr/>
        <p:txBody>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a:fld id="{0C831719-B6FA-4A9F-9C8A-24E9627A766A}" type="slidenum">
              <a:rPr lang="en-US" altLang="zh-CN">
                <a:latin typeface="Arial" panose="020B0604020202020204" pitchFamily="34" charset="0"/>
              </a:rPr>
              <a:pPr algn="l"/>
              <a:t>98</a:t>
            </a:fld>
            <a:endParaRPr lang="en-US" altLang="zh-CN">
              <a:latin typeface="Arial" panose="020B0604020202020204" pitchFamily="34" charset="0"/>
            </a:endParaRPr>
          </a:p>
        </p:txBody>
      </p:sp>
      <p:sp>
        <p:nvSpPr>
          <p:cNvPr id="126981" name="Rectangle 5">
            <a:extLst>
              <a:ext uri="{FF2B5EF4-FFF2-40B4-BE49-F238E27FC236}">
                <a16:creationId xmlns:a16="http://schemas.microsoft.com/office/drawing/2014/main" id="{B8CB081A-F732-44D6-B865-3B700514C4B3}"/>
              </a:ext>
            </a:extLst>
          </p:cNvPr>
          <p:cNvSpPr>
            <a:spLocks noChangeArrowheads="1"/>
          </p:cNvSpPr>
          <p:nvPr/>
        </p:nvSpPr>
        <p:spPr bwMode="auto">
          <a:xfrm>
            <a:off x="2730500" y="2224088"/>
            <a:ext cx="37861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dirty="0">
                <a:solidFill>
                  <a:srgbClr val="800000"/>
                </a:solidFill>
                <a:latin typeface="宋体" panose="02010600030101010101" pitchFamily="2" charset="-122"/>
                <a:cs typeface="Times New Roman" panose="02020603050405020304" pitchFamily="18" charset="0"/>
              </a:rPr>
              <a:t>P1</a:t>
            </a:r>
            <a:r>
              <a:rPr lang="zh-CN" altLang="en-US" sz="2400" b="1" dirty="0">
                <a:solidFill>
                  <a:srgbClr val="800000"/>
                </a:solidFill>
                <a:latin typeface="宋体" panose="02010600030101010101" pitchFamily="2" charset="-122"/>
                <a:cs typeface="Times New Roman" panose="02020603050405020304" pitchFamily="18" charset="0"/>
              </a:rPr>
              <a:t>口的复用功能</a:t>
            </a:r>
          </a:p>
        </p:txBody>
      </p:sp>
      <p:graphicFrame>
        <p:nvGraphicFramePr>
          <p:cNvPr id="6" name="表格 5">
            <a:extLst>
              <a:ext uri="{FF2B5EF4-FFF2-40B4-BE49-F238E27FC236}">
                <a16:creationId xmlns:a16="http://schemas.microsoft.com/office/drawing/2014/main" id="{233167B6-64B9-4938-8CA0-B4ACF2E0E014}"/>
              </a:ext>
            </a:extLst>
          </p:cNvPr>
          <p:cNvGraphicFramePr>
            <a:graphicFrameLocks noGrp="1"/>
          </p:cNvGraphicFramePr>
          <p:nvPr/>
        </p:nvGraphicFramePr>
        <p:xfrm>
          <a:off x="468313" y="2686050"/>
          <a:ext cx="8486775" cy="3936999"/>
        </p:xfrm>
        <a:graphic>
          <a:graphicData uri="http://schemas.openxmlformats.org/drawingml/2006/table">
            <a:tbl>
              <a:tblPr/>
              <a:tblGrid>
                <a:gridCol w="632309">
                  <a:extLst>
                    <a:ext uri="{9D8B030D-6E8A-4147-A177-3AD203B41FA5}">
                      <a16:colId xmlns:a16="http://schemas.microsoft.com/office/drawing/2014/main" val="20000"/>
                    </a:ext>
                  </a:extLst>
                </a:gridCol>
                <a:gridCol w="7854466">
                  <a:extLst>
                    <a:ext uri="{9D8B030D-6E8A-4147-A177-3AD203B41FA5}">
                      <a16:colId xmlns:a16="http://schemas.microsoft.com/office/drawing/2014/main" val="20001"/>
                    </a:ext>
                  </a:extLst>
                </a:gridCol>
              </a:tblGrid>
              <a:tr h="296466">
                <a:tc>
                  <a:txBody>
                    <a:bodyPr/>
                    <a:lstStyle/>
                    <a:p>
                      <a:pPr algn="ctr">
                        <a:lnSpc>
                          <a:spcPct val="85000"/>
                        </a:lnSpc>
                        <a:spcAft>
                          <a:spcPts val="0"/>
                        </a:spcAft>
                      </a:pPr>
                      <a:r>
                        <a:rPr lang="zh-CN" sz="2000" b="1" kern="1050" dirty="0">
                          <a:latin typeface="Times New Roman"/>
                          <a:ea typeface="宋体"/>
                          <a:cs typeface="Times New Roman"/>
                        </a:rPr>
                        <a:t>引脚</a:t>
                      </a: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85000"/>
                        </a:lnSpc>
                        <a:spcAft>
                          <a:spcPts val="0"/>
                        </a:spcAft>
                      </a:pPr>
                      <a:r>
                        <a:rPr lang="zh-CN" sz="2000" b="1" kern="1050">
                          <a:latin typeface="Times New Roman"/>
                          <a:ea typeface="宋体"/>
                          <a:cs typeface="Times New Roman"/>
                        </a:rPr>
                        <a:t>复 用 功 能</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52318">
                <a:tc>
                  <a:txBody>
                    <a:bodyPr/>
                    <a:lstStyle/>
                    <a:p>
                      <a:pPr algn="ctr">
                        <a:lnSpc>
                          <a:spcPct val="85000"/>
                        </a:lnSpc>
                        <a:spcAft>
                          <a:spcPts val="0"/>
                        </a:spcAft>
                      </a:pPr>
                      <a:r>
                        <a:rPr lang="en-GB" sz="2000" b="1" kern="1050">
                          <a:latin typeface="Times New Roman"/>
                          <a:ea typeface="宋体"/>
                          <a:cs typeface="Times New Roman"/>
                        </a:rPr>
                        <a:t>P1.0</a:t>
                      </a:r>
                      <a:endParaRPr lang="zh-CN" sz="2000" b="1" kern="1050">
                        <a:latin typeface="Times New Roman"/>
                        <a:ea typeface="宋体"/>
                        <a:cs typeface="Times New Roman"/>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ct val="85000"/>
                        </a:lnSpc>
                        <a:spcAft>
                          <a:spcPts val="0"/>
                        </a:spcAft>
                      </a:pPr>
                      <a:r>
                        <a:rPr lang="en-GB" sz="2000" b="1" kern="1050">
                          <a:solidFill>
                            <a:srgbClr val="FF00FF"/>
                          </a:solidFill>
                          <a:latin typeface="Times New Roman"/>
                          <a:ea typeface="宋体"/>
                          <a:cs typeface="Times New Roman"/>
                        </a:rPr>
                        <a:t>ADC0</a:t>
                      </a:r>
                      <a:r>
                        <a:rPr lang="en-GB" sz="2000" b="1" kern="1050">
                          <a:latin typeface="Times New Roman"/>
                          <a:ea typeface="宋体"/>
                          <a:cs typeface="Times New Roman"/>
                        </a:rPr>
                        <a:t>/CCP1</a:t>
                      </a:r>
                      <a:r>
                        <a:rPr lang="en-US" altLang="zh-CN" sz="2000" b="1" kern="1050">
                          <a:latin typeface="Times New Roman"/>
                          <a:ea typeface="宋体"/>
                          <a:cs typeface="Times New Roman"/>
                        </a:rPr>
                        <a:t>(</a:t>
                      </a:r>
                      <a:r>
                        <a:rPr lang="zh-CN" sz="2000" b="1" kern="1050">
                          <a:latin typeface="Times New Roman"/>
                          <a:ea typeface="宋体"/>
                          <a:cs typeface="Times New Roman"/>
                        </a:rPr>
                        <a:t>捕获</a:t>
                      </a:r>
                      <a:r>
                        <a:rPr lang="en-US" sz="2000" b="1" kern="1050">
                          <a:latin typeface="Times New Roman"/>
                          <a:ea typeface="宋体"/>
                          <a:cs typeface="Times New Roman"/>
                        </a:rPr>
                        <a:t>/</a:t>
                      </a:r>
                      <a:r>
                        <a:rPr lang="zh-CN" sz="2000" b="1" kern="1050">
                          <a:latin typeface="Times New Roman"/>
                          <a:ea typeface="宋体"/>
                          <a:cs typeface="Times New Roman"/>
                        </a:rPr>
                        <a:t>比较</a:t>
                      </a:r>
                      <a:r>
                        <a:rPr lang="en-US" sz="2000" b="1" kern="1050">
                          <a:latin typeface="Times New Roman"/>
                          <a:ea typeface="宋体"/>
                          <a:cs typeface="Times New Roman"/>
                        </a:rPr>
                        <a:t>/</a:t>
                      </a:r>
                      <a:r>
                        <a:rPr lang="zh-CN" sz="2000" b="1" kern="1050">
                          <a:latin typeface="Times New Roman"/>
                          <a:ea typeface="宋体"/>
                          <a:cs typeface="Times New Roman"/>
                        </a:rPr>
                        <a:t>脉宽调制通道</a:t>
                      </a:r>
                      <a:r>
                        <a:rPr lang="en-GB" sz="2000" b="1" kern="1050">
                          <a:latin typeface="Times New Roman"/>
                          <a:ea typeface="宋体"/>
                          <a:cs typeface="Times New Roman"/>
                        </a:rPr>
                        <a:t>1</a:t>
                      </a:r>
                      <a:r>
                        <a:rPr lang="en-US" altLang="zh-CN" sz="2000" b="1" kern="1050">
                          <a:latin typeface="Times New Roman"/>
                          <a:ea typeface="宋体"/>
                          <a:cs typeface="Times New Roman"/>
                        </a:rPr>
                        <a:t>) </a:t>
                      </a:r>
                      <a:r>
                        <a:rPr lang="en-GB" sz="2000" b="1" kern="1050">
                          <a:latin typeface="Times New Roman"/>
                          <a:ea typeface="宋体"/>
                          <a:cs typeface="Times New Roman"/>
                        </a:rPr>
                        <a:t>/RXD2</a:t>
                      </a:r>
                      <a:r>
                        <a:rPr lang="en-US" altLang="zh-CN" sz="2000" b="1" kern="1050">
                          <a:latin typeface="Times New Roman"/>
                          <a:ea typeface="宋体"/>
                          <a:cs typeface="Times New Roman"/>
                        </a:rPr>
                        <a:t>(</a:t>
                      </a:r>
                      <a:r>
                        <a:rPr lang="zh-CN" sz="2000" b="1" kern="1050">
                          <a:latin typeface="Times New Roman"/>
                          <a:ea typeface="宋体"/>
                          <a:cs typeface="Times New Roman"/>
                        </a:rPr>
                        <a:t>串口</a:t>
                      </a:r>
                      <a:r>
                        <a:rPr lang="en-GB" sz="2000" b="1" kern="1050">
                          <a:latin typeface="Times New Roman"/>
                          <a:ea typeface="宋体"/>
                          <a:cs typeface="Times New Roman"/>
                        </a:rPr>
                        <a:t>2</a:t>
                      </a:r>
                      <a:r>
                        <a:rPr lang="zh-CN" sz="2000" b="1" kern="1050">
                          <a:latin typeface="Times New Roman"/>
                          <a:ea typeface="宋体"/>
                          <a:cs typeface="Times New Roman"/>
                        </a:rPr>
                        <a:t>数据接收端</a:t>
                      </a:r>
                      <a:r>
                        <a:rPr lang="en-US" altLang="zh-CN" sz="2000" b="1" kern="1050">
                          <a:latin typeface="Times New Roman"/>
                          <a:ea typeface="宋体"/>
                          <a:cs typeface="Times New Roman"/>
                        </a:rPr>
                        <a:t>)</a:t>
                      </a:r>
                      <a:endParaRPr lang="zh-CN" sz="2000" b="1" kern="105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52318">
                <a:tc>
                  <a:txBody>
                    <a:bodyPr/>
                    <a:lstStyle/>
                    <a:p>
                      <a:pPr algn="ctr">
                        <a:lnSpc>
                          <a:spcPct val="85000"/>
                        </a:lnSpc>
                        <a:spcAft>
                          <a:spcPts val="0"/>
                        </a:spcAft>
                      </a:pPr>
                      <a:r>
                        <a:rPr lang="en-GB" sz="2000" b="1" kern="1050">
                          <a:latin typeface="Times New Roman"/>
                          <a:ea typeface="宋体"/>
                          <a:cs typeface="Times New Roman"/>
                        </a:rPr>
                        <a:t>P1.1</a:t>
                      </a:r>
                      <a:endParaRPr lang="zh-CN" sz="2000" b="1" kern="1050">
                        <a:latin typeface="Times New Roman"/>
                        <a:ea typeface="宋体"/>
                        <a:cs typeface="Times New Roman"/>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ct val="85000"/>
                        </a:lnSpc>
                        <a:spcAft>
                          <a:spcPts val="0"/>
                        </a:spcAft>
                      </a:pPr>
                      <a:r>
                        <a:rPr lang="en-GB" sz="2000" b="1" kern="1050">
                          <a:solidFill>
                            <a:srgbClr val="FF00FF"/>
                          </a:solidFill>
                          <a:latin typeface="Times New Roman"/>
                          <a:ea typeface="宋体"/>
                          <a:cs typeface="Times New Roman"/>
                        </a:rPr>
                        <a:t>ADC1</a:t>
                      </a:r>
                      <a:r>
                        <a:rPr lang="en-GB" sz="2000" b="1" kern="1050">
                          <a:latin typeface="Times New Roman"/>
                          <a:ea typeface="宋体"/>
                          <a:cs typeface="Times New Roman"/>
                        </a:rPr>
                        <a:t>/CCP0</a:t>
                      </a:r>
                      <a:r>
                        <a:rPr lang="en-US" altLang="zh-CN" sz="2000" b="1" kern="1050">
                          <a:latin typeface="Times New Roman"/>
                          <a:ea typeface="宋体"/>
                          <a:cs typeface="Times New Roman"/>
                        </a:rPr>
                        <a:t>(</a:t>
                      </a:r>
                      <a:r>
                        <a:rPr lang="zh-CN" sz="2000" b="1" kern="1050">
                          <a:latin typeface="Times New Roman"/>
                          <a:ea typeface="宋体"/>
                          <a:cs typeface="Times New Roman"/>
                        </a:rPr>
                        <a:t>捕获</a:t>
                      </a:r>
                      <a:r>
                        <a:rPr lang="en-US" sz="2000" b="1" kern="1050">
                          <a:latin typeface="Times New Roman"/>
                          <a:ea typeface="宋体"/>
                          <a:cs typeface="Times New Roman"/>
                        </a:rPr>
                        <a:t>/</a:t>
                      </a:r>
                      <a:r>
                        <a:rPr lang="zh-CN" sz="2000" b="1" kern="1050">
                          <a:latin typeface="Times New Roman"/>
                          <a:ea typeface="宋体"/>
                          <a:cs typeface="Times New Roman"/>
                        </a:rPr>
                        <a:t>比较</a:t>
                      </a:r>
                      <a:r>
                        <a:rPr lang="en-US" sz="2000" b="1" kern="1050">
                          <a:latin typeface="Times New Roman"/>
                          <a:ea typeface="宋体"/>
                          <a:cs typeface="Times New Roman"/>
                        </a:rPr>
                        <a:t>/</a:t>
                      </a:r>
                      <a:r>
                        <a:rPr lang="zh-CN" sz="2000" b="1" kern="1050">
                          <a:latin typeface="Times New Roman"/>
                          <a:ea typeface="宋体"/>
                          <a:cs typeface="Times New Roman"/>
                        </a:rPr>
                        <a:t>脉宽调制通道</a:t>
                      </a:r>
                      <a:r>
                        <a:rPr lang="en-GB" sz="2000" b="1" kern="1050">
                          <a:latin typeface="Times New Roman"/>
                          <a:ea typeface="宋体"/>
                          <a:cs typeface="Times New Roman"/>
                        </a:rPr>
                        <a:t>0</a:t>
                      </a:r>
                      <a:r>
                        <a:rPr lang="en-US" altLang="zh-CN" sz="2000" b="1" kern="1050">
                          <a:latin typeface="Times New Roman"/>
                          <a:ea typeface="宋体"/>
                          <a:cs typeface="Times New Roman"/>
                        </a:rPr>
                        <a:t>) </a:t>
                      </a:r>
                      <a:r>
                        <a:rPr lang="en-GB" sz="2000" b="1" kern="1050">
                          <a:latin typeface="Times New Roman"/>
                          <a:ea typeface="宋体"/>
                          <a:cs typeface="Times New Roman"/>
                        </a:rPr>
                        <a:t>/TXD2</a:t>
                      </a:r>
                      <a:r>
                        <a:rPr lang="en-US" altLang="zh-CN" sz="2000" b="1" kern="1050">
                          <a:latin typeface="Times New Roman"/>
                          <a:ea typeface="宋体"/>
                          <a:cs typeface="Times New Roman"/>
                        </a:rPr>
                        <a:t>(</a:t>
                      </a:r>
                      <a:r>
                        <a:rPr lang="zh-CN" sz="2000" b="1" kern="1050">
                          <a:latin typeface="Times New Roman"/>
                          <a:ea typeface="宋体"/>
                          <a:cs typeface="Times New Roman"/>
                        </a:rPr>
                        <a:t>串口</a:t>
                      </a:r>
                      <a:r>
                        <a:rPr lang="en-GB" sz="2000" b="1" kern="1050">
                          <a:latin typeface="Times New Roman"/>
                          <a:ea typeface="宋体"/>
                          <a:cs typeface="Times New Roman"/>
                        </a:rPr>
                        <a:t>2</a:t>
                      </a:r>
                      <a:r>
                        <a:rPr lang="zh-CN" sz="2000" b="1" kern="1050">
                          <a:latin typeface="Times New Roman"/>
                          <a:ea typeface="宋体"/>
                          <a:cs typeface="Times New Roman"/>
                        </a:rPr>
                        <a:t>数据发送端</a:t>
                      </a:r>
                      <a:r>
                        <a:rPr lang="en-US" altLang="zh-CN" sz="2000" b="1" kern="1050">
                          <a:latin typeface="Times New Roman"/>
                          <a:ea typeface="宋体"/>
                          <a:cs typeface="Times New Roman"/>
                        </a:rPr>
                        <a:t>)</a:t>
                      </a:r>
                      <a:endParaRPr lang="zh-CN" sz="2000" b="1" kern="105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84714">
                <a:tc>
                  <a:txBody>
                    <a:bodyPr/>
                    <a:lstStyle/>
                    <a:p>
                      <a:pPr algn="ctr">
                        <a:lnSpc>
                          <a:spcPct val="85000"/>
                        </a:lnSpc>
                        <a:spcAft>
                          <a:spcPts val="0"/>
                        </a:spcAft>
                      </a:pPr>
                      <a:r>
                        <a:rPr lang="en-GB" sz="2000" b="1" kern="1050">
                          <a:latin typeface="Times New Roman"/>
                          <a:ea typeface="宋体"/>
                          <a:cs typeface="Times New Roman"/>
                        </a:rPr>
                        <a:t>P1.2</a:t>
                      </a:r>
                      <a:endParaRPr lang="zh-CN" sz="2000" b="1" kern="1050">
                        <a:latin typeface="Times New Roman"/>
                        <a:ea typeface="宋体"/>
                        <a:cs typeface="Times New Roman"/>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ct val="85000"/>
                        </a:lnSpc>
                        <a:spcAft>
                          <a:spcPts val="0"/>
                        </a:spcAft>
                      </a:pPr>
                      <a:r>
                        <a:rPr lang="en-GB" sz="2000" b="1" kern="1050">
                          <a:solidFill>
                            <a:srgbClr val="FF00FF"/>
                          </a:solidFill>
                          <a:latin typeface="Times New Roman"/>
                          <a:ea typeface="宋体"/>
                          <a:cs typeface="Times New Roman"/>
                        </a:rPr>
                        <a:t>ADC2</a:t>
                      </a:r>
                      <a:r>
                        <a:rPr lang="en-GB" sz="2000" b="1" kern="1050">
                          <a:latin typeface="Times New Roman"/>
                          <a:ea typeface="宋体"/>
                          <a:cs typeface="Times New Roman"/>
                        </a:rPr>
                        <a:t>/ECI</a:t>
                      </a:r>
                      <a:r>
                        <a:rPr lang="zh-CN" sz="2000" b="1" kern="1050">
                          <a:latin typeface="Times New Roman"/>
                          <a:ea typeface="宋体"/>
                          <a:cs typeface="Times New Roman"/>
                        </a:rPr>
                        <a:t>（可编程计数器阵列定时器的外部时钟输入）</a:t>
                      </a:r>
                      <a:r>
                        <a:rPr lang="en-GB" sz="2000" b="1" kern="1050">
                          <a:latin typeface="Times New Roman"/>
                          <a:ea typeface="宋体"/>
                          <a:cs typeface="Times New Roman"/>
                        </a:rPr>
                        <a:t>/SS</a:t>
                      </a:r>
                      <a:r>
                        <a:rPr lang="zh-CN" sz="2000" b="1" kern="1050">
                          <a:latin typeface="Times New Roman"/>
                          <a:ea typeface="宋体"/>
                          <a:cs typeface="Times New Roman"/>
                        </a:rPr>
                        <a:t>（</a:t>
                      </a:r>
                      <a:r>
                        <a:rPr lang="en-GB" sz="2000" b="1" kern="1050">
                          <a:latin typeface="Times New Roman"/>
                          <a:ea typeface="宋体"/>
                          <a:cs typeface="Times New Roman"/>
                        </a:rPr>
                        <a:t>SPI</a:t>
                      </a:r>
                      <a:r>
                        <a:rPr lang="zh-CN" sz="2000" b="1" kern="1050">
                          <a:latin typeface="Times New Roman"/>
                          <a:ea typeface="宋体"/>
                          <a:cs typeface="Times New Roman"/>
                        </a:rPr>
                        <a:t>从器件选择）</a:t>
                      </a:r>
                      <a:r>
                        <a:rPr lang="en-GB" sz="2000" b="1" kern="1050">
                          <a:latin typeface="Times New Roman"/>
                          <a:ea typeface="宋体"/>
                          <a:cs typeface="Times New Roman"/>
                        </a:rPr>
                        <a:t>/CMPO</a:t>
                      </a:r>
                      <a:r>
                        <a:rPr lang="zh-CN" sz="2000" b="1" kern="1050">
                          <a:latin typeface="Times New Roman"/>
                          <a:ea typeface="宋体"/>
                          <a:cs typeface="Times New Roman"/>
                        </a:rPr>
                        <a:t>（比较器的比较结果输出）</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96466">
                <a:tc>
                  <a:txBody>
                    <a:bodyPr/>
                    <a:lstStyle/>
                    <a:p>
                      <a:pPr algn="ctr">
                        <a:lnSpc>
                          <a:spcPct val="85000"/>
                        </a:lnSpc>
                        <a:spcAft>
                          <a:spcPts val="0"/>
                        </a:spcAft>
                      </a:pPr>
                      <a:r>
                        <a:rPr lang="en-GB" sz="2000" b="1" kern="1050">
                          <a:latin typeface="Times New Roman"/>
                          <a:ea typeface="宋体"/>
                          <a:cs typeface="Times New Roman"/>
                        </a:rPr>
                        <a:t>P1.3</a:t>
                      </a:r>
                      <a:endParaRPr lang="zh-CN" sz="2000" b="1" kern="1050">
                        <a:latin typeface="Times New Roman"/>
                        <a:ea typeface="宋体"/>
                        <a:cs typeface="Times New Roman"/>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ct val="85000"/>
                        </a:lnSpc>
                        <a:spcAft>
                          <a:spcPts val="0"/>
                        </a:spcAft>
                      </a:pPr>
                      <a:r>
                        <a:rPr lang="en-GB" sz="2000" b="1" kern="1050">
                          <a:solidFill>
                            <a:srgbClr val="FF00FF"/>
                          </a:solidFill>
                          <a:latin typeface="Times New Roman"/>
                          <a:ea typeface="宋体"/>
                          <a:cs typeface="Times New Roman"/>
                        </a:rPr>
                        <a:t>ADC3</a:t>
                      </a:r>
                      <a:r>
                        <a:rPr lang="en-GB" sz="2000" b="1" kern="1050">
                          <a:latin typeface="Times New Roman"/>
                          <a:ea typeface="宋体"/>
                          <a:cs typeface="Times New Roman"/>
                        </a:rPr>
                        <a:t>/ MOSI</a:t>
                      </a:r>
                      <a:r>
                        <a:rPr lang="zh-CN" sz="2000" b="1" kern="1050">
                          <a:latin typeface="Times New Roman"/>
                          <a:ea typeface="宋体"/>
                          <a:cs typeface="Times New Roman"/>
                        </a:rPr>
                        <a:t>（</a:t>
                      </a:r>
                      <a:r>
                        <a:rPr lang="en-GB" sz="2000" b="1" kern="1050">
                          <a:latin typeface="Times New Roman"/>
                          <a:ea typeface="宋体"/>
                          <a:cs typeface="Times New Roman"/>
                        </a:rPr>
                        <a:t>SPI</a:t>
                      </a:r>
                      <a:r>
                        <a:rPr lang="zh-CN" sz="2000" b="1" kern="1050">
                          <a:latin typeface="Times New Roman"/>
                          <a:ea typeface="宋体"/>
                          <a:cs typeface="Times New Roman"/>
                        </a:rPr>
                        <a:t>主机输出从机输入）</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96466">
                <a:tc>
                  <a:txBody>
                    <a:bodyPr/>
                    <a:lstStyle/>
                    <a:p>
                      <a:pPr algn="ctr">
                        <a:lnSpc>
                          <a:spcPct val="85000"/>
                        </a:lnSpc>
                        <a:spcAft>
                          <a:spcPts val="0"/>
                        </a:spcAft>
                      </a:pPr>
                      <a:r>
                        <a:rPr lang="en-GB" sz="2000" b="1" kern="1050">
                          <a:latin typeface="Times New Roman"/>
                          <a:ea typeface="宋体"/>
                          <a:cs typeface="Times New Roman"/>
                        </a:rPr>
                        <a:t>P1.4</a:t>
                      </a:r>
                      <a:endParaRPr lang="zh-CN" sz="2000" b="1" kern="1050">
                        <a:latin typeface="Times New Roman"/>
                        <a:ea typeface="宋体"/>
                        <a:cs typeface="Times New Roman"/>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ct val="85000"/>
                        </a:lnSpc>
                        <a:spcAft>
                          <a:spcPts val="0"/>
                        </a:spcAft>
                      </a:pPr>
                      <a:r>
                        <a:rPr lang="en-GB" sz="2000" b="1" kern="1050">
                          <a:solidFill>
                            <a:srgbClr val="FF00FF"/>
                          </a:solidFill>
                          <a:latin typeface="Times New Roman"/>
                          <a:ea typeface="宋体"/>
                          <a:cs typeface="Times New Roman"/>
                        </a:rPr>
                        <a:t>ADC4</a:t>
                      </a:r>
                      <a:r>
                        <a:rPr lang="en-GB" sz="2000" b="1" kern="1050">
                          <a:latin typeface="Times New Roman"/>
                          <a:ea typeface="宋体"/>
                          <a:cs typeface="Times New Roman"/>
                        </a:rPr>
                        <a:t>/ MISO</a:t>
                      </a:r>
                      <a:r>
                        <a:rPr lang="zh-CN" sz="2000" b="1" kern="1050">
                          <a:latin typeface="Times New Roman"/>
                          <a:ea typeface="宋体"/>
                          <a:cs typeface="Times New Roman"/>
                        </a:rPr>
                        <a:t>（</a:t>
                      </a:r>
                      <a:r>
                        <a:rPr lang="en-GB" sz="2000" b="1" kern="1050">
                          <a:latin typeface="Times New Roman"/>
                          <a:ea typeface="宋体"/>
                          <a:cs typeface="Times New Roman"/>
                        </a:rPr>
                        <a:t>SPI</a:t>
                      </a:r>
                      <a:r>
                        <a:rPr lang="zh-CN" sz="2000" b="1" kern="1050">
                          <a:latin typeface="Times New Roman"/>
                          <a:ea typeface="宋体"/>
                          <a:cs typeface="Times New Roman"/>
                        </a:rPr>
                        <a:t>主机输入从机输出）</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96466">
                <a:tc>
                  <a:txBody>
                    <a:bodyPr/>
                    <a:lstStyle/>
                    <a:p>
                      <a:pPr algn="ctr">
                        <a:lnSpc>
                          <a:spcPct val="85000"/>
                        </a:lnSpc>
                        <a:spcAft>
                          <a:spcPts val="0"/>
                        </a:spcAft>
                      </a:pPr>
                      <a:r>
                        <a:rPr lang="en-GB" sz="2000" b="1" kern="1050">
                          <a:latin typeface="Times New Roman"/>
                          <a:ea typeface="宋体"/>
                          <a:cs typeface="Times New Roman"/>
                        </a:rPr>
                        <a:t>P1.5</a:t>
                      </a:r>
                      <a:endParaRPr lang="zh-CN" sz="2000" b="1" kern="1050">
                        <a:latin typeface="Times New Roman"/>
                        <a:ea typeface="宋体"/>
                        <a:cs typeface="Times New Roman"/>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ct val="85000"/>
                        </a:lnSpc>
                        <a:spcAft>
                          <a:spcPts val="0"/>
                        </a:spcAft>
                      </a:pPr>
                      <a:r>
                        <a:rPr lang="en-GB" sz="2000" b="1" kern="1050">
                          <a:solidFill>
                            <a:srgbClr val="FF00FF"/>
                          </a:solidFill>
                          <a:latin typeface="Times New Roman"/>
                          <a:ea typeface="宋体"/>
                          <a:cs typeface="Times New Roman"/>
                        </a:rPr>
                        <a:t>ADC5</a:t>
                      </a:r>
                      <a:r>
                        <a:rPr lang="en-GB" sz="2000" b="1" kern="1050">
                          <a:latin typeface="Times New Roman"/>
                          <a:ea typeface="宋体"/>
                          <a:cs typeface="Times New Roman"/>
                        </a:rPr>
                        <a:t>/ SCLK</a:t>
                      </a:r>
                      <a:r>
                        <a:rPr lang="zh-CN" sz="2000" b="1" kern="1050">
                          <a:latin typeface="Times New Roman"/>
                          <a:ea typeface="宋体"/>
                          <a:cs typeface="Times New Roman"/>
                        </a:rPr>
                        <a:t>（</a:t>
                      </a:r>
                      <a:r>
                        <a:rPr lang="en-GB" sz="2000" b="1" kern="1050">
                          <a:latin typeface="Times New Roman"/>
                          <a:ea typeface="宋体"/>
                          <a:cs typeface="Times New Roman"/>
                        </a:rPr>
                        <a:t>SPI</a:t>
                      </a:r>
                      <a:r>
                        <a:rPr lang="zh-CN" sz="2000" b="1" kern="1050">
                          <a:latin typeface="Times New Roman"/>
                          <a:ea typeface="宋体"/>
                          <a:cs typeface="Times New Roman"/>
                        </a:rPr>
                        <a:t>时钟）</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877071">
                <a:tc>
                  <a:txBody>
                    <a:bodyPr/>
                    <a:lstStyle/>
                    <a:p>
                      <a:pPr algn="ctr">
                        <a:lnSpc>
                          <a:spcPct val="85000"/>
                        </a:lnSpc>
                        <a:spcAft>
                          <a:spcPts val="0"/>
                        </a:spcAft>
                      </a:pPr>
                      <a:r>
                        <a:rPr lang="en-GB" sz="2000" b="1" kern="1050">
                          <a:latin typeface="Times New Roman"/>
                          <a:ea typeface="宋体"/>
                          <a:cs typeface="Times New Roman"/>
                        </a:rPr>
                        <a:t>P1.6</a:t>
                      </a:r>
                      <a:endParaRPr lang="zh-CN" sz="2000" b="1" kern="1050">
                        <a:latin typeface="Times New Roman"/>
                        <a:ea typeface="宋体"/>
                        <a:cs typeface="Times New Roman"/>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ct val="85000"/>
                        </a:lnSpc>
                        <a:spcAft>
                          <a:spcPts val="0"/>
                        </a:spcAft>
                      </a:pPr>
                      <a:r>
                        <a:rPr lang="en-GB" sz="2000" b="1" kern="1050" dirty="0">
                          <a:solidFill>
                            <a:srgbClr val="FF00FF"/>
                          </a:solidFill>
                          <a:latin typeface="Times New Roman"/>
                          <a:ea typeface="宋体"/>
                          <a:cs typeface="Times New Roman"/>
                        </a:rPr>
                        <a:t>ADC6</a:t>
                      </a:r>
                      <a:r>
                        <a:rPr lang="en-GB" sz="2000" b="1" kern="1050" dirty="0">
                          <a:latin typeface="Times New Roman"/>
                          <a:ea typeface="宋体"/>
                          <a:cs typeface="Times New Roman"/>
                        </a:rPr>
                        <a:t>/ </a:t>
                      </a:r>
                      <a:r>
                        <a:rPr lang="en-GB" sz="2000" b="1" kern="1050" dirty="0">
                          <a:solidFill>
                            <a:srgbClr val="0000FF"/>
                          </a:solidFill>
                          <a:latin typeface="+mj-lt"/>
                          <a:ea typeface="宋体"/>
                          <a:cs typeface="Times New Roman"/>
                        </a:rPr>
                        <a:t>XTAL2</a:t>
                      </a:r>
                      <a:r>
                        <a:rPr lang="zh-CN" sz="2000" b="1" kern="1050" dirty="0">
                          <a:latin typeface="Times New Roman"/>
                          <a:ea typeface="宋体"/>
                          <a:cs typeface="Times New Roman"/>
                        </a:rPr>
                        <a:t>（外接晶体引脚）</a:t>
                      </a:r>
                      <a:r>
                        <a:rPr lang="en-GB" sz="2000" b="1" kern="1050" dirty="0">
                          <a:latin typeface="Times New Roman"/>
                          <a:ea typeface="宋体"/>
                          <a:cs typeface="Times New Roman"/>
                        </a:rPr>
                        <a:t>/RXD_3</a:t>
                      </a:r>
                      <a:r>
                        <a:rPr lang="zh-CN" sz="2000" b="1" kern="1050" dirty="0">
                          <a:latin typeface="Times New Roman"/>
                          <a:ea typeface="宋体"/>
                          <a:cs typeface="Times New Roman"/>
                        </a:rPr>
                        <a:t>（串口</a:t>
                      </a:r>
                      <a:r>
                        <a:rPr lang="en-GB" sz="2000" b="1" kern="1050" dirty="0">
                          <a:latin typeface="Times New Roman"/>
                          <a:ea typeface="宋体"/>
                          <a:cs typeface="Times New Roman"/>
                        </a:rPr>
                        <a:t>1</a:t>
                      </a:r>
                      <a:r>
                        <a:rPr lang="zh-CN" sz="2000" b="1" kern="1050" dirty="0">
                          <a:latin typeface="Times New Roman"/>
                          <a:ea typeface="宋体"/>
                          <a:cs typeface="Times New Roman"/>
                        </a:rPr>
                        <a:t>数据接收端第三切换引脚）</a:t>
                      </a:r>
                      <a:r>
                        <a:rPr lang="en-GB" sz="2000" b="1" kern="1050" dirty="0">
                          <a:latin typeface="Times New Roman"/>
                          <a:ea typeface="宋体"/>
                          <a:cs typeface="Times New Roman"/>
                        </a:rPr>
                        <a:t>/SYSCLKO_2</a:t>
                      </a:r>
                      <a:r>
                        <a:rPr lang="zh-CN" sz="2000" b="1" kern="1050" dirty="0">
                          <a:latin typeface="Times New Roman"/>
                          <a:ea typeface="宋体"/>
                          <a:cs typeface="Times New Roman"/>
                        </a:rPr>
                        <a:t>（系统时钟输出第二切换引脚）</a:t>
                      </a:r>
                      <a:r>
                        <a:rPr lang="en-GB" sz="2000" b="1" kern="1050" dirty="0">
                          <a:latin typeface="Times New Roman"/>
                          <a:ea typeface="宋体"/>
                          <a:cs typeface="Times New Roman"/>
                        </a:rPr>
                        <a:t>/PWM6</a:t>
                      </a:r>
                      <a:r>
                        <a:rPr lang="zh-CN" sz="2000" b="1" kern="1050" dirty="0">
                          <a:latin typeface="Times New Roman"/>
                          <a:ea typeface="宋体"/>
                          <a:cs typeface="Times New Roman"/>
                        </a:rPr>
                        <a:t>（</a:t>
                      </a:r>
                      <a:r>
                        <a:rPr lang="en-GB" sz="2000" b="1" kern="1050" dirty="0">
                          <a:latin typeface="Times New Roman"/>
                          <a:ea typeface="宋体"/>
                          <a:cs typeface="Times New Roman"/>
                        </a:rPr>
                        <a:t>PWM</a:t>
                      </a:r>
                      <a:r>
                        <a:rPr lang="zh-CN" sz="2000" b="1" kern="1050" dirty="0">
                          <a:latin typeface="Times New Roman"/>
                          <a:ea typeface="宋体"/>
                          <a:cs typeface="Times New Roman"/>
                        </a:rPr>
                        <a:t>输出通道</a:t>
                      </a:r>
                      <a:r>
                        <a:rPr lang="en-GB" sz="2000" b="1" kern="1050" dirty="0">
                          <a:latin typeface="Times New Roman"/>
                          <a:ea typeface="宋体"/>
                          <a:cs typeface="Times New Roman"/>
                        </a:rPr>
                        <a:t>6</a:t>
                      </a:r>
                      <a:r>
                        <a:rPr lang="zh-CN" sz="2000" b="1" kern="1050" dirty="0">
                          <a:latin typeface="Times New Roman"/>
                          <a:ea typeface="宋体"/>
                          <a:cs typeface="Times New Roman"/>
                        </a:rPr>
                        <a:t>，上电后默认为高阻输入）</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584714">
                <a:tc>
                  <a:txBody>
                    <a:bodyPr/>
                    <a:lstStyle/>
                    <a:p>
                      <a:pPr algn="ctr">
                        <a:lnSpc>
                          <a:spcPct val="85000"/>
                        </a:lnSpc>
                        <a:spcAft>
                          <a:spcPts val="0"/>
                        </a:spcAft>
                      </a:pPr>
                      <a:r>
                        <a:rPr lang="en-GB" sz="2000" b="1" kern="1050">
                          <a:latin typeface="Times New Roman"/>
                          <a:ea typeface="宋体"/>
                          <a:cs typeface="Times New Roman"/>
                        </a:rPr>
                        <a:t>P1.7</a:t>
                      </a:r>
                      <a:endParaRPr lang="zh-CN" sz="2000" b="1" kern="1050">
                        <a:latin typeface="Times New Roman"/>
                        <a:ea typeface="宋体"/>
                        <a:cs typeface="Times New Roman"/>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ct val="85000"/>
                        </a:lnSpc>
                        <a:spcAft>
                          <a:spcPts val="0"/>
                        </a:spcAft>
                      </a:pPr>
                      <a:r>
                        <a:rPr lang="en-GB" sz="2000" b="1" kern="1050" dirty="0">
                          <a:solidFill>
                            <a:srgbClr val="FF00FF"/>
                          </a:solidFill>
                          <a:latin typeface="Times New Roman"/>
                          <a:ea typeface="宋体"/>
                          <a:cs typeface="Times New Roman"/>
                        </a:rPr>
                        <a:t>ADC7</a:t>
                      </a:r>
                      <a:r>
                        <a:rPr lang="en-GB" sz="2000" b="1" kern="1050" dirty="0">
                          <a:latin typeface="Times New Roman"/>
                          <a:ea typeface="宋体"/>
                          <a:cs typeface="Times New Roman"/>
                        </a:rPr>
                        <a:t>/ </a:t>
                      </a:r>
                      <a:r>
                        <a:rPr lang="en-GB" sz="2000" b="1" kern="1050" dirty="0">
                          <a:solidFill>
                            <a:srgbClr val="0000FF"/>
                          </a:solidFill>
                          <a:latin typeface="+mj-lt"/>
                          <a:ea typeface="宋体"/>
                          <a:cs typeface="Times New Roman"/>
                        </a:rPr>
                        <a:t>XTAL1</a:t>
                      </a:r>
                      <a:r>
                        <a:rPr lang="zh-CN" sz="2000" b="1" kern="1050" dirty="0">
                          <a:latin typeface="Times New Roman"/>
                          <a:ea typeface="宋体"/>
                          <a:cs typeface="Times New Roman"/>
                        </a:rPr>
                        <a:t>（外接晶体引脚）</a:t>
                      </a:r>
                      <a:r>
                        <a:rPr lang="en-GB" sz="2000" b="1" kern="1050" dirty="0">
                          <a:latin typeface="Times New Roman"/>
                          <a:ea typeface="宋体"/>
                          <a:cs typeface="Times New Roman"/>
                        </a:rPr>
                        <a:t>/TXD_3</a:t>
                      </a:r>
                      <a:r>
                        <a:rPr lang="zh-CN" sz="2000" b="1" kern="1050" dirty="0">
                          <a:latin typeface="Times New Roman"/>
                          <a:ea typeface="宋体"/>
                          <a:cs typeface="Times New Roman"/>
                        </a:rPr>
                        <a:t>（串口</a:t>
                      </a:r>
                      <a:r>
                        <a:rPr lang="en-GB" sz="2000" b="1" kern="1050" dirty="0">
                          <a:latin typeface="Times New Roman"/>
                          <a:ea typeface="宋体"/>
                          <a:cs typeface="Times New Roman"/>
                        </a:rPr>
                        <a:t>1</a:t>
                      </a:r>
                      <a:r>
                        <a:rPr lang="zh-CN" sz="2000" b="1" kern="1050" dirty="0">
                          <a:latin typeface="Times New Roman"/>
                          <a:ea typeface="宋体"/>
                          <a:cs typeface="Times New Roman"/>
                        </a:rPr>
                        <a:t>数据发送端第三切换引脚）</a:t>
                      </a:r>
                      <a:r>
                        <a:rPr lang="en-GB" sz="2000" b="1" kern="1050" dirty="0">
                          <a:latin typeface="Times New Roman"/>
                          <a:ea typeface="宋体"/>
                          <a:cs typeface="Times New Roman"/>
                        </a:rPr>
                        <a:t>/PWM7</a:t>
                      </a:r>
                      <a:r>
                        <a:rPr lang="zh-CN" sz="2000" b="1" kern="1050" dirty="0">
                          <a:latin typeface="Times New Roman"/>
                          <a:ea typeface="宋体"/>
                          <a:cs typeface="Times New Roman"/>
                        </a:rPr>
                        <a:t>（</a:t>
                      </a:r>
                      <a:r>
                        <a:rPr lang="en-GB" sz="2000" b="1" kern="1050" dirty="0">
                          <a:latin typeface="Times New Roman"/>
                          <a:ea typeface="宋体"/>
                          <a:cs typeface="Times New Roman"/>
                        </a:rPr>
                        <a:t>PWM</a:t>
                      </a:r>
                      <a:r>
                        <a:rPr lang="zh-CN" sz="2000" b="1" kern="1050" dirty="0">
                          <a:latin typeface="Times New Roman"/>
                          <a:ea typeface="宋体"/>
                          <a:cs typeface="Times New Roman"/>
                        </a:rPr>
                        <a:t>输出通道</a:t>
                      </a:r>
                      <a:r>
                        <a:rPr lang="en-GB" sz="2000" b="1" kern="1050" dirty="0">
                          <a:latin typeface="Times New Roman"/>
                          <a:ea typeface="宋体"/>
                          <a:cs typeface="Times New Roman"/>
                        </a:rPr>
                        <a:t>7</a:t>
                      </a:r>
                      <a:r>
                        <a:rPr lang="zh-CN" sz="2000" b="1" kern="1050" dirty="0">
                          <a:latin typeface="Times New Roman"/>
                          <a:ea typeface="宋体"/>
                          <a:cs typeface="Times New Roman"/>
                        </a:rPr>
                        <a:t>，上电后默认为高阻输入）</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6" fill="hold" nodeType="withEffect">
                                  <p:stCondLst>
                                    <p:cond delay="0"/>
                                  </p:stCondLst>
                                  <p:childTnLst>
                                    <p:set>
                                      <p:cBhvr>
                                        <p:cTn id="6" dur="1" fill="hold">
                                          <p:stCondLst>
                                            <p:cond delay="0"/>
                                          </p:stCondLst>
                                        </p:cTn>
                                        <p:tgtEl>
                                          <p:spTgt spid="502787">
                                            <p:txEl>
                                              <p:pRg st="0" end="0"/>
                                            </p:txEl>
                                          </p:spTgt>
                                        </p:tgtEl>
                                        <p:attrNameLst>
                                          <p:attrName>style.visibility</p:attrName>
                                        </p:attrNameLst>
                                      </p:cBhvr>
                                      <p:to>
                                        <p:strVal val="visible"/>
                                      </p:to>
                                    </p:set>
                                    <p:anim calcmode="lin" valueType="num">
                                      <p:cBhvr additive="base">
                                        <p:cTn id="7" dur="500" fill="hold"/>
                                        <p:tgtEl>
                                          <p:spTgt spid="50278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0278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9" name="Rectangle 3">
            <a:extLst>
              <a:ext uri="{FF2B5EF4-FFF2-40B4-BE49-F238E27FC236}">
                <a16:creationId xmlns:a16="http://schemas.microsoft.com/office/drawing/2014/main" id="{9B01A726-DF31-46D6-80E3-D1AC57895CD4}"/>
              </a:ext>
            </a:extLst>
          </p:cNvPr>
          <p:cNvSpPr>
            <a:spLocks noGrp="1" noChangeArrowheads="1"/>
          </p:cNvSpPr>
          <p:nvPr>
            <p:ph type="body" idx="1"/>
          </p:nvPr>
        </p:nvSpPr>
        <p:spPr>
          <a:xfrm>
            <a:off x="0" y="998292"/>
            <a:ext cx="9144000" cy="963613"/>
          </a:xfrm>
        </p:spPr>
        <p:txBody>
          <a:bodyPr/>
          <a:lstStyle/>
          <a:p>
            <a:pPr marL="177800" lvl="1" indent="-177800" algn="l" eaLnBrk="1" hangingPunct="1">
              <a:defRPr/>
            </a:pPr>
            <a:r>
              <a:rPr lang="en-US" altLang="zh-CN" sz="2600" dirty="0">
                <a:solidFill>
                  <a:srgbClr val="FF0000"/>
                </a:solidFill>
                <a:hlinkClick r:id="rId2" action="ppaction://hlinksldjump"/>
              </a:rPr>
              <a:t>P2</a:t>
            </a:r>
            <a:r>
              <a:rPr lang="zh-CN" altLang="zh-CN" sz="2600" dirty="0">
                <a:solidFill>
                  <a:srgbClr val="FF0000"/>
                </a:solidFill>
                <a:hlinkClick r:id="rId2" action="ppaction://hlinksldjump"/>
              </a:rPr>
              <a:t>口</a:t>
            </a:r>
            <a:r>
              <a:rPr lang="zh-CN" altLang="zh-CN" sz="2600" dirty="0">
                <a:solidFill>
                  <a:srgbClr val="0000CC"/>
                </a:solidFill>
              </a:rPr>
              <a:t>可作为</a:t>
            </a:r>
            <a:r>
              <a:rPr lang="zh-CN" altLang="zh-CN" sz="2600" dirty="0">
                <a:solidFill>
                  <a:srgbClr val="FF00FF"/>
                </a:solidFill>
              </a:rPr>
              <a:t>地址总线的高</a:t>
            </a:r>
            <a:r>
              <a:rPr lang="en-US" altLang="zh-CN" sz="2600" dirty="0">
                <a:solidFill>
                  <a:srgbClr val="FF00FF"/>
                </a:solidFill>
              </a:rPr>
              <a:t>8</a:t>
            </a:r>
            <a:r>
              <a:rPr lang="zh-CN" altLang="zh-CN" sz="2600" dirty="0">
                <a:solidFill>
                  <a:srgbClr val="FF00FF"/>
                </a:solidFill>
              </a:rPr>
              <a:t>位输出</a:t>
            </a:r>
            <a:r>
              <a:rPr lang="en-US" altLang="zh-CN" sz="2600" dirty="0">
                <a:solidFill>
                  <a:srgbClr val="FF00FF"/>
                </a:solidFill>
              </a:rPr>
              <a:t>(A15</a:t>
            </a:r>
            <a:r>
              <a:rPr lang="zh-CN" altLang="zh-CN" sz="2600" dirty="0">
                <a:solidFill>
                  <a:srgbClr val="FF00FF"/>
                </a:solidFill>
              </a:rPr>
              <a:t>～</a:t>
            </a:r>
            <a:r>
              <a:rPr lang="en-US" altLang="zh-CN" sz="2600" dirty="0">
                <a:solidFill>
                  <a:srgbClr val="FF00FF"/>
                </a:solidFill>
              </a:rPr>
              <a:t>A8)</a:t>
            </a:r>
            <a:r>
              <a:rPr lang="zh-CN" altLang="zh-CN" sz="2600" spc="-300" dirty="0">
                <a:solidFill>
                  <a:srgbClr val="0000CC"/>
                </a:solidFill>
              </a:rPr>
              <a:t>。</a:t>
            </a:r>
            <a:r>
              <a:rPr lang="zh-CN" altLang="zh-CN" sz="2600" dirty="0">
                <a:solidFill>
                  <a:srgbClr val="0000CC"/>
                </a:solidFill>
              </a:rPr>
              <a:t>另外</a:t>
            </a:r>
            <a:r>
              <a:rPr lang="en-US" altLang="zh-CN" sz="2600" dirty="0">
                <a:solidFill>
                  <a:srgbClr val="0000CC"/>
                </a:solidFill>
              </a:rPr>
              <a:t>,P2</a:t>
            </a:r>
            <a:r>
              <a:rPr lang="zh-CN" altLang="zh-CN" sz="2600" dirty="0">
                <a:solidFill>
                  <a:srgbClr val="0000CC"/>
                </a:solidFill>
              </a:rPr>
              <a:t>口还用于</a:t>
            </a:r>
            <a:r>
              <a:rPr lang="en-US" altLang="zh-CN" sz="2600" dirty="0">
                <a:solidFill>
                  <a:srgbClr val="0000CC"/>
                </a:solidFill>
              </a:rPr>
              <a:t>SPI</a:t>
            </a:r>
            <a:r>
              <a:rPr lang="zh-CN" altLang="zh-CN" sz="2600" dirty="0">
                <a:solidFill>
                  <a:srgbClr val="0000CC"/>
                </a:solidFill>
              </a:rPr>
              <a:t>和捕获</a:t>
            </a:r>
            <a:r>
              <a:rPr lang="en-US" altLang="zh-CN" sz="2600" dirty="0">
                <a:solidFill>
                  <a:srgbClr val="0000CC"/>
                </a:solidFill>
              </a:rPr>
              <a:t>/</a:t>
            </a:r>
            <a:r>
              <a:rPr lang="zh-CN" altLang="zh-CN" sz="2600" dirty="0">
                <a:solidFill>
                  <a:srgbClr val="0000CC"/>
                </a:solidFill>
              </a:rPr>
              <a:t>比较</a:t>
            </a:r>
            <a:r>
              <a:rPr lang="en-US" altLang="zh-CN" sz="2600" dirty="0">
                <a:solidFill>
                  <a:srgbClr val="0000CC"/>
                </a:solidFill>
              </a:rPr>
              <a:t>/</a:t>
            </a:r>
            <a:r>
              <a:rPr lang="zh-CN" altLang="zh-CN" sz="2600" dirty="0">
                <a:solidFill>
                  <a:srgbClr val="0000CC"/>
                </a:solidFill>
              </a:rPr>
              <a:t>脉宽调制的备用切换端口以及</a:t>
            </a:r>
            <a:r>
              <a:rPr lang="en-US" altLang="zh-CN" sz="2600" dirty="0">
                <a:solidFill>
                  <a:srgbClr val="0000CC"/>
                </a:solidFill>
              </a:rPr>
              <a:t>PWM</a:t>
            </a:r>
            <a:r>
              <a:rPr lang="zh-CN" altLang="zh-CN" sz="2600" dirty="0">
                <a:solidFill>
                  <a:srgbClr val="0000CC"/>
                </a:solidFill>
              </a:rPr>
              <a:t>输出。</a:t>
            </a:r>
            <a:endParaRPr lang="en-US" altLang="zh-CN" sz="2600" dirty="0">
              <a:solidFill>
                <a:srgbClr val="0000CC"/>
              </a:solidFill>
            </a:endParaRPr>
          </a:p>
        </p:txBody>
      </p:sp>
      <p:sp>
        <p:nvSpPr>
          <p:cNvPr id="128003" name="Rectangle 228">
            <a:extLst>
              <a:ext uri="{FF2B5EF4-FFF2-40B4-BE49-F238E27FC236}">
                <a16:creationId xmlns:a16="http://schemas.microsoft.com/office/drawing/2014/main" id="{4B00943F-F139-45CE-985D-E76C08CB17B3}"/>
              </a:ext>
            </a:extLst>
          </p:cNvPr>
          <p:cNvSpPr>
            <a:spLocks noChangeArrowheads="1"/>
          </p:cNvSpPr>
          <p:nvPr/>
        </p:nvSpPr>
        <p:spPr bwMode="auto">
          <a:xfrm>
            <a:off x="3140075" y="1693863"/>
            <a:ext cx="32289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a:solidFill>
                  <a:srgbClr val="990033"/>
                </a:solidFill>
              </a:rPr>
              <a:t>表</a:t>
            </a:r>
            <a:r>
              <a:rPr lang="en-US" altLang="zh-CN" sz="2400" b="1">
                <a:solidFill>
                  <a:srgbClr val="990033"/>
                </a:solidFill>
              </a:rPr>
              <a:t>3-6  P2</a:t>
            </a:r>
            <a:r>
              <a:rPr lang="zh-CN" altLang="en-US" sz="2400" b="1">
                <a:solidFill>
                  <a:srgbClr val="990033"/>
                </a:solidFill>
              </a:rPr>
              <a:t>口的复用功能</a:t>
            </a:r>
          </a:p>
        </p:txBody>
      </p:sp>
      <p:graphicFrame>
        <p:nvGraphicFramePr>
          <p:cNvPr id="5" name="表格 4">
            <a:extLst>
              <a:ext uri="{FF2B5EF4-FFF2-40B4-BE49-F238E27FC236}">
                <a16:creationId xmlns:a16="http://schemas.microsoft.com/office/drawing/2014/main" id="{EAA32C1A-42FB-46DD-B5B6-8558661417E9}"/>
              </a:ext>
            </a:extLst>
          </p:cNvPr>
          <p:cNvGraphicFramePr>
            <a:graphicFrameLocks noGrp="1"/>
          </p:cNvGraphicFramePr>
          <p:nvPr/>
        </p:nvGraphicFramePr>
        <p:xfrm>
          <a:off x="346075" y="2219325"/>
          <a:ext cx="8653463" cy="4348166"/>
        </p:xfrm>
        <a:graphic>
          <a:graphicData uri="http://schemas.openxmlformats.org/drawingml/2006/table">
            <a:tbl>
              <a:tblPr/>
              <a:tblGrid>
                <a:gridCol w="644728">
                  <a:extLst>
                    <a:ext uri="{9D8B030D-6E8A-4147-A177-3AD203B41FA5}">
                      <a16:colId xmlns:a16="http://schemas.microsoft.com/office/drawing/2014/main" val="20000"/>
                    </a:ext>
                  </a:extLst>
                </a:gridCol>
                <a:gridCol w="8008735">
                  <a:extLst>
                    <a:ext uri="{9D8B030D-6E8A-4147-A177-3AD203B41FA5}">
                      <a16:colId xmlns:a16="http://schemas.microsoft.com/office/drawing/2014/main" val="20001"/>
                    </a:ext>
                  </a:extLst>
                </a:gridCol>
              </a:tblGrid>
              <a:tr h="379064">
                <a:tc>
                  <a:txBody>
                    <a:bodyPr/>
                    <a:lstStyle/>
                    <a:p>
                      <a:pPr algn="ctr">
                        <a:lnSpc>
                          <a:spcPct val="85000"/>
                        </a:lnSpc>
                        <a:spcAft>
                          <a:spcPts val="0"/>
                        </a:spcAft>
                      </a:pPr>
                      <a:r>
                        <a:rPr lang="zh-CN" sz="2000" b="1" kern="1050" dirty="0">
                          <a:latin typeface="Times New Roman"/>
                          <a:ea typeface="宋体"/>
                          <a:cs typeface="Times New Roman"/>
                        </a:rPr>
                        <a:t>引脚</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85000"/>
                        </a:lnSpc>
                        <a:spcAft>
                          <a:spcPts val="0"/>
                        </a:spcAft>
                      </a:pPr>
                      <a:r>
                        <a:rPr lang="zh-CN" sz="2000" b="1" kern="1050">
                          <a:latin typeface="Times New Roman"/>
                          <a:ea typeface="宋体"/>
                          <a:cs typeface="Times New Roman"/>
                        </a:rPr>
                        <a:t>复 用 功 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66382">
                <a:tc>
                  <a:txBody>
                    <a:bodyPr/>
                    <a:lstStyle/>
                    <a:p>
                      <a:pPr algn="ctr">
                        <a:lnSpc>
                          <a:spcPct val="85000"/>
                        </a:lnSpc>
                        <a:spcAft>
                          <a:spcPts val="0"/>
                        </a:spcAft>
                      </a:pPr>
                      <a:r>
                        <a:rPr lang="en-GB" sz="2000" b="1" kern="1050">
                          <a:latin typeface="Times New Roman"/>
                          <a:ea typeface="宋体"/>
                          <a:cs typeface="Times New Roman"/>
                        </a:rPr>
                        <a:t>P2.0</a:t>
                      </a:r>
                      <a:endParaRPr lang="zh-CN" sz="2000" b="1" kern="1050">
                        <a:latin typeface="Times New Roman"/>
                        <a:ea typeface="宋体"/>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95250" algn="just">
                        <a:lnSpc>
                          <a:spcPct val="85000"/>
                        </a:lnSpc>
                        <a:spcAft>
                          <a:spcPts val="0"/>
                        </a:spcAft>
                      </a:pPr>
                      <a:r>
                        <a:rPr lang="en-GB" sz="2000" b="1" kern="1050" dirty="0">
                          <a:solidFill>
                            <a:srgbClr val="FF00FF"/>
                          </a:solidFill>
                          <a:latin typeface="Times New Roman"/>
                          <a:ea typeface="宋体"/>
                          <a:cs typeface="Times New Roman"/>
                        </a:rPr>
                        <a:t>A8</a:t>
                      </a:r>
                      <a:r>
                        <a:rPr lang="en-GB" sz="2000" b="1" kern="1050" dirty="0">
                          <a:latin typeface="Times New Roman"/>
                          <a:ea typeface="宋体"/>
                          <a:cs typeface="Times New Roman"/>
                        </a:rPr>
                        <a:t>/RSTOUT_LOW</a:t>
                      </a:r>
                      <a:r>
                        <a:rPr lang="zh-CN" sz="2000" b="1" kern="1050" dirty="0">
                          <a:latin typeface="Times New Roman"/>
                          <a:ea typeface="宋体"/>
                          <a:cs typeface="Times New Roman"/>
                        </a:rPr>
                        <a:t>（复位后输出低电平引脚，可以使用</a:t>
                      </a:r>
                      <a:r>
                        <a:rPr lang="en-GB" sz="2000" b="1" kern="1050" dirty="0">
                          <a:latin typeface="Times New Roman"/>
                          <a:ea typeface="宋体"/>
                          <a:cs typeface="Times New Roman"/>
                        </a:rPr>
                        <a:t>ISP</a:t>
                      </a:r>
                      <a:r>
                        <a:rPr lang="zh-CN" sz="2000" b="1" kern="1050" dirty="0">
                          <a:latin typeface="Times New Roman"/>
                          <a:ea typeface="宋体"/>
                          <a:cs typeface="Times New Roman"/>
                        </a:rPr>
                        <a:t>工具设置复位后的输出电平）</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66382">
                <a:tc>
                  <a:txBody>
                    <a:bodyPr/>
                    <a:lstStyle/>
                    <a:p>
                      <a:pPr algn="ctr">
                        <a:lnSpc>
                          <a:spcPct val="85000"/>
                        </a:lnSpc>
                        <a:spcAft>
                          <a:spcPts val="0"/>
                        </a:spcAft>
                      </a:pPr>
                      <a:r>
                        <a:rPr lang="en-GB" sz="2000" b="1" kern="1050">
                          <a:latin typeface="Times New Roman"/>
                          <a:ea typeface="宋体"/>
                          <a:cs typeface="Times New Roman"/>
                        </a:rPr>
                        <a:t>P2.1</a:t>
                      </a:r>
                      <a:endParaRPr lang="zh-CN" sz="2000" b="1" kern="1050">
                        <a:latin typeface="Times New Roman"/>
                        <a:ea typeface="宋体"/>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95250" algn="just">
                        <a:lnSpc>
                          <a:spcPct val="85000"/>
                        </a:lnSpc>
                        <a:spcAft>
                          <a:spcPts val="0"/>
                        </a:spcAft>
                      </a:pPr>
                      <a:r>
                        <a:rPr lang="en-GB" sz="2000" b="1" kern="1050">
                          <a:solidFill>
                            <a:srgbClr val="FF00FF"/>
                          </a:solidFill>
                          <a:latin typeface="Times New Roman"/>
                          <a:ea typeface="宋体"/>
                          <a:cs typeface="Times New Roman"/>
                        </a:rPr>
                        <a:t>A9</a:t>
                      </a:r>
                      <a:r>
                        <a:rPr lang="en-GB" sz="2000" b="1" kern="1050">
                          <a:latin typeface="Times New Roman"/>
                          <a:ea typeface="宋体"/>
                          <a:cs typeface="Times New Roman"/>
                        </a:rPr>
                        <a:t>/ SCLK_2</a:t>
                      </a:r>
                      <a:r>
                        <a:rPr lang="zh-CN" sz="2000" b="1" kern="1050">
                          <a:latin typeface="Times New Roman"/>
                          <a:ea typeface="宋体"/>
                          <a:cs typeface="Times New Roman"/>
                        </a:rPr>
                        <a:t>（</a:t>
                      </a:r>
                      <a:r>
                        <a:rPr lang="en-GB" sz="2000" b="1" kern="1050">
                          <a:latin typeface="Times New Roman"/>
                          <a:ea typeface="宋体"/>
                          <a:cs typeface="Times New Roman"/>
                        </a:rPr>
                        <a:t>SPI</a:t>
                      </a:r>
                      <a:r>
                        <a:rPr lang="zh-CN" sz="2000" b="1" kern="1050">
                          <a:latin typeface="Times New Roman"/>
                          <a:ea typeface="宋体"/>
                          <a:cs typeface="Times New Roman"/>
                        </a:rPr>
                        <a:t>时钟第二切换引脚）</a:t>
                      </a:r>
                      <a:r>
                        <a:rPr lang="en-GB" sz="2000" b="1" kern="1050">
                          <a:latin typeface="Times New Roman"/>
                          <a:ea typeface="宋体"/>
                          <a:cs typeface="Times New Roman"/>
                        </a:rPr>
                        <a:t>/PWM3</a:t>
                      </a:r>
                      <a:r>
                        <a:rPr lang="zh-CN" sz="2000" b="1" kern="1050">
                          <a:latin typeface="Times New Roman"/>
                          <a:ea typeface="宋体"/>
                          <a:cs typeface="Times New Roman"/>
                        </a:rPr>
                        <a:t>（</a:t>
                      </a:r>
                      <a:r>
                        <a:rPr lang="en-GB" sz="2000" b="1" kern="1050">
                          <a:latin typeface="Times New Roman"/>
                          <a:ea typeface="宋体"/>
                          <a:cs typeface="Times New Roman"/>
                        </a:rPr>
                        <a:t>PWM</a:t>
                      </a:r>
                      <a:r>
                        <a:rPr lang="zh-CN" sz="2000" b="1" kern="1050">
                          <a:latin typeface="Times New Roman"/>
                          <a:ea typeface="宋体"/>
                          <a:cs typeface="Times New Roman"/>
                        </a:rPr>
                        <a:t>输出通道</a:t>
                      </a:r>
                      <a:r>
                        <a:rPr lang="en-GB" sz="2000" b="1" kern="1050">
                          <a:latin typeface="Times New Roman"/>
                          <a:ea typeface="宋体"/>
                          <a:cs typeface="Times New Roman"/>
                        </a:rPr>
                        <a:t>3</a:t>
                      </a:r>
                      <a:r>
                        <a:rPr lang="zh-CN" sz="2000" b="1" kern="1050">
                          <a:latin typeface="Times New Roman"/>
                          <a:ea typeface="宋体"/>
                          <a:cs typeface="Times New Roman"/>
                        </a:rPr>
                        <a:t>，上电后默认为高阻输入）</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66382">
                <a:tc>
                  <a:txBody>
                    <a:bodyPr/>
                    <a:lstStyle/>
                    <a:p>
                      <a:pPr algn="ctr">
                        <a:lnSpc>
                          <a:spcPct val="85000"/>
                        </a:lnSpc>
                        <a:spcAft>
                          <a:spcPts val="0"/>
                        </a:spcAft>
                      </a:pPr>
                      <a:r>
                        <a:rPr lang="en-GB" sz="2000" b="1" kern="1050">
                          <a:latin typeface="Times New Roman"/>
                          <a:ea typeface="宋体"/>
                          <a:cs typeface="Times New Roman"/>
                        </a:rPr>
                        <a:t>P2.2</a:t>
                      </a:r>
                      <a:endParaRPr lang="zh-CN" sz="2000" b="1" kern="1050">
                        <a:latin typeface="Times New Roman"/>
                        <a:ea typeface="宋体"/>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95250" algn="just">
                        <a:lnSpc>
                          <a:spcPct val="85000"/>
                        </a:lnSpc>
                        <a:spcAft>
                          <a:spcPts val="0"/>
                        </a:spcAft>
                      </a:pPr>
                      <a:r>
                        <a:rPr lang="en-GB" sz="2000" b="1" kern="1050">
                          <a:solidFill>
                            <a:srgbClr val="FF00FF"/>
                          </a:solidFill>
                          <a:latin typeface="Times New Roman"/>
                          <a:ea typeface="宋体"/>
                          <a:cs typeface="Times New Roman"/>
                        </a:rPr>
                        <a:t>A10</a:t>
                      </a:r>
                      <a:r>
                        <a:rPr lang="en-GB" sz="2000" b="1" kern="1050">
                          <a:latin typeface="Times New Roman"/>
                          <a:ea typeface="宋体"/>
                          <a:cs typeface="Times New Roman"/>
                        </a:rPr>
                        <a:t>/ MISO_2</a:t>
                      </a:r>
                      <a:r>
                        <a:rPr lang="zh-CN" sz="2000" b="1" kern="1050">
                          <a:latin typeface="Times New Roman"/>
                          <a:ea typeface="宋体"/>
                          <a:cs typeface="Times New Roman"/>
                        </a:rPr>
                        <a:t>（</a:t>
                      </a:r>
                      <a:r>
                        <a:rPr lang="en-GB" sz="2000" b="1" kern="1050">
                          <a:latin typeface="Times New Roman"/>
                          <a:ea typeface="宋体"/>
                          <a:cs typeface="Times New Roman"/>
                        </a:rPr>
                        <a:t>SPI</a:t>
                      </a:r>
                      <a:r>
                        <a:rPr lang="zh-CN" sz="2000" b="1" kern="1050">
                          <a:latin typeface="Times New Roman"/>
                          <a:ea typeface="宋体"/>
                          <a:cs typeface="Times New Roman"/>
                        </a:rPr>
                        <a:t>主机输入从机输出第二切换引脚）</a:t>
                      </a:r>
                      <a:r>
                        <a:rPr lang="en-GB" sz="2000" b="1" kern="1050">
                          <a:latin typeface="Times New Roman"/>
                          <a:ea typeface="宋体"/>
                          <a:cs typeface="Times New Roman"/>
                        </a:rPr>
                        <a:t>/PWM4</a:t>
                      </a:r>
                      <a:r>
                        <a:rPr lang="zh-CN" sz="2000" b="1" kern="1050">
                          <a:latin typeface="Times New Roman"/>
                          <a:ea typeface="宋体"/>
                          <a:cs typeface="Times New Roman"/>
                        </a:rPr>
                        <a:t>（</a:t>
                      </a:r>
                      <a:r>
                        <a:rPr lang="en-GB" sz="2000" b="1" kern="1050">
                          <a:latin typeface="Times New Roman"/>
                          <a:ea typeface="宋体"/>
                          <a:cs typeface="Times New Roman"/>
                        </a:rPr>
                        <a:t>PWM</a:t>
                      </a:r>
                      <a:r>
                        <a:rPr lang="zh-CN" sz="2000" b="1" kern="1050">
                          <a:latin typeface="Times New Roman"/>
                          <a:ea typeface="宋体"/>
                          <a:cs typeface="Times New Roman"/>
                        </a:rPr>
                        <a:t>输出通道</a:t>
                      </a:r>
                      <a:r>
                        <a:rPr lang="en-GB" sz="2000" b="1" kern="1050">
                          <a:latin typeface="Times New Roman"/>
                          <a:ea typeface="宋体"/>
                          <a:cs typeface="Times New Roman"/>
                        </a:rPr>
                        <a:t>4</a:t>
                      </a:r>
                      <a:r>
                        <a:rPr lang="zh-CN" sz="2000" b="1" kern="1050">
                          <a:latin typeface="Times New Roman"/>
                          <a:ea typeface="宋体"/>
                          <a:cs typeface="Times New Roman"/>
                        </a:rPr>
                        <a:t>，上电后默认为高阻输入）</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66382">
                <a:tc>
                  <a:txBody>
                    <a:bodyPr/>
                    <a:lstStyle/>
                    <a:p>
                      <a:pPr algn="ctr">
                        <a:lnSpc>
                          <a:spcPct val="85000"/>
                        </a:lnSpc>
                        <a:spcAft>
                          <a:spcPts val="0"/>
                        </a:spcAft>
                      </a:pPr>
                      <a:r>
                        <a:rPr lang="en-GB" sz="2000" b="1" kern="1050">
                          <a:latin typeface="Times New Roman"/>
                          <a:ea typeface="宋体"/>
                          <a:cs typeface="Times New Roman"/>
                        </a:rPr>
                        <a:t>P2.3</a:t>
                      </a:r>
                      <a:endParaRPr lang="zh-CN" sz="2000" b="1" kern="1050">
                        <a:latin typeface="Times New Roman"/>
                        <a:ea typeface="宋体"/>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95250" algn="just">
                        <a:lnSpc>
                          <a:spcPct val="85000"/>
                        </a:lnSpc>
                        <a:spcAft>
                          <a:spcPts val="0"/>
                        </a:spcAft>
                      </a:pPr>
                      <a:r>
                        <a:rPr lang="en-GB" sz="2000" b="1" kern="1050">
                          <a:solidFill>
                            <a:srgbClr val="FF00FF"/>
                          </a:solidFill>
                          <a:latin typeface="Times New Roman"/>
                          <a:ea typeface="宋体"/>
                          <a:cs typeface="Times New Roman"/>
                        </a:rPr>
                        <a:t>A11</a:t>
                      </a:r>
                      <a:r>
                        <a:rPr lang="en-GB" sz="2000" b="1" kern="1050">
                          <a:latin typeface="Times New Roman"/>
                          <a:ea typeface="宋体"/>
                          <a:cs typeface="Times New Roman"/>
                        </a:rPr>
                        <a:t>/ MOSI_2</a:t>
                      </a:r>
                      <a:r>
                        <a:rPr lang="zh-CN" sz="2000" b="1" kern="1050">
                          <a:latin typeface="Times New Roman"/>
                          <a:ea typeface="宋体"/>
                          <a:cs typeface="Times New Roman"/>
                        </a:rPr>
                        <a:t>（</a:t>
                      </a:r>
                      <a:r>
                        <a:rPr lang="en-GB" sz="2000" b="1" kern="1050">
                          <a:latin typeface="Times New Roman"/>
                          <a:ea typeface="宋体"/>
                          <a:cs typeface="Times New Roman"/>
                        </a:rPr>
                        <a:t>SPI</a:t>
                      </a:r>
                      <a:r>
                        <a:rPr lang="zh-CN" sz="2000" b="1" kern="1050">
                          <a:latin typeface="Times New Roman"/>
                          <a:ea typeface="宋体"/>
                          <a:cs typeface="Times New Roman"/>
                        </a:rPr>
                        <a:t>主机输出从机输入第二切换引脚）</a:t>
                      </a:r>
                      <a:r>
                        <a:rPr lang="en-GB" sz="2000" b="1" kern="1050">
                          <a:latin typeface="Times New Roman"/>
                          <a:ea typeface="宋体"/>
                          <a:cs typeface="Times New Roman"/>
                        </a:rPr>
                        <a:t>/PWM5</a:t>
                      </a:r>
                      <a:r>
                        <a:rPr lang="zh-CN" sz="2000" b="1" kern="1050">
                          <a:latin typeface="Times New Roman"/>
                          <a:ea typeface="宋体"/>
                          <a:cs typeface="Times New Roman"/>
                        </a:rPr>
                        <a:t>（</a:t>
                      </a:r>
                      <a:r>
                        <a:rPr lang="en-GB" sz="2000" b="1" kern="1050">
                          <a:latin typeface="Times New Roman"/>
                          <a:ea typeface="宋体"/>
                          <a:cs typeface="Times New Roman"/>
                        </a:rPr>
                        <a:t>PWM</a:t>
                      </a:r>
                      <a:r>
                        <a:rPr lang="zh-CN" sz="2000" b="1" kern="1050">
                          <a:latin typeface="Times New Roman"/>
                          <a:ea typeface="宋体"/>
                          <a:cs typeface="Times New Roman"/>
                        </a:rPr>
                        <a:t>输出通道</a:t>
                      </a:r>
                      <a:r>
                        <a:rPr lang="en-GB" sz="2000" b="1" kern="1050">
                          <a:latin typeface="Times New Roman"/>
                          <a:ea typeface="宋体"/>
                          <a:cs typeface="Times New Roman"/>
                        </a:rPr>
                        <a:t>5</a:t>
                      </a:r>
                      <a:r>
                        <a:rPr lang="zh-CN" sz="2000" b="1" kern="1050">
                          <a:latin typeface="Times New Roman"/>
                          <a:ea typeface="宋体"/>
                          <a:cs typeface="Times New Roman"/>
                        </a:rPr>
                        <a:t>，上电后默认为高阻输入）</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66382">
                <a:tc>
                  <a:txBody>
                    <a:bodyPr/>
                    <a:lstStyle/>
                    <a:p>
                      <a:pPr algn="ctr">
                        <a:lnSpc>
                          <a:spcPct val="85000"/>
                        </a:lnSpc>
                        <a:spcAft>
                          <a:spcPts val="0"/>
                        </a:spcAft>
                      </a:pPr>
                      <a:r>
                        <a:rPr lang="en-GB" sz="2000" b="1" kern="1050">
                          <a:latin typeface="Times New Roman"/>
                          <a:ea typeface="宋体"/>
                          <a:cs typeface="Times New Roman"/>
                        </a:rPr>
                        <a:t>P2.4</a:t>
                      </a:r>
                      <a:endParaRPr lang="zh-CN" sz="2000" b="1" kern="1050">
                        <a:latin typeface="Times New Roman"/>
                        <a:ea typeface="宋体"/>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02870" algn="just">
                        <a:lnSpc>
                          <a:spcPct val="85000"/>
                        </a:lnSpc>
                        <a:spcAft>
                          <a:spcPts val="0"/>
                        </a:spcAft>
                      </a:pPr>
                      <a:r>
                        <a:rPr lang="en-GB" sz="2000" b="1" kern="1050">
                          <a:solidFill>
                            <a:srgbClr val="FF00FF"/>
                          </a:solidFill>
                          <a:latin typeface="Times New Roman"/>
                          <a:ea typeface="宋体"/>
                          <a:cs typeface="Times New Roman"/>
                        </a:rPr>
                        <a:t>A12</a:t>
                      </a:r>
                      <a:r>
                        <a:rPr lang="en-GB" sz="2000" b="1" kern="1050" spc="30">
                          <a:solidFill>
                            <a:schemeClr val="tx1"/>
                          </a:solidFill>
                          <a:latin typeface="Times New Roman"/>
                          <a:ea typeface="宋体"/>
                          <a:cs typeface="Times New Roman"/>
                        </a:rPr>
                        <a:t>/ECI_3</a:t>
                      </a:r>
                      <a:r>
                        <a:rPr lang="en-US" sz="2000" b="1" kern="1050" spc="30">
                          <a:solidFill>
                            <a:schemeClr val="tx1"/>
                          </a:solidFill>
                          <a:latin typeface="Times New Roman"/>
                          <a:ea typeface="宋体"/>
                          <a:cs typeface="Times New Roman"/>
                        </a:rPr>
                        <a:t>(</a:t>
                      </a:r>
                      <a:r>
                        <a:rPr lang="zh-CN" sz="2000" b="1" kern="1050" spc="30">
                          <a:latin typeface="Times New Roman"/>
                          <a:ea typeface="宋体"/>
                          <a:cs typeface="Times New Roman"/>
                        </a:rPr>
                        <a:t>可编程计数器阵列定时器的外部时钟输入第三切换引脚</a:t>
                      </a:r>
                      <a:r>
                        <a:rPr lang="en-US" altLang="zh-CN" sz="2000" b="1" kern="1050" spc="30">
                          <a:latin typeface="Times New Roman"/>
                          <a:ea typeface="宋体"/>
                          <a:cs typeface="Times New Roman"/>
                        </a:rPr>
                        <a:t>) </a:t>
                      </a:r>
                      <a:r>
                        <a:rPr lang="en-GB" sz="2000" b="1" kern="1050" spc="30">
                          <a:latin typeface="Times New Roman"/>
                          <a:ea typeface="宋体"/>
                          <a:cs typeface="Times New Roman"/>
                        </a:rPr>
                        <a:t>/SS_2</a:t>
                      </a:r>
                      <a:r>
                        <a:rPr lang="en-US" altLang="zh-CN" sz="2000" b="1" kern="1050" spc="30">
                          <a:latin typeface="Times New Roman"/>
                          <a:ea typeface="宋体"/>
                          <a:cs typeface="Times New Roman"/>
                        </a:rPr>
                        <a:t>(</a:t>
                      </a:r>
                      <a:r>
                        <a:rPr lang="en-GB" sz="2000" b="1" kern="1050" spc="30">
                          <a:latin typeface="Times New Roman"/>
                          <a:ea typeface="宋体"/>
                          <a:cs typeface="Times New Roman"/>
                        </a:rPr>
                        <a:t>SPI</a:t>
                      </a:r>
                      <a:r>
                        <a:rPr lang="zh-CN" sz="2000" b="1" kern="1050" spc="30">
                          <a:latin typeface="Times New Roman"/>
                          <a:ea typeface="宋体"/>
                          <a:cs typeface="Times New Roman"/>
                        </a:rPr>
                        <a:t>从器件选择第二切换引</a:t>
                      </a:r>
                      <a:r>
                        <a:rPr lang="zh-CN" sz="2000" b="1" kern="1050">
                          <a:latin typeface="Times New Roman"/>
                          <a:ea typeface="宋体"/>
                          <a:cs typeface="Times New Roman"/>
                        </a:rPr>
                        <a:t>脚</a:t>
                      </a:r>
                      <a:r>
                        <a:rPr lang="en-US" altLang="zh-CN" sz="2000" b="1" kern="1050">
                          <a:latin typeface="Times New Roman"/>
                          <a:ea typeface="宋体"/>
                          <a:cs typeface="Times New Roman"/>
                        </a:rPr>
                        <a:t>)</a:t>
                      </a:r>
                      <a:r>
                        <a:rPr lang="en-GB" sz="2000" b="1" kern="1050">
                          <a:latin typeface="Times New Roman"/>
                          <a:ea typeface="宋体"/>
                          <a:cs typeface="Times New Roman"/>
                        </a:rPr>
                        <a:t>/PWMFLT</a:t>
                      </a:r>
                      <a:r>
                        <a:rPr lang="zh-CN" sz="2000" b="1" kern="1050">
                          <a:latin typeface="Times New Roman"/>
                          <a:ea typeface="宋体"/>
                          <a:cs typeface="Times New Roman"/>
                        </a:rPr>
                        <a:t>（</a:t>
                      </a:r>
                      <a:r>
                        <a:rPr lang="en-GB" sz="2000" b="1" kern="1050" spc="30">
                          <a:latin typeface="Times New Roman"/>
                          <a:ea typeface="宋体"/>
                          <a:cs typeface="Times New Roman"/>
                        </a:rPr>
                        <a:t>PWM</a:t>
                      </a:r>
                      <a:r>
                        <a:rPr lang="zh-CN" sz="2000" b="1" kern="1050" spc="30">
                          <a:latin typeface="Times New Roman"/>
                          <a:ea typeface="宋体"/>
                          <a:cs typeface="Times New Roman"/>
                        </a:rPr>
                        <a:t>异常停机控制</a:t>
                      </a:r>
                      <a:r>
                        <a:rPr lang="zh-CN" sz="2000" b="1" kern="1050">
                          <a:latin typeface="Times New Roman"/>
                          <a:ea typeface="宋体"/>
                          <a:cs typeface="Times New Roman"/>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9064">
                <a:tc>
                  <a:txBody>
                    <a:bodyPr/>
                    <a:lstStyle/>
                    <a:p>
                      <a:pPr algn="ctr">
                        <a:lnSpc>
                          <a:spcPct val="85000"/>
                        </a:lnSpc>
                        <a:spcAft>
                          <a:spcPts val="0"/>
                        </a:spcAft>
                      </a:pPr>
                      <a:r>
                        <a:rPr lang="en-GB" sz="2000" b="1" kern="1050">
                          <a:latin typeface="Times New Roman"/>
                          <a:ea typeface="宋体"/>
                          <a:cs typeface="Times New Roman"/>
                        </a:rPr>
                        <a:t>P2.5</a:t>
                      </a:r>
                      <a:endParaRPr lang="zh-CN" sz="2000" b="1" kern="1050">
                        <a:latin typeface="Times New Roman"/>
                        <a:ea typeface="宋体"/>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95250" algn="just">
                        <a:lnSpc>
                          <a:spcPct val="85000"/>
                        </a:lnSpc>
                        <a:spcAft>
                          <a:spcPts val="0"/>
                        </a:spcAft>
                      </a:pPr>
                      <a:r>
                        <a:rPr lang="en-GB" sz="2000" b="1" kern="1050" spc="30">
                          <a:solidFill>
                            <a:srgbClr val="FF00FF"/>
                          </a:solidFill>
                          <a:latin typeface="Times New Roman"/>
                          <a:ea typeface="宋体"/>
                          <a:cs typeface="Times New Roman"/>
                        </a:rPr>
                        <a:t>A13</a:t>
                      </a:r>
                      <a:r>
                        <a:rPr lang="en-GB" sz="2000" b="1" kern="1050" spc="30">
                          <a:solidFill>
                            <a:schemeClr val="tx1"/>
                          </a:solidFill>
                          <a:latin typeface="Times New Roman"/>
                          <a:ea typeface="宋体"/>
                          <a:cs typeface="Times New Roman"/>
                        </a:rPr>
                        <a:t>/CCP0_3</a:t>
                      </a:r>
                      <a:r>
                        <a:rPr lang="zh-CN" sz="2000" b="1" kern="1050">
                          <a:latin typeface="Times New Roman"/>
                          <a:ea typeface="宋体"/>
                          <a:cs typeface="Times New Roman"/>
                        </a:rPr>
                        <a:t>（捕获</a:t>
                      </a:r>
                      <a:r>
                        <a:rPr lang="en-US" sz="2000" b="1" kern="1050">
                          <a:latin typeface="Times New Roman"/>
                          <a:ea typeface="宋体"/>
                          <a:cs typeface="Times New Roman"/>
                        </a:rPr>
                        <a:t>/</a:t>
                      </a:r>
                      <a:r>
                        <a:rPr lang="zh-CN" sz="2000" b="1" kern="1050">
                          <a:latin typeface="Times New Roman"/>
                          <a:ea typeface="宋体"/>
                          <a:cs typeface="Times New Roman"/>
                        </a:rPr>
                        <a:t>比较</a:t>
                      </a:r>
                      <a:r>
                        <a:rPr lang="en-US" sz="2000" b="1" kern="1050">
                          <a:latin typeface="Times New Roman"/>
                          <a:ea typeface="宋体"/>
                          <a:cs typeface="Times New Roman"/>
                        </a:rPr>
                        <a:t>/</a:t>
                      </a:r>
                      <a:r>
                        <a:rPr lang="zh-CN" sz="2000" b="1" kern="1050">
                          <a:latin typeface="Times New Roman"/>
                          <a:ea typeface="宋体"/>
                          <a:cs typeface="Times New Roman"/>
                        </a:rPr>
                        <a:t>脉宽调制通道</a:t>
                      </a:r>
                      <a:r>
                        <a:rPr lang="en-GB" sz="2000" b="1" kern="1050">
                          <a:latin typeface="Times New Roman"/>
                          <a:ea typeface="宋体"/>
                          <a:cs typeface="Times New Roman"/>
                        </a:rPr>
                        <a:t>0</a:t>
                      </a:r>
                      <a:r>
                        <a:rPr lang="zh-CN" sz="2000" b="1" kern="1050">
                          <a:latin typeface="Times New Roman"/>
                          <a:ea typeface="宋体"/>
                          <a:cs typeface="Times New Roman"/>
                        </a:rPr>
                        <a:t>第三切换引脚）</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9064">
                <a:tc>
                  <a:txBody>
                    <a:bodyPr/>
                    <a:lstStyle/>
                    <a:p>
                      <a:pPr algn="ctr">
                        <a:lnSpc>
                          <a:spcPct val="85000"/>
                        </a:lnSpc>
                        <a:spcAft>
                          <a:spcPts val="0"/>
                        </a:spcAft>
                      </a:pPr>
                      <a:r>
                        <a:rPr lang="en-GB" sz="2000" b="1" kern="1050">
                          <a:latin typeface="Times New Roman"/>
                          <a:ea typeface="宋体"/>
                          <a:cs typeface="Times New Roman"/>
                        </a:rPr>
                        <a:t>P2.6</a:t>
                      </a:r>
                      <a:endParaRPr lang="zh-CN" sz="2000" b="1" kern="1050">
                        <a:latin typeface="Times New Roman"/>
                        <a:ea typeface="宋体"/>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95250" algn="just">
                        <a:lnSpc>
                          <a:spcPct val="85000"/>
                        </a:lnSpc>
                        <a:spcAft>
                          <a:spcPts val="0"/>
                        </a:spcAft>
                      </a:pPr>
                      <a:r>
                        <a:rPr lang="en-GB" sz="2000" b="1" kern="1050">
                          <a:solidFill>
                            <a:srgbClr val="FF00FF"/>
                          </a:solidFill>
                          <a:latin typeface="Times New Roman"/>
                          <a:ea typeface="宋体"/>
                          <a:cs typeface="Times New Roman"/>
                        </a:rPr>
                        <a:t>A14</a:t>
                      </a:r>
                      <a:r>
                        <a:rPr lang="en-GB" sz="2000" b="1" kern="1050">
                          <a:latin typeface="Times New Roman"/>
                          <a:ea typeface="宋体"/>
                          <a:cs typeface="Times New Roman"/>
                        </a:rPr>
                        <a:t>/ CCP1_3</a:t>
                      </a:r>
                      <a:r>
                        <a:rPr lang="zh-CN" sz="2000" b="1" kern="1050">
                          <a:latin typeface="Times New Roman"/>
                          <a:ea typeface="宋体"/>
                          <a:cs typeface="Times New Roman"/>
                        </a:rPr>
                        <a:t>（捕获</a:t>
                      </a:r>
                      <a:r>
                        <a:rPr lang="en-US" sz="2000" b="1" kern="1050">
                          <a:latin typeface="Times New Roman"/>
                          <a:ea typeface="宋体"/>
                          <a:cs typeface="Times New Roman"/>
                        </a:rPr>
                        <a:t>/</a:t>
                      </a:r>
                      <a:r>
                        <a:rPr lang="zh-CN" sz="2000" b="1" kern="1050">
                          <a:latin typeface="Times New Roman"/>
                          <a:ea typeface="宋体"/>
                          <a:cs typeface="Times New Roman"/>
                        </a:rPr>
                        <a:t>比较</a:t>
                      </a:r>
                      <a:r>
                        <a:rPr lang="en-US" sz="2000" b="1" kern="1050">
                          <a:latin typeface="Times New Roman"/>
                          <a:ea typeface="宋体"/>
                          <a:cs typeface="Times New Roman"/>
                        </a:rPr>
                        <a:t>/</a:t>
                      </a:r>
                      <a:r>
                        <a:rPr lang="zh-CN" sz="2000" b="1" kern="1050">
                          <a:latin typeface="Times New Roman"/>
                          <a:ea typeface="宋体"/>
                          <a:cs typeface="Times New Roman"/>
                        </a:rPr>
                        <a:t>脉宽调制通道</a:t>
                      </a:r>
                      <a:r>
                        <a:rPr lang="en-GB" sz="2000" b="1" kern="1050">
                          <a:latin typeface="Times New Roman"/>
                          <a:ea typeface="宋体"/>
                          <a:cs typeface="Times New Roman"/>
                        </a:rPr>
                        <a:t>1</a:t>
                      </a:r>
                      <a:r>
                        <a:rPr lang="zh-CN" sz="2000" b="1" kern="1050">
                          <a:latin typeface="Times New Roman"/>
                          <a:ea typeface="宋体"/>
                          <a:cs typeface="Times New Roman"/>
                        </a:rPr>
                        <a:t>第三切换引脚）</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9064">
                <a:tc>
                  <a:txBody>
                    <a:bodyPr/>
                    <a:lstStyle/>
                    <a:p>
                      <a:pPr algn="ctr">
                        <a:lnSpc>
                          <a:spcPct val="85000"/>
                        </a:lnSpc>
                        <a:spcAft>
                          <a:spcPts val="0"/>
                        </a:spcAft>
                      </a:pPr>
                      <a:r>
                        <a:rPr lang="en-GB" sz="2000" b="1" kern="1050">
                          <a:latin typeface="Times New Roman"/>
                          <a:ea typeface="宋体"/>
                          <a:cs typeface="Times New Roman"/>
                        </a:rPr>
                        <a:t>P2.7</a:t>
                      </a:r>
                      <a:endParaRPr lang="zh-CN" sz="2000" b="1" kern="1050">
                        <a:latin typeface="Times New Roman"/>
                        <a:ea typeface="宋体"/>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95250" algn="just">
                        <a:lnSpc>
                          <a:spcPct val="85000"/>
                        </a:lnSpc>
                        <a:spcAft>
                          <a:spcPts val="0"/>
                        </a:spcAft>
                      </a:pPr>
                      <a:r>
                        <a:rPr lang="en-GB" sz="2000" b="1" kern="1050" dirty="0">
                          <a:solidFill>
                            <a:srgbClr val="FF00FF"/>
                          </a:solidFill>
                          <a:latin typeface="Times New Roman"/>
                          <a:ea typeface="宋体"/>
                          <a:cs typeface="Times New Roman"/>
                        </a:rPr>
                        <a:t>A15</a:t>
                      </a:r>
                      <a:r>
                        <a:rPr lang="en-GB" sz="2000" b="1" kern="1050">
                          <a:latin typeface="Times New Roman"/>
                          <a:ea typeface="宋体"/>
                          <a:cs typeface="Times New Roman"/>
                        </a:rPr>
                        <a:t>/ PWM2_2</a:t>
                      </a:r>
                      <a:r>
                        <a:rPr lang="en-US" altLang="zh-CN" sz="2000" b="1" kern="1050">
                          <a:latin typeface="Times New Roman"/>
                          <a:ea typeface="宋体"/>
                          <a:cs typeface="Times New Roman"/>
                        </a:rPr>
                        <a:t>(</a:t>
                      </a:r>
                      <a:r>
                        <a:rPr lang="en-GB" sz="2000" b="1" kern="1050">
                          <a:latin typeface="Times New Roman"/>
                          <a:ea typeface="宋体"/>
                          <a:cs typeface="Times New Roman"/>
                        </a:rPr>
                        <a:t>PWM</a:t>
                      </a:r>
                      <a:r>
                        <a:rPr lang="zh-CN" sz="2000" b="1" kern="1050" dirty="0">
                          <a:latin typeface="Times New Roman"/>
                          <a:ea typeface="宋体"/>
                          <a:cs typeface="Times New Roman"/>
                        </a:rPr>
                        <a:t>输出通道</a:t>
                      </a:r>
                      <a:r>
                        <a:rPr lang="en-GB" sz="2000" b="1" kern="1050" dirty="0">
                          <a:latin typeface="Times New Roman"/>
                          <a:ea typeface="宋体"/>
                          <a:cs typeface="Times New Roman"/>
                        </a:rPr>
                        <a:t>2</a:t>
                      </a:r>
                      <a:r>
                        <a:rPr lang="zh-CN" sz="2000" b="1" kern="1050" dirty="0">
                          <a:latin typeface="Times New Roman"/>
                          <a:ea typeface="宋体"/>
                          <a:cs typeface="Times New Roman"/>
                        </a:rPr>
                        <a:t>第二切换</a:t>
                      </a:r>
                      <a:r>
                        <a:rPr lang="zh-CN" sz="2000" b="1" kern="1050">
                          <a:latin typeface="Times New Roman"/>
                          <a:ea typeface="宋体"/>
                          <a:cs typeface="Times New Roman"/>
                        </a:rPr>
                        <a:t>引脚</a:t>
                      </a:r>
                      <a:r>
                        <a:rPr lang="en-US" altLang="zh-CN" sz="2000" b="1" kern="1050">
                          <a:latin typeface="Times New Roman"/>
                          <a:ea typeface="宋体"/>
                          <a:cs typeface="Times New Roman"/>
                        </a:rPr>
                        <a:t>, </a:t>
                      </a:r>
                      <a:r>
                        <a:rPr lang="zh-CN" sz="2000" b="1" kern="1050">
                          <a:latin typeface="Times New Roman"/>
                          <a:ea typeface="宋体"/>
                          <a:cs typeface="Times New Roman"/>
                        </a:rPr>
                        <a:t>上</a:t>
                      </a:r>
                      <a:r>
                        <a:rPr lang="zh-CN" sz="2000" b="1" kern="1050" dirty="0">
                          <a:latin typeface="Times New Roman"/>
                          <a:ea typeface="宋体"/>
                          <a:cs typeface="Times New Roman"/>
                        </a:rPr>
                        <a:t>电后默认为高阻</a:t>
                      </a:r>
                      <a:r>
                        <a:rPr lang="zh-CN" sz="2000" b="1" kern="1050">
                          <a:latin typeface="Times New Roman"/>
                          <a:ea typeface="宋体"/>
                          <a:cs typeface="Times New Roman"/>
                        </a:rPr>
                        <a:t>输入</a:t>
                      </a:r>
                      <a:r>
                        <a:rPr lang="en-US" altLang="zh-CN" sz="2000" b="1" kern="1050">
                          <a:latin typeface="Times New Roman"/>
                          <a:ea typeface="宋体"/>
                          <a:cs typeface="Times New Roman"/>
                        </a:rPr>
                        <a:t>)</a:t>
                      </a:r>
                      <a:endParaRPr lang="zh-CN" sz="2000" b="1" kern="1050" dirty="0">
                        <a:latin typeface="Times New Roman"/>
                        <a:ea typeface="宋体"/>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6" name="灯片编号占位符 5">
            <a:extLst>
              <a:ext uri="{FF2B5EF4-FFF2-40B4-BE49-F238E27FC236}">
                <a16:creationId xmlns:a16="http://schemas.microsoft.com/office/drawing/2014/main" id="{A614DD66-3F17-4DE8-ACE7-AE4AC894D113}"/>
              </a:ext>
            </a:extLst>
          </p:cNvPr>
          <p:cNvSpPr>
            <a:spLocks noGrp="1"/>
          </p:cNvSpPr>
          <p:nvPr>
            <p:ph type="sldNum" sz="quarter" idx="10"/>
          </p:nvPr>
        </p:nvSpPr>
        <p:spPr/>
        <p:txBody>
          <a:bodyPr/>
          <a:lstStyle>
            <a:lvl1pPr algn="ctr">
              <a:defRPr>
                <a:solidFill>
                  <a:schemeClr val="tx1"/>
                </a:solidFill>
                <a:latin typeface="Times New Roman" panose="02020603050405020304" pitchFamily="18" charset="0"/>
                <a:ea typeface="宋体" panose="02010600030101010101" pitchFamily="2" charset="-122"/>
              </a:defRPr>
            </a:lvl1pPr>
            <a:lvl2pPr marL="742950" indent="-285750" algn="ctr">
              <a:defRPr>
                <a:solidFill>
                  <a:schemeClr val="tx1"/>
                </a:solidFill>
                <a:latin typeface="Times New Roman" panose="02020603050405020304" pitchFamily="18" charset="0"/>
                <a:ea typeface="宋体" panose="02010600030101010101" pitchFamily="2" charset="-122"/>
              </a:defRPr>
            </a:lvl2pPr>
            <a:lvl3pPr marL="1143000" indent="-228600" algn="ctr">
              <a:defRPr>
                <a:solidFill>
                  <a:schemeClr val="tx1"/>
                </a:solidFill>
                <a:latin typeface="Times New Roman" panose="02020603050405020304" pitchFamily="18" charset="0"/>
                <a:ea typeface="宋体" panose="02010600030101010101" pitchFamily="2" charset="-122"/>
              </a:defRPr>
            </a:lvl3pPr>
            <a:lvl4pPr marL="1600200" indent="-228600" algn="ctr">
              <a:defRPr>
                <a:solidFill>
                  <a:schemeClr val="tx1"/>
                </a:solidFill>
                <a:latin typeface="Times New Roman" panose="02020603050405020304" pitchFamily="18" charset="0"/>
                <a:ea typeface="宋体" panose="02010600030101010101" pitchFamily="2" charset="-122"/>
              </a:defRPr>
            </a:lvl4pPr>
            <a:lvl5pPr marL="2057400" indent="-228600" algn="ctr">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a:fld id="{6144155B-7DFC-43D2-AD09-7EE152E00DDC}" type="slidenum">
              <a:rPr lang="en-US" altLang="zh-CN">
                <a:latin typeface="Arial" panose="020B0604020202020204" pitchFamily="34" charset="0"/>
              </a:rPr>
              <a:pPr algn="l"/>
              <a:t>99</a:t>
            </a:fld>
            <a:endParaRPr lang="en-US" altLang="zh-CN">
              <a:latin typeface="Arial" panose="020B0604020202020204" pitchFamily="34" charset="0"/>
            </a:endParaRPr>
          </a:p>
        </p:txBody>
      </p:sp>
      <p:sp>
        <p:nvSpPr>
          <p:cNvPr id="128037" name="标题 1">
            <a:extLst>
              <a:ext uri="{FF2B5EF4-FFF2-40B4-BE49-F238E27FC236}">
                <a16:creationId xmlns:a16="http://schemas.microsoft.com/office/drawing/2014/main" id="{E83910EF-3699-494B-9FCB-531232ABAD9B}"/>
              </a:ext>
            </a:extLst>
          </p:cNvPr>
          <p:cNvSpPr>
            <a:spLocks noGrp="1" noChangeArrowheads="1"/>
          </p:cNvSpPr>
          <p:nvPr>
            <p:ph type="title"/>
          </p:nvPr>
        </p:nvSpPr>
        <p:spPr>
          <a:xfrm>
            <a:off x="301625" y="211138"/>
            <a:ext cx="8229600" cy="650875"/>
          </a:xfrm>
        </p:spPr>
        <p:txBody>
          <a:bodyPr>
            <a:noAutofit/>
          </a:bodyPr>
          <a:lstStyle/>
          <a:p>
            <a:pPr eaLnBrk="1" hangingPunct="1"/>
            <a:r>
              <a:rPr lang="en-US" altLang="zh-CN" sz="4000" dirty="0">
                <a:solidFill>
                  <a:srgbClr val="C00000"/>
                </a:solidFill>
                <a:latin typeface="Times New Roman" panose="02020603050405020304" pitchFamily="18" charset="0"/>
                <a:cs typeface="Times New Roman" panose="02020603050405020304" pitchFamily="18" charset="0"/>
              </a:rPr>
              <a:t>3.   I/O</a:t>
            </a:r>
            <a:r>
              <a:rPr lang="zh-CN" altLang="en-US" sz="4000" dirty="0">
                <a:solidFill>
                  <a:srgbClr val="C00000"/>
                </a:solidFill>
                <a:latin typeface="Times New Roman" panose="02020603050405020304" pitchFamily="18" charset="0"/>
                <a:cs typeface="Times New Roman" panose="02020603050405020304" pitchFamily="18" charset="0"/>
              </a:rPr>
              <a:t>口的复用功能</a:t>
            </a:r>
            <a:r>
              <a:rPr lang="en-US" altLang="zh-CN" sz="4000" dirty="0">
                <a:solidFill>
                  <a:srgbClr val="C00000"/>
                </a:solidFill>
                <a:latin typeface="Times New Roman" panose="02020603050405020304" pitchFamily="18" charset="0"/>
                <a:cs typeface="Times New Roman" panose="02020603050405020304" pitchFamily="18" charset="0"/>
              </a:rPr>
              <a:t>:     </a:t>
            </a:r>
            <a:r>
              <a:rPr lang="zh-CN" altLang="en-US" sz="4000" dirty="0">
                <a:solidFill>
                  <a:srgbClr val="FF0000"/>
                </a:solidFill>
                <a:latin typeface="Times New Roman" panose="02020603050405020304" pitchFamily="18" charset="0"/>
                <a:cs typeface="Times New Roman" panose="02020603050405020304" pitchFamily="18" charset="0"/>
              </a:rPr>
              <a:t>（</a:t>
            </a:r>
            <a:r>
              <a:rPr lang="en-US" altLang="zh-CN" sz="4000" dirty="0">
                <a:solidFill>
                  <a:srgbClr val="FF0000"/>
                </a:solidFill>
                <a:latin typeface="Times New Roman" panose="02020603050405020304" pitchFamily="18" charset="0"/>
                <a:cs typeface="Times New Roman" panose="02020603050405020304" pitchFamily="18" charset="0"/>
              </a:rPr>
              <a:t>3</a:t>
            </a:r>
            <a:r>
              <a:rPr lang="zh-CN" altLang="en-US" sz="4000" dirty="0">
                <a:solidFill>
                  <a:srgbClr val="FF0000"/>
                </a:solidFill>
                <a:latin typeface="Times New Roman" panose="02020603050405020304" pitchFamily="18" charset="0"/>
                <a:cs typeface="Times New Roman" panose="02020603050405020304" pitchFamily="18" charset="0"/>
              </a:rPr>
              <a:t>） </a:t>
            </a:r>
            <a:r>
              <a:rPr lang="en-GB" altLang="zh-CN" sz="4000" dirty="0">
                <a:solidFill>
                  <a:srgbClr val="FF0000"/>
                </a:solidFill>
              </a:rPr>
              <a:t>P2</a:t>
            </a:r>
            <a:r>
              <a:rPr lang="zh-CN" altLang="en-GB" sz="4000" dirty="0">
                <a:solidFill>
                  <a:srgbClr val="FF0000"/>
                </a:solidFill>
              </a:rPr>
              <a:t>口</a:t>
            </a:r>
            <a:endParaRPr lang="zh-CN" altLang="en-US" sz="4000" dirty="0">
              <a:solidFill>
                <a:srgbClr val="FF0000"/>
              </a:solidFill>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3.xml><?xml version="1.0" encoding="utf-8"?>
<p:tagLst xmlns:a="http://schemas.openxmlformats.org/drawingml/2006/main" xmlns:r="http://schemas.openxmlformats.org/officeDocument/2006/relationships" xmlns:p="http://schemas.openxmlformats.org/presentationml/2006/main">
  <p:tag name="PROBLEMSCORE" val="1.0"/>
  <p:tag name="PROBLEMSCORE_HALF" val="0.0"/>
  <p:tag name="RAINPROBLEMTYPE" val="MultipleChoice"/>
  <p:tag name="RAINPROBLEM" val="MultipleChoice"/>
</p:tagLst>
</file>

<file path=ppt/tags/tag1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8.xml><?xml version="1.0" encoding="utf-8"?>
<p:tagLst xmlns:a="http://schemas.openxmlformats.org/drawingml/2006/main" xmlns:r="http://schemas.openxmlformats.org/officeDocument/2006/relationships" xmlns:p="http://schemas.openxmlformats.org/presentationml/2006/main">
  <p:tag name="PROBLEMSCORE" val="1.0"/>
  <p:tag name="PROBLEMSCORE_HALF" val="0.0"/>
  <p:tag name="RAINPROBLEMTYPE" val="MultipleChoice"/>
  <p:tag name="RAINPROBLEM" val="MultipleChoice"/>
</p:tagLst>
</file>

<file path=ppt/tags/tag1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xml><?xml version="1.0" encoding="utf-8"?>
<p:tagLst xmlns:a="http://schemas.openxmlformats.org/drawingml/2006/main" xmlns:r="http://schemas.openxmlformats.org/officeDocument/2006/relationships" xmlns:p="http://schemas.openxmlformats.org/presentationml/2006/main">
  <p:tag name="PROBLEMSCORE" val="1.0"/>
  <p:tag name="PROBLEMSCORE_HALF" val="0.0"/>
  <p:tag name="RAINPROBLEMTYPE" val="MultipleChoice"/>
  <p:tag name="RAINPROBLEM" val="MultipleChoice"/>
</p:tagLst>
</file>

<file path=ppt/tags/tag2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8.xml><?xml version="1.0" encoding="utf-8"?>
<p:tagLst xmlns:a="http://schemas.openxmlformats.org/drawingml/2006/main" xmlns:r="http://schemas.openxmlformats.org/officeDocument/2006/relationships" xmlns:p="http://schemas.openxmlformats.org/presentationml/2006/main">
  <p:tag name="PROBLEMSCORE" val="1.0"/>
  <p:tag name="PROBLEMSCORE_HALF" val="0.0"/>
  <p:tag name="RAINPROBLEMTYPE" val="MultipleChoice"/>
  <p:tag name="RAINPROBLEM" val="MultipleChoice"/>
</p:tagLst>
</file>

<file path=ppt/tags/tag2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heme/theme1.xml><?xml version="1.0" encoding="utf-8"?>
<a:theme xmlns:a="http://schemas.openxmlformats.org/drawingml/2006/main" name="回顾">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3040</TotalTime>
  <Words>14248</Words>
  <Application>Microsoft Office PowerPoint</Application>
  <PresentationFormat>全屏显示(4:3)</PresentationFormat>
  <Paragraphs>1836</Paragraphs>
  <Slides>133</Slides>
  <Notes>5</Notes>
  <HiddenSlides>5</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3</vt:i4>
      </vt:variant>
      <vt:variant>
        <vt:lpstr>幻灯片标题</vt:lpstr>
      </vt:variant>
      <vt:variant>
        <vt:i4>133</vt:i4>
      </vt:variant>
    </vt:vector>
  </HeadingPairs>
  <TitlesOfParts>
    <vt:vector size="152" baseType="lpstr">
      <vt:lpstr>-apple-system</vt:lpstr>
      <vt:lpstr>Monaco</vt:lpstr>
      <vt:lpstr>等线</vt:lpstr>
      <vt:lpstr>华文宋体</vt:lpstr>
      <vt:lpstr>隶书</vt:lpstr>
      <vt:lpstr>宋体</vt:lpstr>
      <vt:lpstr>微软雅黑</vt:lpstr>
      <vt:lpstr>微软雅黑</vt:lpstr>
      <vt:lpstr>Arial</vt:lpstr>
      <vt:lpstr>Arial Black</vt:lpstr>
      <vt:lpstr>Calibri</vt:lpstr>
      <vt:lpstr>Calibri Light</vt:lpstr>
      <vt:lpstr>Cambria Math</vt:lpstr>
      <vt:lpstr>Times New Roman</vt:lpstr>
      <vt:lpstr>Wingdings</vt:lpstr>
      <vt:lpstr>回顾</vt:lpstr>
      <vt:lpstr>Visio</vt:lpstr>
      <vt:lpstr>公式</vt:lpstr>
      <vt:lpstr>Microsoft Drawing</vt:lpstr>
      <vt:lpstr> EE351 微机原理与微系统</vt:lpstr>
      <vt:lpstr>第四章 单片机的硬件结构</vt:lpstr>
      <vt:lpstr>4.1 模型机的结构及工作过程</vt:lpstr>
      <vt:lpstr>4.1.1模型机的结构简介</vt:lpstr>
      <vt:lpstr>4.1.1 模型机的结构简介</vt:lpstr>
      <vt:lpstr>1、中央处理器的组成</vt:lpstr>
      <vt:lpstr>1、中央处理器的组成</vt:lpstr>
      <vt:lpstr>4.1.1模型机的结构简介</vt:lpstr>
      <vt:lpstr>存储器访问过程</vt:lpstr>
      <vt:lpstr>4.1.2模型机的工作过程</vt:lpstr>
      <vt:lpstr>例如, 计算7+10=?, 结果在A中。</vt:lpstr>
      <vt:lpstr>工作过程:读取指令分析指令执行指令保存结果</vt:lpstr>
      <vt:lpstr>读第一条指令第二个字节(即执行该指令)的示意图</vt:lpstr>
      <vt:lpstr>执行第二条指令 “ADD A, #0AH”(机器码: 04H  0AH)</vt:lpstr>
      <vt:lpstr>执行第二条指令 “ADD A, #0AH”(机器码: 04H  0AH)</vt:lpstr>
      <vt:lpstr>4.1.3 GCC工作过程</vt:lpstr>
      <vt:lpstr>4.1.3 GCC工作过程</vt:lpstr>
      <vt:lpstr>4.2 单片机的内部结构</vt:lpstr>
      <vt:lpstr>4.2单片机的内部结构</vt:lpstr>
      <vt:lpstr>4.2  IAP15W4K58S4单片机的内部结构</vt:lpstr>
      <vt:lpstr>PowerPoint 演示文稿</vt:lpstr>
      <vt:lpstr>IAP15W4K58S4单片机集成了以下典型资源：</vt:lpstr>
      <vt:lpstr>IAP15W4K58S4单片机集成了以下典型资源：</vt:lpstr>
      <vt:lpstr>中央处理器（CPU）由运算器和控制器组成</vt:lpstr>
      <vt:lpstr>程序状态标志寄存器PSW (8位)</vt:lpstr>
      <vt:lpstr>程序状态标志寄存器PSW (8位)</vt:lpstr>
      <vt:lpstr>程序状态标志寄存器PSW (8位)</vt:lpstr>
      <vt:lpstr>布尔处理机</vt:lpstr>
      <vt:lpstr>控制器</vt:lpstr>
      <vt:lpstr>控制器——堆栈</vt:lpstr>
      <vt:lpstr>控制器——数据指针DPTR(也称地址指针)</vt:lpstr>
      <vt:lpstr>PowerPoint 演示文稿</vt:lpstr>
      <vt:lpstr>PowerPoint 演示文稿</vt:lpstr>
      <vt:lpstr>PowerPoint 演示文稿</vt:lpstr>
      <vt:lpstr>PowerPoint 演示文稿</vt:lpstr>
      <vt:lpstr>PowerPoint 演示文稿</vt:lpstr>
      <vt:lpstr>Broadcomm BCM2711</vt:lpstr>
      <vt:lpstr>4.3 IAP15W4K58S4单片机的存储器</vt:lpstr>
      <vt:lpstr>程序Flash存储器</vt:lpstr>
      <vt:lpstr>程序Flash存储器——中断服务程序的入口地址</vt:lpstr>
      <vt:lpstr>程序Flash存储器——中断服务程序的入口地址</vt:lpstr>
      <vt:lpstr>程序Flash存储器——中断服务程序的入口地址</vt:lpstr>
      <vt:lpstr>数据存储器</vt:lpstr>
      <vt:lpstr>数据存储器</vt:lpstr>
      <vt:lpstr>(1)  内部数据存储区  地址空间分配</vt:lpstr>
      <vt:lpstr>工作寄存器区</vt:lpstr>
      <vt:lpstr>工作寄存器组的选择：</vt:lpstr>
      <vt:lpstr>位寻址区</vt:lpstr>
      <vt:lpstr>位寻址区--图3-10特殊功能寄存器SFR中位地址</vt:lpstr>
      <vt:lpstr>用户RAM和堆栈区</vt:lpstr>
      <vt:lpstr>高128字节RAM和特殊功能寄存器</vt:lpstr>
      <vt:lpstr>IAP15W4K58S4单片机的特殊功能寄存器及其复位值</vt:lpstr>
      <vt:lpstr>IAP15W4K58S4单片机的特殊功能寄存器及其复位值</vt:lpstr>
      <vt:lpstr>IAP15W4K58S4单片机的特殊功能寄存器及其复位值</vt:lpstr>
      <vt:lpstr>IAP15W4K58S4单片机的特殊功能寄存器及其复位值</vt:lpstr>
      <vt:lpstr>特殊功能寄存器</vt:lpstr>
      <vt:lpstr> (2)  扩展数据存储区on-chip expanded RAM(XRAM)</vt:lpstr>
      <vt:lpstr> (2)  扩展数据存储区(XRAM)</vt:lpstr>
      <vt:lpstr> (2)  扩展数据存储区(XRAM)</vt:lpstr>
      <vt:lpstr>4.4 单片机的引脚</vt:lpstr>
      <vt:lpstr>单片机的引脚</vt:lpstr>
      <vt:lpstr>单片机的引脚及功能</vt:lpstr>
      <vt:lpstr>单片机的引脚及功能</vt:lpstr>
      <vt:lpstr>Broadcomm BCM2711</vt:lpstr>
      <vt:lpstr>单片机的引脚及功能</vt:lpstr>
      <vt:lpstr>单片机的引脚及功能</vt:lpstr>
      <vt:lpstr>单片机的引脚及功能</vt:lpstr>
      <vt:lpstr>2.   外接晶振引脚</vt:lpstr>
      <vt:lpstr> 3.  控制和复位引脚</vt:lpstr>
      <vt:lpstr> 3.  控制和复位引脚</vt:lpstr>
      <vt:lpstr> 3.  控制和复位引脚</vt:lpstr>
      <vt:lpstr>(2)  RST（与P5.4复用） 引脚</vt:lpstr>
      <vt:lpstr>单片机的输入/输出（I/O）引脚</vt:lpstr>
      <vt:lpstr>1.  I/O口的工作模式</vt:lpstr>
      <vt:lpstr>I/O口的工作模式</vt:lpstr>
      <vt:lpstr>1.  I/O口的工作模式</vt:lpstr>
      <vt:lpstr>   （1）准双向口(弱上拉)工作模式的结构</vt:lpstr>
      <vt:lpstr>准双向口(弱上拉)工作模式的结构</vt:lpstr>
      <vt:lpstr> 准双向口(弱上拉)工作模式的结构</vt:lpstr>
      <vt:lpstr>准双向口(弱上拉)工作模式的结构</vt:lpstr>
      <vt:lpstr>准双向口(弱上拉)工作模式的结构</vt:lpstr>
      <vt:lpstr>准双向口(弱上拉)工作模式的结构</vt:lpstr>
      <vt:lpstr>准双向口(弱上拉)工作模式的结构</vt:lpstr>
      <vt:lpstr>准双向口(弱上拉)工作模式的结构</vt:lpstr>
      <vt:lpstr>简易键盘接口的实现</vt:lpstr>
      <vt:lpstr>简易键盘接口的实现</vt:lpstr>
      <vt:lpstr>(3)  拉电流方式和灌电流方式</vt:lpstr>
      <vt:lpstr>（2）推挽输出(强上拉输出)工作模式的结构</vt:lpstr>
      <vt:lpstr>（2）推挽输出(强上拉输出)工作模式的结构</vt:lpstr>
      <vt:lpstr>（2）推挽输出(强上拉输出)工作模式的结构</vt:lpstr>
      <vt:lpstr>2. IAP15W4K58S4单片机I/O口的结构</vt:lpstr>
      <vt:lpstr>外部总线接口的电平转换技术（补充）</vt:lpstr>
      <vt:lpstr>外部总线接口的电平转换技术（补充）</vt:lpstr>
      <vt:lpstr>外部总线接口的电平转换技术（补充）</vt:lpstr>
      <vt:lpstr>2. IAP15W4K58S4单片机I/O口的结构</vt:lpstr>
      <vt:lpstr>（4）开漏输出工作模式的结构</vt:lpstr>
      <vt:lpstr>3.   I/O口的复用功能 ---通过设置相关寄存器选择功能</vt:lpstr>
      <vt:lpstr>3.   I/O口的复用功能        （2）P1口 </vt:lpstr>
      <vt:lpstr>3.   I/O口的复用功能:     （3） P2口</vt:lpstr>
      <vt:lpstr>3.   I/O口的复用功能:    （4） P3口</vt:lpstr>
      <vt:lpstr>3.   I/O口的复用功能:   （5）   P4口</vt:lpstr>
      <vt:lpstr>3.   I/O口的复用功能:   （6）  P5口</vt:lpstr>
      <vt:lpstr>3.   I/O口的复用功能</vt:lpstr>
      <vt:lpstr>3.   I/O口的复用功能</vt:lpstr>
      <vt:lpstr>3.   I/O口的复用功能</vt:lpstr>
      <vt:lpstr>3.   I/O口的复用功能</vt:lpstr>
      <vt:lpstr>3.   I/O口的复用功能</vt:lpstr>
      <vt:lpstr>3.   I/O口的复用功能</vt:lpstr>
      <vt:lpstr>3.   I/O口的复用功能</vt:lpstr>
      <vt:lpstr>3.   I/O口的复用功能</vt:lpstr>
      <vt:lpstr>3.   I/O口的复用功能</vt:lpstr>
      <vt:lpstr>4. IAP15W4K58S4单片机的I/O口的使用</vt:lpstr>
      <vt:lpstr>(3)  拉电流方式和灌电流方式</vt:lpstr>
      <vt:lpstr>(3)  拉电流方式和灌电流方式</vt:lpstr>
      <vt:lpstr>(4)   典型的三极管控制电路</vt:lpstr>
      <vt:lpstr>(4)  典型的三极管控制电路</vt:lpstr>
      <vt:lpstr>4. IAP15W4K58S4单片机的I/O口的使用</vt:lpstr>
      <vt:lpstr>(6) 管脚 P1.7/XTAL1与P1.6/XTAL2的特别说明</vt:lpstr>
      <vt:lpstr>4. IAP15W4K58S4单片机的I/O口的使用</vt:lpstr>
      <vt:lpstr>§3.5  单片机应用系统的典型构成</vt:lpstr>
      <vt:lpstr>1、单片机最小系统构成</vt:lpstr>
      <vt:lpstr>§3.5单片机应用系统的典型构成</vt:lpstr>
      <vt:lpstr>一个带有数据存储器和并行I/O扩展的单片机应用系统图</vt:lpstr>
      <vt:lpstr>一个带有数据存储器和并行I/O扩展的单片机应用系统图</vt:lpstr>
      <vt:lpstr>3、总线扩展方式的单片机应用系统构成</vt:lpstr>
      <vt:lpstr>3、总线扩展方式的单片机应用系统构成</vt:lpstr>
      <vt:lpstr>3、总线扩展方式的单片机应用系统构成</vt:lpstr>
      <vt:lpstr>3、总线扩展方式的单片机应用系统构成</vt:lpstr>
      <vt:lpstr>3、总线扩展方式的单片机应用系统构成</vt:lpstr>
      <vt:lpstr>3、总线扩展方式的单片机应用系统构成</vt:lpstr>
      <vt:lpstr>3、总线扩展方式的单片机应用系统构成</vt:lpstr>
      <vt:lpstr>3、总线扩展方式的单片机应用系统构成</vt:lpstr>
      <vt:lpstr>3、总线扩展方式的单片机应用系统构成</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EE351 微机原理与微系统</dc:title>
  <dc:creator>Junmin JIANG</dc:creator>
  <cp:lastModifiedBy>Junmin JIANG</cp:lastModifiedBy>
  <cp:revision>83</cp:revision>
  <dcterms:created xsi:type="dcterms:W3CDTF">2021-09-01T03:33:33Z</dcterms:created>
  <dcterms:modified xsi:type="dcterms:W3CDTF">2023-10-21T05:38:46Z</dcterms:modified>
</cp:coreProperties>
</file>